
<file path=[Content_Types].xml><?xml version="1.0" encoding="utf-8"?>
<Types xmlns="http://schemas.openxmlformats.org/package/2006/content-types">
  <Default Extension="jpeg" ContentType="image/jpe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10" r:id="rId5"/>
    <p:sldId id="293" r:id="rId6"/>
    <p:sldId id="304" r:id="rId7"/>
    <p:sldId id="312" r:id="rId8"/>
    <p:sldId id="307" r:id="rId9"/>
    <p:sldId id="313" r:id="rId10"/>
    <p:sldId id="299" r:id="rId11"/>
    <p:sldId id="305" r:id="rId12"/>
    <p:sldId id="300" r:id="rId13"/>
    <p:sldId id="308" r:id="rId14"/>
    <p:sldId id="298" r:id="rId15"/>
    <p:sldId id="303" r:id="rId16"/>
  </p:sldIdLst>
  <p:sldSz cx="9144000" cy="5143500" type="screen16x9"/>
  <p:notesSz cx="6858000" cy="9144000"/>
  <p:embeddedFontLst>
    <p:embeddedFont>
      <p:font typeface="Fira Sans Extra Condensed" panose="020B0503050000020004"/>
      <p:regular r:id="rId20"/>
    </p:embeddedFont>
    <p:embeddedFont>
      <p:font typeface="Roboto" panose="02000000000000000000"/>
      <p:regular r:id="rId21"/>
    </p:embeddedFont>
    <p:embeddedFont>
      <p:font typeface="Fira Sans Extra Condensed SemiBold" panose="020B0603050000020004"/>
      <p:regular r:id="rId22"/>
    </p:embeddedFont>
    <p:embeddedFont>
      <p:font typeface="Fira Sans" panose="020B0503050000020004"/>
      <p:regular r:id="rId23"/>
    </p:embeddedFont>
    <p:embeddedFont>
      <p:font typeface="Calibri" panose="020F0502020204030204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C7B8"/>
    <a:srgbClr val="F5603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ED9B07-B161-4F4D-99FF-D855D5DDD172}" styleName="Table_0">
    <a:wholeTbl>
      <a:tcTxStyle>
        <a:srgbClr val="000000"/>
        <a:latin typeface="Arial"/>
        <a:ea typeface="Arial"/>
        <a:cs typeface="Arial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ged6d3aaf32_0_8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8" name="Google Shape;3808;ged6d3aaf32_0_8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Scalability: expand to beyond NYC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model: neural networks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variables (wind speed/direction, visibility, conditions). Time until rain starts or stops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Increase time frame: currently predicting for next hour; if model refined, can make further out predictions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ged6d3aaf32_0_1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3" name="Google Shape;4303;ged6d3aaf32_0_1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Being able to predict weather can be valuable for several applications, such as predicting demand for ride share apps</a:t>
            </a:r>
            <a:endParaRPr lang="en-US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err="1"/>
              <a:t>Wunderground</a:t>
            </a:r>
            <a:r>
              <a:rPr lang="en-US"/>
              <a:t> is a weather app that provides real-time weather information. Data is for NYC from 2015 to 2016</a:t>
            </a:r>
            <a:endParaRPr lang="en-US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ged6d3aaf32_0_12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7" name="Google Shape;5057;ged6d3aaf32_0_12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</a:t>
            </a:r>
            <a:r>
              <a:rPr lang="en-US" err="1"/>
              <a:t>www.kaggle.com</a:t>
            </a:r>
            <a:r>
              <a:rPr lang="en-US"/>
              <a:t>/</a:t>
            </a:r>
            <a:r>
              <a:rPr lang="en-US" err="1"/>
              <a:t>meinertsen</a:t>
            </a:r>
            <a:r>
              <a:rPr lang="en-US"/>
              <a:t>/new-</a:t>
            </a:r>
            <a:r>
              <a:rPr lang="en-US" err="1"/>
              <a:t>york</a:t>
            </a:r>
            <a:r>
              <a:rPr lang="en-US"/>
              <a:t>-city-taxi-trip-hourly-weather-data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ed6d3aaf32_0_4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ed6d3aaf32_0_4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d6d3aaf32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d6d3aaf32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3" name="Google Shape;5743;ged6d3aaf32_0_14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4" name="Google Shape;5744;ged6d3aaf32_0_14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Ruoxin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 panose="020F0502020204030204"/>
                <a:cs typeface="Calibri" panose="020F0502020204030204"/>
              </a:rPr>
              <a:t>Ruoxin</a:t>
            </a:r>
            <a:endParaRPr lang="en-US" err="1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2" name="Google Shape;7932;ged6d3aaf32_0_17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3" name="Google Shape;7933;ged6d3aaf32_0_17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Crystal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ed6d3aaf32_0_4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ed6d3aaf32_0_4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Crystal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662219" y="1145991"/>
            <a:ext cx="3390300" cy="25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 panose="020B0603050000020004"/>
                <a:ea typeface="Fira Sans Extra Condensed SemiBold" panose="020B0603050000020004"/>
                <a:cs typeface="Fira Sans Extra Condensed SemiBold" panose="020B0603050000020004"/>
                <a:sym typeface="Fira Sans Extra Condensed SemiBold" panose="020B060305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62219" y="3579309"/>
            <a:ext cx="3390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/>
          <p:nvPr/>
        </p:nvSpPr>
        <p:spPr>
          <a:xfrm>
            <a:off x="1243874" y="3412813"/>
            <a:ext cx="1644900" cy="6345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15"/>
          <p:cNvSpPr/>
          <p:nvPr/>
        </p:nvSpPr>
        <p:spPr>
          <a:xfrm>
            <a:off x="2567252" y="746850"/>
            <a:ext cx="1926542" cy="3118778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15"/>
          <p:cNvSpPr txBox="1">
            <a:spLocks noGrp="1"/>
          </p:cNvSpPr>
          <p:nvPr>
            <p:ph type="ctrTitle"/>
          </p:nvPr>
        </p:nvSpPr>
        <p:spPr>
          <a:xfrm>
            <a:off x="4662219" y="1145991"/>
            <a:ext cx="4040910" cy="1564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Predicting Weather in New York City</a:t>
            </a:r>
            <a:endParaRPr lang="en-US" sz="4000"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1"/>
          </p:nvPr>
        </p:nvSpPr>
        <p:spPr>
          <a:xfrm>
            <a:off x="4662219" y="2710542"/>
            <a:ext cx="3390300" cy="1155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 Jing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Crystal Xu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Jessica Bao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/>
              <a:t>Ruoxin</a:t>
            </a:r>
            <a:r>
              <a:rPr lang="en-GB"/>
              <a:t> Shi</a:t>
            </a:r>
            <a:endParaRPr lang="en-GB"/>
          </a:p>
        </p:txBody>
      </p:sp>
      <p:grpSp>
        <p:nvGrpSpPr>
          <p:cNvPr id="50" name="Google Shape;50;p15"/>
          <p:cNvGrpSpPr/>
          <p:nvPr/>
        </p:nvGrpSpPr>
        <p:grpSpPr>
          <a:xfrm>
            <a:off x="1429768" y="855411"/>
            <a:ext cx="1273420" cy="3010492"/>
            <a:chOff x="457200" y="1105999"/>
            <a:chExt cx="2175671" cy="5143503"/>
          </a:xfrm>
        </p:grpSpPr>
        <p:sp>
          <p:nvSpPr>
            <p:cNvPr id="51" name="Google Shape;51;p15"/>
            <p:cNvSpPr/>
            <p:nvPr/>
          </p:nvSpPr>
          <p:spPr>
            <a:xfrm>
              <a:off x="2299225" y="2041848"/>
              <a:ext cx="333645" cy="456299"/>
            </a:xfrm>
            <a:custGeom>
              <a:avLst/>
              <a:gdLst/>
              <a:ahLst/>
              <a:cxnLst/>
              <a:rect l="l" t="t" r="r" b="b"/>
              <a:pathLst>
                <a:path w="5620" h="7686" extrusionOk="0">
                  <a:moveTo>
                    <a:pt x="4486" y="1"/>
                  </a:moveTo>
                  <a:lnTo>
                    <a:pt x="4429" y="10"/>
                  </a:lnTo>
                  <a:lnTo>
                    <a:pt x="4371" y="30"/>
                  </a:lnTo>
                  <a:lnTo>
                    <a:pt x="4304" y="58"/>
                  </a:lnTo>
                  <a:lnTo>
                    <a:pt x="4160" y="154"/>
                  </a:lnTo>
                  <a:lnTo>
                    <a:pt x="3997" y="289"/>
                  </a:lnTo>
                  <a:lnTo>
                    <a:pt x="3824" y="452"/>
                  </a:lnTo>
                  <a:lnTo>
                    <a:pt x="3641" y="635"/>
                  </a:lnTo>
                  <a:lnTo>
                    <a:pt x="3449" y="846"/>
                  </a:lnTo>
                  <a:lnTo>
                    <a:pt x="3247" y="1067"/>
                  </a:lnTo>
                  <a:lnTo>
                    <a:pt x="2873" y="1519"/>
                  </a:lnTo>
                  <a:lnTo>
                    <a:pt x="2517" y="1970"/>
                  </a:lnTo>
                  <a:lnTo>
                    <a:pt x="2219" y="2354"/>
                  </a:lnTo>
                  <a:lnTo>
                    <a:pt x="2008" y="2642"/>
                  </a:lnTo>
                  <a:lnTo>
                    <a:pt x="1902" y="2787"/>
                  </a:lnTo>
                  <a:lnTo>
                    <a:pt x="1806" y="2748"/>
                  </a:lnTo>
                  <a:lnTo>
                    <a:pt x="1681" y="2690"/>
                  </a:lnTo>
                  <a:lnTo>
                    <a:pt x="1518" y="2623"/>
                  </a:lnTo>
                  <a:lnTo>
                    <a:pt x="1316" y="2556"/>
                  </a:lnTo>
                  <a:lnTo>
                    <a:pt x="1211" y="2537"/>
                  </a:lnTo>
                  <a:lnTo>
                    <a:pt x="1095" y="2518"/>
                  </a:lnTo>
                  <a:lnTo>
                    <a:pt x="990" y="2508"/>
                  </a:lnTo>
                  <a:lnTo>
                    <a:pt x="875" y="2498"/>
                  </a:lnTo>
                  <a:lnTo>
                    <a:pt x="759" y="2508"/>
                  </a:lnTo>
                  <a:lnTo>
                    <a:pt x="654" y="2527"/>
                  </a:lnTo>
                  <a:lnTo>
                    <a:pt x="548" y="2556"/>
                  </a:lnTo>
                  <a:lnTo>
                    <a:pt x="442" y="2604"/>
                  </a:lnTo>
                  <a:lnTo>
                    <a:pt x="356" y="2671"/>
                  </a:lnTo>
                  <a:lnTo>
                    <a:pt x="269" y="2748"/>
                  </a:lnTo>
                  <a:lnTo>
                    <a:pt x="221" y="2806"/>
                  </a:lnTo>
                  <a:lnTo>
                    <a:pt x="183" y="2873"/>
                  </a:lnTo>
                  <a:lnTo>
                    <a:pt x="144" y="2959"/>
                  </a:lnTo>
                  <a:lnTo>
                    <a:pt x="106" y="3046"/>
                  </a:lnTo>
                  <a:lnTo>
                    <a:pt x="87" y="3142"/>
                  </a:lnTo>
                  <a:lnTo>
                    <a:pt x="58" y="3238"/>
                  </a:lnTo>
                  <a:lnTo>
                    <a:pt x="29" y="3459"/>
                  </a:lnTo>
                  <a:lnTo>
                    <a:pt x="10" y="3709"/>
                  </a:lnTo>
                  <a:lnTo>
                    <a:pt x="0" y="3959"/>
                  </a:lnTo>
                  <a:lnTo>
                    <a:pt x="0" y="4218"/>
                  </a:lnTo>
                  <a:lnTo>
                    <a:pt x="10" y="4477"/>
                  </a:lnTo>
                  <a:lnTo>
                    <a:pt x="48" y="4967"/>
                  </a:lnTo>
                  <a:lnTo>
                    <a:pt x="96" y="5380"/>
                  </a:lnTo>
                  <a:lnTo>
                    <a:pt x="154" y="5764"/>
                  </a:lnTo>
                  <a:lnTo>
                    <a:pt x="173" y="5841"/>
                  </a:lnTo>
                  <a:lnTo>
                    <a:pt x="260" y="6043"/>
                  </a:lnTo>
                  <a:lnTo>
                    <a:pt x="317" y="6178"/>
                  </a:lnTo>
                  <a:lnTo>
                    <a:pt x="394" y="6331"/>
                  </a:lnTo>
                  <a:lnTo>
                    <a:pt x="490" y="6495"/>
                  </a:lnTo>
                  <a:lnTo>
                    <a:pt x="596" y="6667"/>
                  </a:lnTo>
                  <a:lnTo>
                    <a:pt x="721" y="6840"/>
                  </a:lnTo>
                  <a:lnTo>
                    <a:pt x="865" y="7013"/>
                  </a:lnTo>
                  <a:lnTo>
                    <a:pt x="1019" y="7167"/>
                  </a:lnTo>
                  <a:lnTo>
                    <a:pt x="1105" y="7244"/>
                  </a:lnTo>
                  <a:lnTo>
                    <a:pt x="1192" y="7321"/>
                  </a:lnTo>
                  <a:lnTo>
                    <a:pt x="1288" y="7388"/>
                  </a:lnTo>
                  <a:lnTo>
                    <a:pt x="1393" y="7446"/>
                  </a:lnTo>
                  <a:lnTo>
                    <a:pt x="1489" y="7503"/>
                  </a:lnTo>
                  <a:lnTo>
                    <a:pt x="1605" y="7551"/>
                  </a:lnTo>
                  <a:lnTo>
                    <a:pt x="1710" y="7599"/>
                  </a:lnTo>
                  <a:lnTo>
                    <a:pt x="1835" y="7628"/>
                  </a:lnTo>
                  <a:lnTo>
                    <a:pt x="1950" y="7657"/>
                  </a:lnTo>
                  <a:lnTo>
                    <a:pt x="2075" y="7676"/>
                  </a:lnTo>
                  <a:lnTo>
                    <a:pt x="2181" y="7686"/>
                  </a:lnTo>
                  <a:lnTo>
                    <a:pt x="2287" y="7686"/>
                  </a:lnTo>
                  <a:lnTo>
                    <a:pt x="2383" y="7676"/>
                  </a:lnTo>
                  <a:lnTo>
                    <a:pt x="2488" y="7657"/>
                  </a:lnTo>
                  <a:lnTo>
                    <a:pt x="2584" y="7638"/>
                  </a:lnTo>
                  <a:lnTo>
                    <a:pt x="2681" y="7618"/>
                  </a:lnTo>
                  <a:lnTo>
                    <a:pt x="2863" y="7551"/>
                  </a:lnTo>
                  <a:lnTo>
                    <a:pt x="3046" y="7465"/>
                  </a:lnTo>
                  <a:lnTo>
                    <a:pt x="3218" y="7359"/>
                  </a:lnTo>
                  <a:lnTo>
                    <a:pt x="3372" y="7253"/>
                  </a:lnTo>
                  <a:lnTo>
                    <a:pt x="3526" y="7129"/>
                  </a:lnTo>
                  <a:lnTo>
                    <a:pt x="3670" y="6994"/>
                  </a:lnTo>
                  <a:lnTo>
                    <a:pt x="3804" y="6869"/>
                  </a:lnTo>
                  <a:lnTo>
                    <a:pt x="3929" y="6735"/>
                  </a:lnTo>
                  <a:lnTo>
                    <a:pt x="4035" y="6600"/>
                  </a:lnTo>
                  <a:lnTo>
                    <a:pt x="4227" y="6350"/>
                  </a:lnTo>
                  <a:lnTo>
                    <a:pt x="4362" y="6149"/>
                  </a:lnTo>
                  <a:lnTo>
                    <a:pt x="4467" y="5976"/>
                  </a:lnTo>
                  <a:lnTo>
                    <a:pt x="4525" y="5976"/>
                  </a:lnTo>
                  <a:lnTo>
                    <a:pt x="4669" y="5957"/>
                  </a:lnTo>
                  <a:lnTo>
                    <a:pt x="4784" y="5937"/>
                  </a:lnTo>
                  <a:lnTo>
                    <a:pt x="4909" y="5909"/>
                  </a:lnTo>
                  <a:lnTo>
                    <a:pt x="5044" y="5861"/>
                  </a:lnTo>
                  <a:lnTo>
                    <a:pt x="5178" y="5803"/>
                  </a:lnTo>
                  <a:lnTo>
                    <a:pt x="5303" y="5736"/>
                  </a:lnTo>
                  <a:lnTo>
                    <a:pt x="5370" y="5697"/>
                  </a:lnTo>
                  <a:lnTo>
                    <a:pt x="5418" y="5649"/>
                  </a:lnTo>
                  <a:lnTo>
                    <a:pt x="5476" y="5592"/>
                  </a:lnTo>
                  <a:lnTo>
                    <a:pt x="5514" y="5544"/>
                  </a:lnTo>
                  <a:lnTo>
                    <a:pt x="5562" y="5476"/>
                  </a:lnTo>
                  <a:lnTo>
                    <a:pt x="5591" y="5409"/>
                  </a:lnTo>
                  <a:lnTo>
                    <a:pt x="5601" y="5361"/>
                  </a:lnTo>
                  <a:lnTo>
                    <a:pt x="5610" y="5313"/>
                  </a:lnTo>
                  <a:lnTo>
                    <a:pt x="5620" y="5275"/>
                  </a:lnTo>
                  <a:lnTo>
                    <a:pt x="5610" y="5227"/>
                  </a:lnTo>
                  <a:lnTo>
                    <a:pt x="5591" y="5150"/>
                  </a:lnTo>
                  <a:lnTo>
                    <a:pt x="5543" y="5073"/>
                  </a:lnTo>
                  <a:lnTo>
                    <a:pt x="5486" y="5006"/>
                  </a:lnTo>
                  <a:lnTo>
                    <a:pt x="5409" y="4948"/>
                  </a:lnTo>
                  <a:lnTo>
                    <a:pt x="5332" y="4900"/>
                  </a:lnTo>
                  <a:lnTo>
                    <a:pt x="5245" y="4852"/>
                  </a:lnTo>
                  <a:lnTo>
                    <a:pt x="5063" y="4775"/>
                  </a:lnTo>
                  <a:lnTo>
                    <a:pt x="4900" y="4727"/>
                  </a:lnTo>
                  <a:lnTo>
                    <a:pt x="4736" y="4689"/>
                  </a:lnTo>
                  <a:lnTo>
                    <a:pt x="4803" y="4593"/>
                  </a:lnTo>
                  <a:lnTo>
                    <a:pt x="4871" y="4496"/>
                  </a:lnTo>
                  <a:lnTo>
                    <a:pt x="4948" y="4372"/>
                  </a:lnTo>
                  <a:lnTo>
                    <a:pt x="5005" y="4237"/>
                  </a:lnTo>
                  <a:lnTo>
                    <a:pt x="5034" y="4170"/>
                  </a:lnTo>
                  <a:lnTo>
                    <a:pt x="5044" y="4093"/>
                  </a:lnTo>
                  <a:lnTo>
                    <a:pt x="5053" y="4026"/>
                  </a:lnTo>
                  <a:lnTo>
                    <a:pt x="5053" y="3959"/>
                  </a:lnTo>
                  <a:lnTo>
                    <a:pt x="5044" y="3891"/>
                  </a:lnTo>
                  <a:lnTo>
                    <a:pt x="5015" y="3824"/>
                  </a:lnTo>
                  <a:lnTo>
                    <a:pt x="4976" y="3776"/>
                  </a:lnTo>
                  <a:lnTo>
                    <a:pt x="4928" y="3728"/>
                  </a:lnTo>
                  <a:lnTo>
                    <a:pt x="4871" y="3690"/>
                  </a:lnTo>
                  <a:lnTo>
                    <a:pt x="4803" y="3651"/>
                  </a:lnTo>
                  <a:lnTo>
                    <a:pt x="4736" y="3622"/>
                  </a:lnTo>
                  <a:lnTo>
                    <a:pt x="4659" y="3603"/>
                  </a:lnTo>
                  <a:lnTo>
                    <a:pt x="4506" y="3565"/>
                  </a:lnTo>
                  <a:lnTo>
                    <a:pt x="4371" y="3545"/>
                  </a:lnTo>
                  <a:lnTo>
                    <a:pt x="4131" y="3545"/>
                  </a:lnTo>
                  <a:lnTo>
                    <a:pt x="4237" y="3440"/>
                  </a:lnTo>
                  <a:lnTo>
                    <a:pt x="4333" y="3334"/>
                  </a:lnTo>
                  <a:lnTo>
                    <a:pt x="4438" y="3200"/>
                  </a:lnTo>
                  <a:lnTo>
                    <a:pt x="4486" y="3123"/>
                  </a:lnTo>
                  <a:lnTo>
                    <a:pt x="4525" y="3036"/>
                  </a:lnTo>
                  <a:lnTo>
                    <a:pt x="4554" y="2959"/>
                  </a:lnTo>
                  <a:lnTo>
                    <a:pt x="4583" y="2873"/>
                  </a:lnTo>
                  <a:lnTo>
                    <a:pt x="4583" y="2796"/>
                  </a:lnTo>
                  <a:lnTo>
                    <a:pt x="4583" y="2710"/>
                  </a:lnTo>
                  <a:lnTo>
                    <a:pt x="4554" y="2633"/>
                  </a:lnTo>
                  <a:lnTo>
                    <a:pt x="4506" y="2556"/>
                  </a:lnTo>
                  <a:lnTo>
                    <a:pt x="4458" y="2508"/>
                  </a:lnTo>
                  <a:lnTo>
                    <a:pt x="4419" y="2460"/>
                  </a:lnTo>
                  <a:lnTo>
                    <a:pt x="4371" y="2431"/>
                  </a:lnTo>
                  <a:lnTo>
                    <a:pt x="4323" y="2402"/>
                  </a:lnTo>
                  <a:lnTo>
                    <a:pt x="4275" y="2373"/>
                  </a:lnTo>
                  <a:lnTo>
                    <a:pt x="4227" y="2364"/>
                  </a:lnTo>
                  <a:lnTo>
                    <a:pt x="4131" y="2345"/>
                  </a:lnTo>
                  <a:lnTo>
                    <a:pt x="4035" y="2354"/>
                  </a:lnTo>
                  <a:lnTo>
                    <a:pt x="3939" y="2373"/>
                  </a:lnTo>
                  <a:lnTo>
                    <a:pt x="3843" y="2412"/>
                  </a:lnTo>
                  <a:lnTo>
                    <a:pt x="3747" y="2460"/>
                  </a:lnTo>
                  <a:lnTo>
                    <a:pt x="3660" y="2508"/>
                  </a:lnTo>
                  <a:lnTo>
                    <a:pt x="3583" y="2566"/>
                  </a:lnTo>
                  <a:lnTo>
                    <a:pt x="3449" y="2690"/>
                  </a:lnTo>
                  <a:lnTo>
                    <a:pt x="3305" y="2835"/>
                  </a:lnTo>
                  <a:lnTo>
                    <a:pt x="3593" y="2373"/>
                  </a:lnTo>
                  <a:lnTo>
                    <a:pt x="3862" y="1932"/>
                  </a:lnTo>
                  <a:lnTo>
                    <a:pt x="4141" y="1432"/>
                  </a:lnTo>
                  <a:lnTo>
                    <a:pt x="4285" y="1173"/>
                  </a:lnTo>
                  <a:lnTo>
                    <a:pt x="4400" y="923"/>
                  </a:lnTo>
                  <a:lnTo>
                    <a:pt x="4506" y="692"/>
                  </a:lnTo>
                  <a:lnTo>
                    <a:pt x="4583" y="481"/>
                  </a:lnTo>
                  <a:lnTo>
                    <a:pt x="4611" y="385"/>
                  </a:lnTo>
                  <a:lnTo>
                    <a:pt x="4631" y="299"/>
                  </a:lnTo>
                  <a:lnTo>
                    <a:pt x="4650" y="212"/>
                  </a:lnTo>
                  <a:lnTo>
                    <a:pt x="4650" y="145"/>
                  </a:lnTo>
                  <a:lnTo>
                    <a:pt x="4640" y="87"/>
                  </a:lnTo>
                  <a:lnTo>
                    <a:pt x="4611" y="49"/>
                  </a:lnTo>
                  <a:lnTo>
                    <a:pt x="4583" y="20"/>
                  </a:lnTo>
                  <a:lnTo>
                    <a:pt x="4535" y="1"/>
                  </a:lnTo>
                  <a:close/>
                </a:path>
              </a:pathLst>
            </a:custGeom>
            <a:solidFill>
              <a:srgbClr val="A6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1310891" y="1917535"/>
              <a:ext cx="1129289" cy="884576"/>
            </a:xfrm>
            <a:custGeom>
              <a:avLst/>
              <a:gdLst/>
              <a:ahLst/>
              <a:cxnLst/>
              <a:rect l="l" t="t" r="r" b="b"/>
              <a:pathLst>
                <a:path w="19022" h="14900" extrusionOk="0">
                  <a:moveTo>
                    <a:pt x="5015" y="1"/>
                  </a:moveTo>
                  <a:lnTo>
                    <a:pt x="1" y="1759"/>
                  </a:lnTo>
                  <a:lnTo>
                    <a:pt x="126" y="2124"/>
                  </a:lnTo>
                  <a:lnTo>
                    <a:pt x="251" y="2479"/>
                  </a:lnTo>
                  <a:lnTo>
                    <a:pt x="500" y="3199"/>
                  </a:lnTo>
                  <a:lnTo>
                    <a:pt x="769" y="3910"/>
                  </a:lnTo>
                  <a:lnTo>
                    <a:pt x="1038" y="4621"/>
                  </a:lnTo>
                  <a:lnTo>
                    <a:pt x="1586" y="6043"/>
                  </a:lnTo>
                  <a:lnTo>
                    <a:pt x="1884" y="6744"/>
                  </a:lnTo>
                  <a:lnTo>
                    <a:pt x="2172" y="7455"/>
                  </a:lnTo>
                  <a:lnTo>
                    <a:pt x="2479" y="8156"/>
                  </a:lnTo>
                  <a:lnTo>
                    <a:pt x="2796" y="8867"/>
                  </a:lnTo>
                  <a:lnTo>
                    <a:pt x="3123" y="9578"/>
                  </a:lnTo>
                  <a:lnTo>
                    <a:pt x="3469" y="10289"/>
                  </a:lnTo>
                  <a:lnTo>
                    <a:pt x="3843" y="11009"/>
                  </a:lnTo>
                  <a:lnTo>
                    <a:pt x="4035" y="11374"/>
                  </a:lnTo>
                  <a:lnTo>
                    <a:pt x="4247" y="11749"/>
                  </a:lnTo>
                  <a:lnTo>
                    <a:pt x="4477" y="12133"/>
                  </a:lnTo>
                  <a:lnTo>
                    <a:pt x="4746" y="12546"/>
                  </a:lnTo>
                  <a:lnTo>
                    <a:pt x="4823" y="12652"/>
                  </a:lnTo>
                  <a:lnTo>
                    <a:pt x="4900" y="12767"/>
                  </a:lnTo>
                  <a:lnTo>
                    <a:pt x="4986" y="12883"/>
                  </a:lnTo>
                  <a:lnTo>
                    <a:pt x="5092" y="13017"/>
                  </a:lnTo>
                  <a:lnTo>
                    <a:pt x="5207" y="13151"/>
                  </a:lnTo>
                  <a:lnTo>
                    <a:pt x="5323" y="13276"/>
                  </a:lnTo>
                  <a:lnTo>
                    <a:pt x="5448" y="13411"/>
                  </a:lnTo>
                  <a:lnTo>
                    <a:pt x="5572" y="13536"/>
                  </a:lnTo>
                  <a:lnTo>
                    <a:pt x="5707" y="13651"/>
                  </a:lnTo>
                  <a:lnTo>
                    <a:pt x="5851" y="13776"/>
                  </a:lnTo>
                  <a:lnTo>
                    <a:pt x="5995" y="13882"/>
                  </a:lnTo>
                  <a:lnTo>
                    <a:pt x="6139" y="13997"/>
                  </a:lnTo>
                  <a:lnTo>
                    <a:pt x="6293" y="14093"/>
                  </a:lnTo>
                  <a:lnTo>
                    <a:pt x="6456" y="14189"/>
                  </a:lnTo>
                  <a:lnTo>
                    <a:pt x="6610" y="14275"/>
                  </a:lnTo>
                  <a:lnTo>
                    <a:pt x="6773" y="14362"/>
                  </a:lnTo>
                  <a:lnTo>
                    <a:pt x="6937" y="14439"/>
                  </a:lnTo>
                  <a:lnTo>
                    <a:pt x="7100" y="14506"/>
                  </a:lnTo>
                  <a:lnTo>
                    <a:pt x="7263" y="14573"/>
                  </a:lnTo>
                  <a:lnTo>
                    <a:pt x="7426" y="14631"/>
                  </a:lnTo>
                  <a:lnTo>
                    <a:pt x="7763" y="14727"/>
                  </a:lnTo>
                  <a:lnTo>
                    <a:pt x="8080" y="14804"/>
                  </a:lnTo>
                  <a:lnTo>
                    <a:pt x="8397" y="14852"/>
                  </a:lnTo>
                  <a:lnTo>
                    <a:pt x="8714" y="14890"/>
                  </a:lnTo>
                  <a:lnTo>
                    <a:pt x="9011" y="14900"/>
                  </a:lnTo>
                  <a:lnTo>
                    <a:pt x="9300" y="14900"/>
                  </a:lnTo>
                  <a:lnTo>
                    <a:pt x="9588" y="14890"/>
                  </a:lnTo>
                  <a:lnTo>
                    <a:pt x="9857" y="14871"/>
                  </a:lnTo>
                  <a:lnTo>
                    <a:pt x="10126" y="14842"/>
                  </a:lnTo>
                  <a:lnTo>
                    <a:pt x="10385" y="14804"/>
                  </a:lnTo>
                  <a:lnTo>
                    <a:pt x="10635" y="14756"/>
                  </a:lnTo>
                  <a:lnTo>
                    <a:pt x="10875" y="14698"/>
                  </a:lnTo>
                  <a:lnTo>
                    <a:pt x="11115" y="14640"/>
                  </a:lnTo>
                  <a:lnTo>
                    <a:pt x="11346" y="14583"/>
                  </a:lnTo>
                  <a:lnTo>
                    <a:pt x="11797" y="14439"/>
                  </a:lnTo>
                  <a:lnTo>
                    <a:pt x="12230" y="14285"/>
                  </a:lnTo>
                  <a:lnTo>
                    <a:pt x="12643" y="14122"/>
                  </a:lnTo>
                  <a:lnTo>
                    <a:pt x="13036" y="13949"/>
                  </a:lnTo>
                  <a:lnTo>
                    <a:pt x="13430" y="13757"/>
                  </a:lnTo>
                  <a:lnTo>
                    <a:pt x="13805" y="13565"/>
                  </a:lnTo>
                  <a:lnTo>
                    <a:pt x="14180" y="13372"/>
                  </a:lnTo>
                  <a:lnTo>
                    <a:pt x="14535" y="13171"/>
                  </a:lnTo>
                  <a:lnTo>
                    <a:pt x="14890" y="12959"/>
                  </a:lnTo>
                  <a:lnTo>
                    <a:pt x="15236" y="12738"/>
                  </a:lnTo>
                  <a:lnTo>
                    <a:pt x="15582" y="12517"/>
                  </a:lnTo>
                  <a:lnTo>
                    <a:pt x="15918" y="12297"/>
                  </a:lnTo>
                  <a:lnTo>
                    <a:pt x="16572" y="11835"/>
                  </a:lnTo>
                  <a:lnTo>
                    <a:pt x="17206" y="11365"/>
                  </a:lnTo>
                  <a:lnTo>
                    <a:pt x="17830" y="10875"/>
                  </a:lnTo>
                  <a:lnTo>
                    <a:pt x="18435" y="10366"/>
                  </a:lnTo>
                  <a:lnTo>
                    <a:pt x="19021" y="9847"/>
                  </a:lnTo>
                  <a:lnTo>
                    <a:pt x="18800" y="9751"/>
                  </a:lnTo>
                  <a:lnTo>
                    <a:pt x="18589" y="9645"/>
                  </a:lnTo>
                  <a:lnTo>
                    <a:pt x="18387" y="9540"/>
                  </a:lnTo>
                  <a:lnTo>
                    <a:pt x="18185" y="9415"/>
                  </a:lnTo>
                  <a:lnTo>
                    <a:pt x="18003" y="9280"/>
                  </a:lnTo>
                  <a:lnTo>
                    <a:pt x="17830" y="9136"/>
                  </a:lnTo>
                  <a:lnTo>
                    <a:pt x="17667" y="8982"/>
                  </a:lnTo>
                  <a:lnTo>
                    <a:pt x="17513" y="8819"/>
                  </a:lnTo>
                  <a:lnTo>
                    <a:pt x="17369" y="8646"/>
                  </a:lnTo>
                  <a:lnTo>
                    <a:pt x="17234" y="8464"/>
                  </a:lnTo>
                  <a:lnTo>
                    <a:pt x="17119" y="8281"/>
                  </a:lnTo>
                  <a:lnTo>
                    <a:pt x="17013" y="8089"/>
                  </a:lnTo>
                  <a:lnTo>
                    <a:pt x="16917" y="7887"/>
                  </a:lnTo>
                  <a:lnTo>
                    <a:pt x="16841" y="7676"/>
                  </a:lnTo>
                  <a:lnTo>
                    <a:pt x="16773" y="7465"/>
                  </a:lnTo>
                  <a:lnTo>
                    <a:pt x="16716" y="7244"/>
                  </a:lnTo>
                  <a:lnTo>
                    <a:pt x="16149" y="7590"/>
                  </a:lnTo>
                  <a:lnTo>
                    <a:pt x="15611" y="7907"/>
                  </a:lnTo>
                  <a:lnTo>
                    <a:pt x="15073" y="8214"/>
                  </a:lnTo>
                  <a:lnTo>
                    <a:pt x="14487" y="8531"/>
                  </a:lnTo>
                  <a:lnTo>
                    <a:pt x="13872" y="8848"/>
                  </a:lnTo>
                  <a:lnTo>
                    <a:pt x="13257" y="9146"/>
                  </a:lnTo>
                  <a:lnTo>
                    <a:pt x="12633" y="9415"/>
                  </a:lnTo>
                  <a:lnTo>
                    <a:pt x="12326" y="9540"/>
                  </a:lnTo>
                  <a:lnTo>
                    <a:pt x="12028" y="9664"/>
                  </a:lnTo>
                  <a:lnTo>
                    <a:pt x="11720" y="9770"/>
                  </a:lnTo>
                  <a:lnTo>
                    <a:pt x="11423" y="9866"/>
                  </a:lnTo>
                  <a:lnTo>
                    <a:pt x="11125" y="9962"/>
                  </a:lnTo>
                  <a:lnTo>
                    <a:pt x="10837" y="10039"/>
                  </a:lnTo>
                  <a:lnTo>
                    <a:pt x="10548" y="10106"/>
                  </a:lnTo>
                  <a:lnTo>
                    <a:pt x="10279" y="10154"/>
                  </a:lnTo>
                  <a:lnTo>
                    <a:pt x="10020" y="10193"/>
                  </a:lnTo>
                  <a:lnTo>
                    <a:pt x="9780" y="10212"/>
                  </a:lnTo>
                  <a:lnTo>
                    <a:pt x="9559" y="10212"/>
                  </a:lnTo>
                  <a:lnTo>
                    <a:pt x="9367" y="10202"/>
                  </a:lnTo>
                  <a:lnTo>
                    <a:pt x="9223" y="10174"/>
                  </a:lnTo>
                  <a:lnTo>
                    <a:pt x="9108" y="10135"/>
                  </a:lnTo>
                  <a:lnTo>
                    <a:pt x="9050" y="10106"/>
                  </a:lnTo>
                  <a:lnTo>
                    <a:pt x="9021" y="10078"/>
                  </a:lnTo>
                  <a:lnTo>
                    <a:pt x="9021" y="10049"/>
                  </a:lnTo>
                  <a:lnTo>
                    <a:pt x="9021" y="10029"/>
                  </a:lnTo>
                  <a:lnTo>
                    <a:pt x="9002" y="9991"/>
                  </a:lnTo>
                  <a:lnTo>
                    <a:pt x="9002" y="9972"/>
                  </a:lnTo>
                  <a:lnTo>
                    <a:pt x="8983" y="9933"/>
                  </a:lnTo>
                  <a:lnTo>
                    <a:pt x="8925" y="9847"/>
                  </a:lnTo>
                  <a:lnTo>
                    <a:pt x="8800" y="9626"/>
                  </a:lnTo>
                  <a:lnTo>
                    <a:pt x="8675" y="9357"/>
                  </a:lnTo>
                  <a:lnTo>
                    <a:pt x="8541" y="9069"/>
                  </a:lnTo>
                  <a:lnTo>
                    <a:pt x="8397" y="8771"/>
                  </a:lnTo>
                  <a:lnTo>
                    <a:pt x="8128" y="8147"/>
                  </a:lnTo>
                  <a:lnTo>
                    <a:pt x="7868" y="7493"/>
                  </a:lnTo>
                  <a:lnTo>
                    <a:pt x="7599" y="6831"/>
                  </a:lnTo>
                  <a:lnTo>
                    <a:pt x="7090" y="5486"/>
                  </a:lnTo>
                  <a:lnTo>
                    <a:pt x="6591" y="4122"/>
                  </a:lnTo>
                  <a:lnTo>
                    <a:pt x="6101" y="2748"/>
                  </a:lnTo>
                  <a:lnTo>
                    <a:pt x="50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1836166" y="5748142"/>
              <a:ext cx="475652" cy="475712"/>
            </a:xfrm>
            <a:custGeom>
              <a:avLst/>
              <a:gdLst/>
              <a:ahLst/>
              <a:cxnLst/>
              <a:rect l="l" t="t" r="r" b="b"/>
              <a:pathLst>
                <a:path w="8012" h="8013" extrusionOk="0">
                  <a:moveTo>
                    <a:pt x="884" y="1"/>
                  </a:moveTo>
                  <a:lnTo>
                    <a:pt x="845" y="39"/>
                  </a:lnTo>
                  <a:lnTo>
                    <a:pt x="740" y="125"/>
                  </a:lnTo>
                  <a:lnTo>
                    <a:pt x="596" y="270"/>
                  </a:lnTo>
                  <a:lnTo>
                    <a:pt x="432" y="462"/>
                  </a:lnTo>
                  <a:lnTo>
                    <a:pt x="356" y="567"/>
                  </a:lnTo>
                  <a:lnTo>
                    <a:pt x="269" y="683"/>
                  </a:lnTo>
                  <a:lnTo>
                    <a:pt x="202" y="807"/>
                  </a:lnTo>
                  <a:lnTo>
                    <a:pt x="135" y="942"/>
                  </a:lnTo>
                  <a:lnTo>
                    <a:pt x="77" y="1076"/>
                  </a:lnTo>
                  <a:lnTo>
                    <a:pt x="39" y="1221"/>
                  </a:lnTo>
                  <a:lnTo>
                    <a:pt x="19" y="1365"/>
                  </a:lnTo>
                  <a:lnTo>
                    <a:pt x="19" y="1509"/>
                  </a:lnTo>
                  <a:lnTo>
                    <a:pt x="29" y="1931"/>
                  </a:lnTo>
                  <a:lnTo>
                    <a:pt x="39" y="2575"/>
                  </a:lnTo>
                  <a:lnTo>
                    <a:pt x="39" y="4246"/>
                  </a:lnTo>
                  <a:lnTo>
                    <a:pt x="19" y="5918"/>
                  </a:lnTo>
                  <a:lnTo>
                    <a:pt x="0" y="7013"/>
                  </a:lnTo>
                  <a:lnTo>
                    <a:pt x="548" y="7013"/>
                  </a:lnTo>
                  <a:lnTo>
                    <a:pt x="884" y="4823"/>
                  </a:lnTo>
                  <a:lnTo>
                    <a:pt x="1095" y="5140"/>
                  </a:lnTo>
                  <a:lnTo>
                    <a:pt x="1326" y="5486"/>
                  </a:lnTo>
                  <a:lnTo>
                    <a:pt x="1624" y="5899"/>
                  </a:lnTo>
                  <a:lnTo>
                    <a:pt x="1960" y="6341"/>
                  </a:lnTo>
                  <a:lnTo>
                    <a:pt x="2133" y="6562"/>
                  </a:lnTo>
                  <a:lnTo>
                    <a:pt x="2315" y="6773"/>
                  </a:lnTo>
                  <a:lnTo>
                    <a:pt x="2507" y="6984"/>
                  </a:lnTo>
                  <a:lnTo>
                    <a:pt x="2690" y="7167"/>
                  </a:lnTo>
                  <a:lnTo>
                    <a:pt x="2872" y="7340"/>
                  </a:lnTo>
                  <a:lnTo>
                    <a:pt x="3045" y="7474"/>
                  </a:lnTo>
                  <a:lnTo>
                    <a:pt x="3141" y="7541"/>
                  </a:lnTo>
                  <a:lnTo>
                    <a:pt x="3247" y="7599"/>
                  </a:lnTo>
                  <a:lnTo>
                    <a:pt x="3362" y="7647"/>
                  </a:lnTo>
                  <a:lnTo>
                    <a:pt x="3487" y="7695"/>
                  </a:lnTo>
                  <a:lnTo>
                    <a:pt x="3631" y="7743"/>
                  </a:lnTo>
                  <a:lnTo>
                    <a:pt x="3775" y="7782"/>
                  </a:lnTo>
                  <a:lnTo>
                    <a:pt x="4083" y="7849"/>
                  </a:lnTo>
                  <a:lnTo>
                    <a:pt x="4429" y="7906"/>
                  </a:lnTo>
                  <a:lnTo>
                    <a:pt x="4784" y="7945"/>
                  </a:lnTo>
                  <a:lnTo>
                    <a:pt x="5149" y="7974"/>
                  </a:lnTo>
                  <a:lnTo>
                    <a:pt x="5524" y="7993"/>
                  </a:lnTo>
                  <a:lnTo>
                    <a:pt x="5889" y="8012"/>
                  </a:lnTo>
                  <a:lnTo>
                    <a:pt x="6600" y="8012"/>
                  </a:lnTo>
                  <a:lnTo>
                    <a:pt x="6926" y="8003"/>
                  </a:lnTo>
                  <a:lnTo>
                    <a:pt x="7474" y="7974"/>
                  </a:lnTo>
                  <a:lnTo>
                    <a:pt x="7858" y="7935"/>
                  </a:lnTo>
                  <a:lnTo>
                    <a:pt x="7925" y="7916"/>
                  </a:lnTo>
                  <a:lnTo>
                    <a:pt x="7973" y="7897"/>
                  </a:lnTo>
                  <a:lnTo>
                    <a:pt x="8002" y="7858"/>
                  </a:lnTo>
                  <a:lnTo>
                    <a:pt x="8012" y="7810"/>
                  </a:lnTo>
                  <a:lnTo>
                    <a:pt x="8012" y="7762"/>
                  </a:lnTo>
                  <a:lnTo>
                    <a:pt x="8002" y="7705"/>
                  </a:lnTo>
                  <a:lnTo>
                    <a:pt x="7973" y="7637"/>
                  </a:lnTo>
                  <a:lnTo>
                    <a:pt x="7935" y="7561"/>
                  </a:lnTo>
                  <a:lnTo>
                    <a:pt x="7829" y="7388"/>
                  </a:lnTo>
                  <a:lnTo>
                    <a:pt x="7685" y="7205"/>
                  </a:lnTo>
                  <a:lnTo>
                    <a:pt x="7522" y="6994"/>
                  </a:lnTo>
                  <a:lnTo>
                    <a:pt x="7330" y="6773"/>
                  </a:lnTo>
                  <a:lnTo>
                    <a:pt x="6907" y="6321"/>
                  </a:lnTo>
                  <a:lnTo>
                    <a:pt x="6484" y="5860"/>
                  </a:lnTo>
                  <a:lnTo>
                    <a:pt x="6292" y="5649"/>
                  </a:lnTo>
                  <a:lnTo>
                    <a:pt x="6110" y="5447"/>
                  </a:lnTo>
                  <a:lnTo>
                    <a:pt x="5966" y="5255"/>
                  </a:lnTo>
                  <a:lnTo>
                    <a:pt x="5850" y="5092"/>
                  </a:lnTo>
                  <a:lnTo>
                    <a:pt x="5793" y="5005"/>
                  </a:lnTo>
                  <a:lnTo>
                    <a:pt x="5716" y="4900"/>
                  </a:lnTo>
                  <a:lnTo>
                    <a:pt x="5495" y="4640"/>
                  </a:lnTo>
                  <a:lnTo>
                    <a:pt x="5207" y="4323"/>
                  </a:lnTo>
                  <a:lnTo>
                    <a:pt x="4870" y="3958"/>
                  </a:lnTo>
                  <a:lnTo>
                    <a:pt x="4064" y="3132"/>
                  </a:lnTo>
                  <a:lnTo>
                    <a:pt x="3180" y="2248"/>
                  </a:lnTo>
                  <a:lnTo>
                    <a:pt x="2325" y="1403"/>
                  </a:lnTo>
                  <a:lnTo>
                    <a:pt x="1595" y="683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1856648" y="5622108"/>
              <a:ext cx="342254" cy="481411"/>
            </a:xfrm>
            <a:custGeom>
              <a:avLst/>
              <a:gdLst/>
              <a:ahLst/>
              <a:cxnLst/>
              <a:rect l="l" t="t" r="r" b="b"/>
              <a:pathLst>
                <a:path w="5765" h="8109" extrusionOk="0">
                  <a:moveTo>
                    <a:pt x="3296" y="1"/>
                  </a:moveTo>
                  <a:lnTo>
                    <a:pt x="1" y="173"/>
                  </a:lnTo>
                  <a:lnTo>
                    <a:pt x="597" y="1931"/>
                  </a:lnTo>
                  <a:lnTo>
                    <a:pt x="568" y="2037"/>
                  </a:lnTo>
                  <a:lnTo>
                    <a:pt x="529" y="2162"/>
                  </a:lnTo>
                  <a:lnTo>
                    <a:pt x="500" y="2325"/>
                  </a:lnTo>
                  <a:lnTo>
                    <a:pt x="491" y="2537"/>
                  </a:lnTo>
                  <a:lnTo>
                    <a:pt x="491" y="2652"/>
                  </a:lnTo>
                  <a:lnTo>
                    <a:pt x="491" y="2777"/>
                  </a:lnTo>
                  <a:lnTo>
                    <a:pt x="510" y="2911"/>
                  </a:lnTo>
                  <a:lnTo>
                    <a:pt x="529" y="3055"/>
                  </a:lnTo>
                  <a:lnTo>
                    <a:pt x="558" y="3209"/>
                  </a:lnTo>
                  <a:lnTo>
                    <a:pt x="597" y="3363"/>
                  </a:lnTo>
                  <a:lnTo>
                    <a:pt x="654" y="3526"/>
                  </a:lnTo>
                  <a:lnTo>
                    <a:pt x="721" y="3709"/>
                  </a:lnTo>
                  <a:lnTo>
                    <a:pt x="808" y="3891"/>
                  </a:lnTo>
                  <a:lnTo>
                    <a:pt x="904" y="4083"/>
                  </a:lnTo>
                  <a:lnTo>
                    <a:pt x="1019" y="4285"/>
                  </a:lnTo>
                  <a:lnTo>
                    <a:pt x="1135" y="4487"/>
                  </a:lnTo>
                  <a:lnTo>
                    <a:pt x="1269" y="4698"/>
                  </a:lnTo>
                  <a:lnTo>
                    <a:pt x="1403" y="4909"/>
                  </a:lnTo>
                  <a:lnTo>
                    <a:pt x="1711" y="5342"/>
                  </a:lnTo>
                  <a:lnTo>
                    <a:pt x="2028" y="5764"/>
                  </a:lnTo>
                  <a:lnTo>
                    <a:pt x="2364" y="6177"/>
                  </a:lnTo>
                  <a:lnTo>
                    <a:pt x="2700" y="6571"/>
                  </a:lnTo>
                  <a:lnTo>
                    <a:pt x="2864" y="6735"/>
                  </a:lnTo>
                  <a:lnTo>
                    <a:pt x="3037" y="6898"/>
                  </a:lnTo>
                  <a:lnTo>
                    <a:pt x="3229" y="7052"/>
                  </a:lnTo>
                  <a:lnTo>
                    <a:pt x="3430" y="7205"/>
                  </a:lnTo>
                  <a:lnTo>
                    <a:pt x="3632" y="7349"/>
                  </a:lnTo>
                  <a:lnTo>
                    <a:pt x="3853" y="7484"/>
                  </a:lnTo>
                  <a:lnTo>
                    <a:pt x="4074" y="7618"/>
                  </a:lnTo>
                  <a:lnTo>
                    <a:pt x="4285" y="7734"/>
                  </a:lnTo>
                  <a:lnTo>
                    <a:pt x="4506" y="7839"/>
                  </a:lnTo>
                  <a:lnTo>
                    <a:pt x="4708" y="7926"/>
                  </a:lnTo>
                  <a:lnTo>
                    <a:pt x="4910" y="8003"/>
                  </a:lnTo>
                  <a:lnTo>
                    <a:pt x="5102" y="8060"/>
                  </a:lnTo>
                  <a:lnTo>
                    <a:pt x="5265" y="8099"/>
                  </a:lnTo>
                  <a:lnTo>
                    <a:pt x="5419" y="8108"/>
                  </a:lnTo>
                  <a:lnTo>
                    <a:pt x="5553" y="8108"/>
                  </a:lnTo>
                  <a:lnTo>
                    <a:pt x="5611" y="8089"/>
                  </a:lnTo>
                  <a:lnTo>
                    <a:pt x="5659" y="8079"/>
                  </a:lnTo>
                  <a:lnTo>
                    <a:pt x="5707" y="8051"/>
                  </a:lnTo>
                  <a:lnTo>
                    <a:pt x="5736" y="8012"/>
                  </a:lnTo>
                  <a:lnTo>
                    <a:pt x="5755" y="7974"/>
                  </a:lnTo>
                  <a:lnTo>
                    <a:pt x="5765" y="7926"/>
                  </a:lnTo>
                  <a:lnTo>
                    <a:pt x="5765" y="7868"/>
                  </a:lnTo>
                  <a:lnTo>
                    <a:pt x="5755" y="7801"/>
                  </a:lnTo>
                  <a:lnTo>
                    <a:pt x="5745" y="7734"/>
                  </a:lnTo>
                  <a:lnTo>
                    <a:pt x="5717" y="7657"/>
                  </a:lnTo>
                  <a:lnTo>
                    <a:pt x="5649" y="7493"/>
                  </a:lnTo>
                  <a:lnTo>
                    <a:pt x="5563" y="7311"/>
                  </a:lnTo>
                  <a:lnTo>
                    <a:pt x="5448" y="7109"/>
                  </a:lnTo>
                  <a:lnTo>
                    <a:pt x="5323" y="6898"/>
                  </a:lnTo>
                  <a:lnTo>
                    <a:pt x="5035" y="6456"/>
                  </a:lnTo>
                  <a:lnTo>
                    <a:pt x="4746" y="6014"/>
                  </a:lnTo>
                  <a:lnTo>
                    <a:pt x="4487" y="5591"/>
                  </a:lnTo>
                  <a:lnTo>
                    <a:pt x="4372" y="5399"/>
                  </a:lnTo>
                  <a:lnTo>
                    <a:pt x="4285" y="5217"/>
                  </a:lnTo>
                  <a:lnTo>
                    <a:pt x="4132" y="4881"/>
                  </a:lnTo>
                  <a:lnTo>
                    <a:pt x="4007" y="4544"/>
                  </a:lnTo>
                  <a:lnTo>
                    <a:pt x="3901" y="4218"/>
                  </a:lnTo>
                  <a:lnTo>
                    <a:pt x="3805" y="3901"/>
                  </a:lnTo>
                  <a:lnTo>
                    <a:pt x="3728" y="3584"/>
                  </a:lnTo>
                  <a:lnTo>
                    <a:pt x="3661" y="3276"/>
                  </a:lnTo>
                  <a:lnTo>
                    <a:pt x="3536" y="2690"/>
                  </a:lnTo>
                  <a:lnTo>
                    <a:pt x="3488" y="2344"/>
                  </a:lnTo>
                  <a:lnTo>
                    <a:pt x="3440" y="1941"/>
                  </a:lnTo>
                  <a:lnTo>
                    <a:pt x="3402" y="1499"/>
                  </a:lnTo>
                  <a:lnTo>
                    <a:pt x="3363" y="1048"/>
                  </a:lnTo>
                  <a:lnTo>
                    <a:pt x="3315" y="308"/>
                  </a:lnTo>
                  <a:lnTo>
                    <a:pt x="3296" y="1"/>
                  </a:lnTo>
                  <a:close/>
                </a:path>
              </a:pathLst>
            </a:custGeom>
            <a:solidFill>
              <a:srgbClr val="A6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875794" y="5725346"/>
              <a:ext cx="326284" cy="524156"/>
            </a:xfrm>
            <a:custGeom>
              <a:avLst/>
              <a:gdLst/>
              <a:ahLst/>
              <a:cxnLst/>
              <a:rect l="l" t="t" r="r" b="b"/>
              <a:pathLst>
                <a:path w="5496" h="8829" extrusionOk="0">
                  <a:moveTo>
                    <a:pt x="4419" y="0"/>
                  </a:moveTo>
                  <a:lnTo>
                    <a:pt x="1941" y="2104"/>
                  </a:lnTo>
                  <a:lnTo>
                    <a:pt x="1460" y="3497"/>
                  </a:lnTo>
                  <a:lnTo>
                    <a:pt x="1038" y="4669"/>
                  </a:lnTo>
                  <a:lnTo>
                    <a:pt x="836" y="5216"/>
                  </a:lnTo>
                  <a:lnTo>
                    <a:pt x="663" y="5678"/>
                  </a:lnTo>
                  <a:lnTo>
                    <a:pt x="500" y="6100"/>
                  </a:lnTo>
                  <a:lnTo>
                    <a:pt x="317" y="6581"/>
                  </a:lnTo>
                  <a:lnTo>
                    <a:pt x="240" y="6830"/>
                  </a:lnTo>
                  <a:lnTo>
                    <a:pt x="164" y="7070"/>
                  </a:lnTo>
                  <a:lnTo>
                    <a:pt x="106" y="7320"/>
                  </a:lnTo>
                  <a:lnTo>
                    <a:pt x="48" y="7560"/>
                  </a:lnTo>
                  <a:lnTo>
                    <a:pt x="20" y="7781"/>
                  </a:lnTo>
                  <a:lnTo>
                    <a:pt x="0" y="7993"/>
                  </a:lnTo>
                  <a:lnTo>
                    <a:pt x="10" y="8098"/>
                  </a:lnTo>
                  <a:lnTo>
                    <a:pt x="10" y="8185"/>
                  </a:lnTo>
                  <a:lnTo>
                    <a:pt x="29" y="8281"/>
                  </a:lnTo>
                  <a:lnTo>
                    <a:pt x="48" y="8358"/>
                  </a:lnTo>
                  <a:lnTo>
                    <a:pt x="77" y="8435"/>
                  </a:lnTo>
                  <a:lnTo>
                    <a:pt x="116" y="8511"/>
                  </a:lnTo>
                  <a:lnTo>
                    <a:pt x="154" y="8569"/>
                  </a:lnTo>
                  <a:lnTo>
                    <a:pt x="212" y="8627"/>
                  </a:lnTo>
                  <a:lnTo>
                    <a:pt x="269" y="8675"/>
                  </a:lnTo>
                  <a:lnTo>
                    <a:pt x="346" y="8713"/>
                  </a:lnTo>
                  <a:lnTo>
                    <a:pt x="423" y="8742"/>
                  </a:lnTo>
                  <a:lnTo>
                    <a:pt x="509" y="8761"/>
                  </a:lnTo>
                  <a:lnTo>
                    <a:pt x="711" y="8780"/>
                  </a:lnTo>
                  <a:lnTo>
                    <a:pt x="913" y="8809"/>
                  </a:lnTo>
                  <a:lnTo>
                    <a:pt x="1134" y="8819"/>
                  </a:lnTo>
                  <a:lnTo>
                    <a:pt x="1355" y="8828"/>
                  </a:lnTo>
                  <a:lnTo>
                    <a:pt x="1576" y="8828"/>
                  </a:lnTo>
                  <a:lnTo>
                    <a:pt x="1806" y="8809"/>
                  </a:lnTo>
                  <a:lnTo>
                    <a:pt x="2037" y="8790"/>
                  </a:lnTo>
                  <a:lnTo>
                    <a:pt x="2258" y="8761"/>
                  </a:lnTo>
                  <a:lnTo>
                    <a:pt x="2488" y="8713"/>
                  </a:lnTo>
                  <a:lnTo>
                    <a:pt x="2700" y="8655"/>
                  </a:lnTo>
                  <a:lnTo>
                    <a:pt x="2911" y="8579"/>
                  </a:lnTo>
                  <a:lnTo>
                    <a:pt x="3113" y="8492"/>
                  </a:lnTo>
                  <a:lnTo>
                    <a:pt x="3305" y="8387"/>
                  </a:lnTo>
                  <a:lnTo>
                    <a:pt x="3391" y="8329"/>
                  </a:lnTo>
                  <a:lnTo>
                    <a:pt x="3478" y="8271"/>
                  </a:lnTo>
                  <a:lnTo>
                    <a:pt x="3564" y="8204"/>
                  </a:lnTo>
                  <a:lnTo>
                    <a:pt x="3641" y="8127"/>
                  </a:lnTo>
                  <a:lnTo>
                    <a:pt x="3718" y="8050"/>
                  </a:lnTo>
                  <a:lnTo>
                    <a:pt x="3785" y="7973"/>
                  </a:lnTo>
                  <a:lnTo>
                    <a:pt x="3910" y="7791"/>
                  </a:lnTo>
                  <a:lnTo>
                    <a:pt x="4025" y="7608"/>
                  </a:lnTo>
                  <a:lnTo>
                    <a:pt x="4131" y="7416"/>
                  </a:lnTo>
                  <a:lnTo>
                    <a:pt x="4227" y="7224"/>
                  </a:lnTo>
                  <a:lnTo>
                    <a:pt x="4304" y="7032"/>
                  </a:lnTo>
                  <a:lnTo>
                    <a:pt x="4381" y="6840"/>
                  </a:lnTo>
                  <a:lnTo>
                    <a:pt x="4448" y="6657"/>
                  </a:lnTo>
                  <a:lnTo>
                    <a:pt x="4496" y="6475"/>
                  </a:lnTo>
                  <a:lnTo>
                    <a:pt x="4582" y="6148"/>
                  </a:lnTo>
                  <a:lnTo>
                    <a:pt x="4640" y="5889"/>
                  </a:lnTo>
                  <a:lnTo>
                    <a:pt x="4679" y="5658"/>
                  </a:lnTo>
                  <a:lnTo>
                    <a:pt x="4976" y="7397"/>
                  </a:lnTo>
                  <a:lnTo>
                    <a:pt x="5495" y="7397"/>
                  </a:lnTo>
                  <a:lnTo>
                    <a:pt x="5495" y="5159"/>
                  </a:lnTo>
                  <a:lnTo>
                    <a:pt x="5495" y="3314"/>
                  </a:lnTo>
                  <a:lnTo>
                    <a:pt x="5485" y="2488"/>
                  </a:lnTo>
                  <a:lnTo>
                    <a:pt x="5476" y="1845"/>
                  </a:lnTo>
                  <a:lnTo>
                    <a:pt x="5466" y="1710"/>
                  </a:lnTo>
                  <a:lnTo>
                    <a:pt x="5457" y="1585"/>
                  </a:lnTo>
                  <a:lnTo>
                    <a:pt x="5418" y="1355"/>
                  </a:lnTo>
                  <a:lnTo>
                    <a:pt x="5361" y="1143"/>
                  </a:lnTo>
                  <a:lnTo>
                    <a:pt x="5293" y="951"/>
                  </a:lnTo>
                  <a:lnTo>
                    <a:pt x="5216" y="778"/>
                  </a:lnTo>
                  <a:lnTo>
                    <a:pt x="5130" y="634"/>
                  </a:lnTo>
                  <a:lnTo>
                    <a:pt x="5034" y="500"/>
                  </a:lnTo>
                  <a:lnTo>
                    <a:pt x="4938" y="385"/>
                  </a:lnTo>
                  <a:lnTo>
                    <a:pt x="4842" y="288"/>
                  </a:lnTo>
                  <a:lnTo>
                    <a:pt x="4746" y="202"/>
                  </a:lnTo>
                  <a:lnTo>
                    <a:pt x="4659" y="135"/>
                  </a:lnTo>
                  <a:lnTo>
                    <a:pt x="4582" y="87"/>
                  </a:lnTo>
                  <a:lnTo>
                    <a:pt x="4467" y="20"/>
                  </a:lnTo>
                  <a:lnTo>
                    <a:pt x="44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931123" y="5603882"/>
              <a:ext cx="237826" cy="524156"/>
            </a:xfrm>
            <a:custGeom>
              <a:avLst/>
              <a:gdLst/>
              <a:ahLst/>
              <a:cxnLst/>
              <a:rect l="l" t="t" r="r" b="b"/>
              <a:pathLst>
                <a:path w="4006" h="8829" extrusionOk="0">
                  <a:moveTo>
                    <a:pt x="3218" y="0"/>
                  </a:moveTo>
                  <a:lnTo>
                    <a:pt x="1249" y="163"/>
                  </a:lnTo>
                  <a:lnTo>
                    <a:pt x="1143" y="1864"/>
                  </a:lnTo>
                  <a:lnTo>
                    <a:pt x="1057" y="3276"/>
                  </a:lnTo>
                  <a:lnTo>
                    <a:pt x="999" y="4429"/>
                  </a:lnTo>
                  <a:lnTo>
                    <a:pt x="980" y="4650"/>
                  </a:lnTo>
                  <a:lnTo>
                    <a:pt x="932" y="4899"/>
                  </a:lnTo>
                  <a:lnTo>
                    <a:pt x="874" y="5168"/>
                  </a:lnTo>
                  <a:lnTo>
                    <a:pt x="797" y="5447"/>
                  </a:lnTo>
                  <a:lnTo>
                    <a:pt x="721" y="5745"/>
                  </a:lnTo>
                  <a:lnTo>
                    <a:pt x="625" y="6033"/>
                  </a:lnTo>
                  <a:lnTo>
                    <a:pt x="432" y="6628"/>
                  </a:lnTo>
                  <a:lnTo>
                    <a:pt x="250" y="7186"/>
                  </a:lnTo>
                  <a:lnTo>
                    <a:pt x="173" y="7455"/>
                  </a:lnTo>
                  <a:lnTo>
                    <a:pt x="106" y="7695"/>
                  </a:lnTo>
                  <a:lnTo>
                    <a:pt x="48" y="7916"/>
                  </a:lnTo>
                  <a:lnTo>
                    <a:pt x="19" y="8117"/>
                  </a:lnTo>
                  <a:lnTo>
                    <a:pt x="0" y="8281"/>
                  </a:lnTo>
                  <a:lnTo>
                    <a:pt x="10" y="8348"/>
                  </a:lnTo>
                  <a:lnTo>
                    <a:pt x="19" y="8415"/>
                  </a:lnTo>
                  <a:lnTo>
                    <a:pt x="39" y="8463"/>
                  </a:lnTo>
                  <a:lnTo>
                    <a:pt x="67" y="8521"/>
                  </a:lnTo>
                  <a:lnTo>
                    <a:pt x="106" y="8559"/>
                  </a:lnTo>
                  <a:lnTo>
                    <a:pt x="144" y="8607"/>
                  </a:lnTo>
                  <a:lnTo>
                    <a:pt x="202" y="8646"/>
                  </a:lnTo>
                  <a:lnTo>
                    <a:pt x="259" y="8684"/>
                  </a:lnTo>
                  <a:lnTo>
                    <a:pt x="327" y="8713"/>
                  </a:lnTo>
                  <a:lnTo>
                    <a:pt x="404" y="8742"/>
                  </a:lnTo>
                  <a:lnTo>
                    <a:pt x="567" y="8790"/>
                  </a:lnTo>
                  <a:lnTo>
                    <a:pt x="749" y="8819"/>
                  </a:lnTo>
                  <a:lnTo>
                    <a:pt x="942" y="8828"/>
                  </a:lnTo>
                  <a:lnTo>
                    <a:pt x="1153" y="8828"/>
                  </a:lnTo>
                  <a:lnTo>
                    <a:pt x="1364" y="8809"/>
                  </a:lnTo>
                  <a:lnTo>
                    <a:pt x="1585" y="8780"/>
                  </a:lnTo>
                  <a:lnTo>
                    <a:pt x="1796" y="8732"/>
                  </a:lnTo>
                  <a:lnTo>
                    <a:pt x="2008" y="8665"/>
                  </a:lnTo>
                  <a:lnTo>
                    <a:pt x="2210" y="8579"/>
                  </a:lnTo>
                  <a:lnTo>
                    <a:pt x="2392" y="8482"/>
                  </a:lnTo>
                  <a:lnTo>
                    <a:pt x="2479" y="8425"/>
                  </a:lnTo>
                  <a:lnTo>
                    <a:pt x="2555" y="8367"/>
                  </a:lnTo>
                  <a:lnTo>
                    <a:pt x="2632" y="8300"/>
                  </a:lnTo>
                  <a:lnTo>
                    <a:pt x="2699" y="8233"/>
                  </a:lnTo>
                  <a:lnTo>
                    <a:pt x="2767" y="8165"/>
                  </a:lnTo>
                  <a:lnTo>
                    <a:pt x="2824" y="8079"/>
                  </a:lnTo>
                  <a:lnTo>
                    <a:pt x="2940" y="7906"/>
                  </a:lnTo>
                  <a:lnTo>
                    <a:pt x="3045" y="7714"/>
                  </a:lnTo>
                  <a:lnTo>
                    <a:pt x="3141" y="7512"/>
                  </a:lnTo>
                  <a:lnTo>
                    <a:pt x="3228" y="7282"/>
                  </a:lnTo>
                  <a:lnTo>
                    <a:pt x="3314" y="7051"/>
                  </a:lnTo>
                  <a:lnTo>
                    <a:pt x="3381" y="6801"/>
                  </a:lnTo>
                  <a:lnTo>
                    <a:pt x="3449" y="6552"/>
                  </a:lnTo>
                  <a:lnTo>
                    <a:pt x="3574" y="6033"/>
                  </a:lnTo>
                  <a:lnTo>
                    <a:pt x="3689" y="5505"/>
                  </a:lnTo>
                  <a:lnTo>
                    <a:pt x="3795" y="4995"/>
                  </a:lnTo>
                  <a:lnTo>
                    <a:pt x="3900" y="4525"/>
                  </a:lnTo>
                  <a:lnTo>
                    <a:pt x="3948" y="4304"/>
                  </a:lnTo>
                  <a:lnTo>
                    <a:pt x="3987" y="4083"/>
                  </a:lnTo>
                  <a:lnTo>
                    <a:pt x="4006" y="3871"/>
                  </a:lnTo>
                  <a:lnTo>
                    <a:pt x="4006" y="3670"/>
                  </a:lnTo>
                  <a:lnTo>
                    <a:pt x="4006" y="3478"/>
                  </a:lnTo>
                  <a:lnTo>
                    <a:pt x="3987" y="3295"/>
                  </a:lnTo>
                  <a:lnTo>
                    <a:pt x="3958" y="3113"/>
                  </a:lnTo>
                  <a:lnTo>
                    <a:pt x="3919" y="2949"/>
                  </a:lnTo>
                  <a:lnTo>
                    <a:pt x="3881" y="2786"/>
                  </a:lnTo>
                  <a:lnTo>
                    <a:pt x="3833" y="2642"/>
                  </a:lnTo>
                  <a:lnTo>
                    <a:pt x="3785" y="2507"/>
                  </a:lnTo>
                  <a:lnTo>
                    <a:pt x="3727" y="2392"/>
                  </a:lnTo>
                  <a:lnTo>
                    <a:pt x="3670" y="2286"/>
                  </a:lnTo>
                  <a:lnTo>
                    <a:pt x="3602" y="2190"/>
                  </a:lnTo>
                  <a:lnTo>
                    <a:pt x="3545" y="2104"/>
                  </a:lnTo>
                  <a:lnTo>
                    <a:pt x="3487" y="2046"/>
                  </a:lnTo>
                  <a:lnTo>
                    <a:pt x="3468" y="2008"/>
                  </a:lnTo>
                  <a:lnTo>
                    <a:pt x="3439" y="1969"/>
                  </a:lnTo>
                  <a:lnTo>
                    <a:pt x="3391" y="1873"/>
                  </a:lnTo>
                  <a:lnTo>
                    <a:pt x="3353" y="1749"/>
                  </a:lnTo>
                  <a:lnTo>
                    <a:pt x="3324" y="1595"/>
                  </a:lnTo>
                  <a:lnTo>
                    <a:pt x="3295" y="1441"/>
                  </a:lnTo>
                  <a:lnTo>
                    <a:pt x="3276" y="1268"/>
                  </a:lnTo>
                  <a:lnTo>
                    <a:pt x="3247" y="913"/>
                  </a:lnTo>
                  <a:lnTo>
                    <a:pt x="3228" y="567"/>
                  </a:lnTo>
                  <a:lnTo>
                    <a:pt x="3218" y="279"/>
                  </a:lnTo>
                  <a:lnTo>
                    <a:pt x="3218" y="0"/>
                  </a:lnTo>
                  <a:close/>
                </a:path>
              </a:pathLst>
            </a:custGeom>
            <a:solidFill>
              <a:srgbClr val="A6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913966" y="2890429"/>
              <a:ext cx="884041" cy="672456"/>
            </a:xfrm>
            <a:custGeom>
              <a:avLst/>
              <a:gdLst/>
              <a:ahLst/>
              <a:cxnLst/>
              <a:rect l="l" t="t" r="r" b="b"/>
              <a:pathLst>
                <a:path w="14891" h="11327" extrusionOk="0">
                  <a:moveTo>
                    <a:pt x="12748" y="1"/>
                  </a:moveTo>
                  <a:lnTo>
                    <a:pt x="12575" y="58"/>
                  </a:lnTo>
                  <a:lnTo>
                    <a:pt x="12086" y="193"/>
                  </a:lnTo>
                  <a:lnTo>
                    <a:pt x="11817" y="260"/>
                  </a:lnTo>
                  <a:lnTo>
                    <a:pt x="11115" y="433"/>
                  </a:lnTo>
                  <a:lnTo>
                    <a:pt x="10270" y="635"/>
                  </a:lnTo>
                  <a:lnTo>
                    <a:pt x="9790" y="731"/>
                  </a:lnTo>
                  <a:lnTo>
                    <a:pt x="9281" y="827"/>
                  </a:lnTo>
                  <a:lnTo>
                    <a:pt x="8752" y="923"/>
                  </a:lnTo>
                  <a:lnTo>
                    <a:pt x="8195" y="1019"/>
                  </a:lnTo>
                  <a:lnTo>
                    <a:pt x="7619" y="1106"/>
                  </a:lnTo>
                  <a:lnTo>
                    <a:pt x="7013" y="1182"/>
                  </a:lnTo>
                  <a:lnTo>
                    <a:pt x="6408" y="1250"/>
                  </a:lnTo>
                  <a:lnTo>
                    <a:pt x="5774" y="1307"/>
                  </a:lnTo>
                  <a:lnTo>
                    <a:pt x="5140" y="1346"/>
                  </a:lnTo>
                  <a:lnTo>
                    <a:pt x="4497" y="1374"/>
                  </a:lnTo>
                  <a:lnTo>
                    <a:pt x="3853" y="1384"/>
                  </a:lnTo>
                  <a:lnTo>
                    <a:pt x="3200" y="1384"/>
                  </a:lnTo>
                  <a:lnTo>
                    <a:pt x="2921" y="1374"/>
                  </a:lnTo>
                  <a:lnTo>
                    <a:pt x="2422" y="1346"/>
                  </a:lnTo>
                  <a:lnTo>
                    <a:pt x="1922" y="1307"/>
                  </a:lnTo>
                  <a:lnTo>
                    <a:pt x="1423" y="1250"/>
                  </a:lnTo>
                  <a:lnTo>
                    <a:pt x="942" y="1182"/>
                  </a:lnTo>
                  <a:lnTo>
                    <a:pt x="865" y="1403"/>
                  </a:lnTo>
                  <a:lnTo>
                    <a:pt x="779" y="1672"/>
                  </a:lnTo>
                  <a:lnTo>
                    <a:pt x="683" y="2018"/>
                  </a:lnTo>
                  <a:lnTo>
                    <a:pt x="606" y="2297"/>
                  </a:lnTo>
                  <a:lnTo>
                    <a:pt x="510" y="2729"/>
                  </a:lnTo>
                  <a:lnTo>
                    <a:pt x="404" y="3209"/>
                  </a:lnTo>
                  <a:lnTo>
                    <a:pt x="318" y="3738"/>
                  </a:lnTo>
                  <a:lnTo>
                    <a:pt x="241" y="4295"/>
                  </a:lnTo>
                  <a:lnTo>
                    <a:pt x="203" y="4583"/>
                  </a:lnTo>
                  <a:lnTo>
                    <a:pt x="155" y="5111"/>
                  </a:lnTo>
                  <a:lnTo>
                    <a:pt x="97" y="5659"/>
                  </a:lnTo>
                  <a:lnTo>
                    <a:pt x="78" y="5957"/>
                  </a:lnTo>
                  <a:lnTo>
                    <a:pt x="39" y="6571"/>
                  </a:lnTo>
                  <a:lnTo>
                    <a:pt x="30" y="6869"/>
                  </a:lnTo>
                  <a:lnTo>
                    <a:pt x="11" y="7330"/>
                  </a:lnTo>
                  <a:lnTo>
                    <a:pt x="1" y="7753"/>
                  </a:lnTo>
                  <a:lnTo>
                    <a:pt x="11" y="8128"/>
                  </a:lnTo>
                  <a:lnTo>
                    <a:pt x="20" y="8454"/>
                  </a:lnTo>
                  <a:lnTo>
                    <a:pt x="59" y="8742"/>
                  </a:lnTo>
                  <a:lnTo>
                    <a:pt x="97" y="9002"/>
                  </a:lnTo>
                  <a:lnTo>
                    <a:pt x="126" y="9117"/>
                  </a:lnTo>
                  <a:lnTo>
                    <a:pt x="164" y="9232"/>
                  </a:lnTo>
                  <a:lnTo>
                    <a:pt x="203" y="9328"/>
                  </a:lnTo>
                  <a:lnTo>
                    <a:pt x="241" y="9424"/>
                  </a:lnTo>
                  <a:lnTo>
                    <a:pt x="289" y="9511"/>
                  </a:lnTo>
                  <a:lnTo>
                    <a:pt x="337" y="9597"/>
                  </a:lnTo>
                  <a:lnTo>
                    <a:pt x="395" y="9674"/>
                  </a:lnTo>
                  <a:lnTo>
                    <a:pt x="452" y="9751"/>
                  </a:lnTo>
                  <a:lnTo>
                    <a:pt x="520" y="9818"/>
                  </a:lnTo>
                  <a:lnTo>
                    <a:pt x="597" y="9886"/>
                  </a:lnTo>
                  <a:lnTo>
                    <a:pt x="673" y="9953"/>
                  </a:lnTo>
                  <a:lnTo>
                    <a:pt x="750" y="10010"/>
                  </a:lnTo>
                  <a:lnTo>
                    <a:pt x="933" y="10126"/>
                  </a:lnTo>
                  <a:lnTo>
                    <a:pt x="1144" y="10231"/>
                  </a:lnTo>
                  <a:lnTo>
                    <a:pt x="1375" y="10337"/>
                  </a:lnTo>
                  <a:lnTo>
                    <a:pt x="1644" y="10443"/>
                  </a:lnTo>
                  <a:lnTo>
                    <a:pt x="2018" y="10587"/>
                  </a:lnTo>
                  <a:lnTo>
                    <a:pt x="2412" y="10712"/>
                  </a:lnTo>
                  <a:lnTo>
                    <a:pt x="2816" y="10827"/>
                  </a:lnTo>
                  <a:lnTo>
                    <a:pt x="3229" y="10933"/>
                  </a:lnTo>
                  <a:lnTo>
                    <a:pt x="3651" y="11019"/>
                  </a:lnTo>
                  <a:lnTo>
                    <a:pt x="4074" y="11106"/>
                  </a:lnTo>
                  <a:lnTo>
                    <a:pt x="4516" y="11163"/>
                  </a:lnTo>
                  <a:lnTo>
                    <a:pt x="4948" y="11221"/>
                  </a:lnTo>
                  <a:lnTo>
                    <a:pt x="5390" y="11269"/>
                  </a:lnTo>
                  <a:lnTo>
                    <a:pt x="5841" y="11298"/>
                  </a:lnTo>
                  <a:lnTo>
                    <a:pt x="6293" y="11317"/>
                  </a:lnTo>
                  <a:lnTo>
                    <a:pt x="6735" y="11327"/>
                  </a:lnTo>
                  <a:lnTo>
                    <a:pt x="7186" y="11327"/>
                  </a:lnTo>
                  <a:lnTo>
                    <a:pt x="7638" y="11317"/>
                  </a:lnTo>
                  <a:lnTo>
                    <a:pt x="8080" y="11307"/>
                  </a:lnTo>
                  <a:lnTo>
                    <a:pt x="8522" y="11278"/>
                  </a:lnTo>
                  <a:lnTo>
                    <a:pt x="8964" y="11240"/>
                  </a:lnTo>
                  <a:lnTo>
                    <a:pt x="9396" y="11192"/>
                  </a:lnTo>
                  <a:lnTo>
                    <a:pt x="9828" y="11144"/>
                  </a:lnTo>
                  <a:lnTo>
                    <a:pt x="10241" y="11077"/>
                  </a:lnTo>
                  <a:lnTo>
                    <a:pt x="10654" y="11010"/>
                  </a:lnTo>
                  <a:lnTo>
                    <a:pt x="11058" y="10933"/>
                  </a:lnTo>
                  <a:lnTo>
                    <a:pt x="11442" y="10846"/>
                  </a:lnTo>
                  <a:lnTo>
                    <a:pt x="11826" y="10760"/>
                  </a:lnTo>
                  <a:lnTo>
                    <a:pt x="12191" y="10664"/>
                  </a:lnTo>
                  <a:lnTo>
                    <a:pt x="12547" y="10558"/>
                  </a:lnTo>
                  <a:lnTo>
                    <a:pt x="12883" y="10443"/>
                  </a:lnTo>
                  <a:lnTo>
                    <a:pt x="13200" y="10327"/>
                  </a:lnTo>
                  <a:lnTo>
                    <a:pt x="13507" y="10212"/>
                  </a:lnTo>
                  <a:lnTo>
                    <a:pt x="13795" y="10087"/>
                  </a:lnTo>
                  <a:lnTo>
                    <a:pt x="14064" y="9953"/>
                  </a:lnTo>
                  <a:lnTo>
                    <a:pt x="14314" y="9818"/>
                  </a:lnTo>
                  <a:lnTo>
                    <a:pt x="14429" y="9741"/>
                  </a:lnTo>
                  <a:lnTo>
                    <a:pt x="14535" y="9645"/>
                  </a:lnTo>
                  <a:lnTo>
                    <a:pt x="14631" y="9549"/>
                  </a:lnTo>
                  <a:lnTo>
                    <a:pt x="14698" y="9434"/>
                  </a:lnTo>
                  <a:lnTo>
                    <a:pt x="14766" y="9300"/>
                  </a:lnTo>
                  <a:lnTo>
                    <a:pt x="14814" y="9165"/>
                  </a:lnTo>
                  <a:lnTo>
                    <a:pt x="14852" y="9002"/>
                  </a:lnTo>
                  <a:lnTo>
                    <a:pt x="14871" y="8829"/>
                  </a:lnTo>
                  <a:lnTo>
                    <a:pt x="14891" y="8646"/>
                  </a:lnTo>
                  <a:lnTo>
                    <a:pt x="14891" y="8445"/>
                  </a:lnTo>
                  <a:lnTo>
                    <a:pt x="14891" y="8224"/>
                  </a:lnTo>
                  <a:lnTo>
                    <a:pt x="14881" y="7984"/>
                  </a:lnTo>
                  <a:lnTo>
                    <a:pt x="14833" y="7455"/>
                  </a:lnTo>
                  <a:lnTo>
                    <a:pt x="14766" y="6850"/>
                  </a:lnTo>
                  <a:lnTo>
                    <a:pt x="14727" y="6552"/>
                  </a:lnTo>
                  <a:lnTo>
                    <a:pt x="14650" y="5957"/>
                  </a:lnTo>
                  <a:lnTo>
                    <a:pt x="14545" y="5351"/>
                  </a:lnTo>
                  <a:lnTo>
                    <a:pt x="14429" y="4756"/>
                  </a:lnTo>
                  <a:lnTo>
                    <a:pt x="14314" y="4160"/>
                  </a:lnTo>
                  <a:lnTo>
                    <a:pt x="14305" y="4103"/>
                  </a:lnTo>
                  <a:lnTo>
                    <a:pt x="14237" y="3824"/>
                  </a:lnTo>
                  <a:lnTo>
                    <a:pt x="14228" y="3776"/>
                  </a:lnTo>
                  <a:lnTo>
                    <a:pt x="14132" y="3382"/>
                  </a:lnTo>
                  <a:lnTo>
                    <a:pt x="14016" y="2988"/>
                  </a:lnTo>
                  <a:lnTo>
                    <a:pt x="13901" y="2604"/>
                  </a:lnTo>
                  <a:lnTo>
                    <a:pt x="13767" y="2229"/>
                  </a:lnTo>
                  <a:lnTo>
                    <a:pt x="13632" y="1874"/>
                  </a:lnTo>
                  <a:lnTo>
                    <a:pt x="13498" y="1547"/>
                  </a:lnTo>
                  <a:lnTo>
                    <a:pt x="13363" y="1240"/>
                  </a:lnTo>
                  <a:lnTo>
                    <a:pt x="13238" y="952"/>
                  </a:lnTo>
                  <a:lnTo>
                    <a:pt x="13113" y="692"/>
                  </a:lnTo>
                  <a:lnTo>
                    <a:pt x="12969" y="404"/>
                  </a:lnTo>
                  <a:lnTo>
                    <a:pt x="12854" y="193"/>
                  </a:lnTo>
                  <a:lnTo>
                    <a:pt x="127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949942" y="2931511"/>
              <a:ext cx="749990" cy="116954"/>
            </a:xfrm>
            <a:custGeom>
              <a:avLst/>
              <a:gdLst/>
              <a:ahLst/>
              <a:cxnLst/>
              <a:rect l="l" t="t" r="r" b="b"/>
              <a:pathLst>
                <a:path w="12633" h="1970" extrusionOk="0">
                  <a:moveTo>
                    <a:pt x="12507" y="0"/>
                  </a:moveTo>
                  <a:lnTo>
                    <a:pt x="12190" y="145"/>
                  </a:lnTo>
                  <a:lnTo>
                    <a:pt x="11854" y="279"/>
                  </a:lnTo>
                  <a:lnTo>
                    <a:pt x="11595" y="385"/>
                  </a:lnTo>
                  <a:lnTo>
                    <a:pt x="11095" y="567"/>
                  </a:lnTo>
                  <a:lnTo>
                    <a:pt x="10557" y="750"/>
                  </a:lnTo>
                  <a:lnTo>
                    <a:pt x="10000" y="932"/>
                  </a:lnTo>
                  <a:lnTo>
                    <a:pt x="9414" y="1096"/>
                  </a:lnTo>
                  <a:lnTo>
                    <a:pt x="8799" y="1249"/>
                  </a:lnTo>
                  <a:lnTo>
                    <a:pt x="8482" y="1316"/>
                  </a:lnTo>
                  <a:lnTo>
                    <a:pt x="8165" y="1384"/>
                  </a:lnTo>
                  <a:lnTo>
                    <a:pt x="7839" y="1441"/>
                  </a:lnTo>
                  <a:lnTo>
                    <a:pt x="7503" y="1489"/>
                  </a:lnTo>
                  <a:lnTo>
                    <a:pt x="7176" y="1537"/>
                  </a:lnTo>
                  <a:lnTo>
                    <a:pt x="6840" y="1576"/>
                  </a:lnTo>
                  <a:lnTo>
                    <a:pt x="6206" y="1633"/>
                  </a:lnTo>
                  <a:lnTo>
                    <a:pt x="5572" y="1662"/>
                  </a:lnTo>
                  <a:lnTo>
                    <a:pt x="4938" y="1682"/>
                  </a:lnTo>
                  <a:lnTo>
                    <a:pt x="4313" y="1682"/>
                  </a:lnTo>
                  <a:lnTo>
                    <a:pt x="3698" y="1662"/>
                  </a:lnTo>
                  <a:lnTo>
                    <a:pt x="3103" y="1643"/>
                  </a:lnTo>
                  <a:lnTo>
                    <a:pt x="2536" y="1605"/>
                  </a:lnTo>
                  <a:lnTo>
                    <a:pt x="1979" y="1557"/>
                  </a:lnTo>
                  <a:lnTo>
                    <a:pt x="1691" y="1528"/>
                  </a:lnTo>
                  <a:lnTo>
                    <a:pt x="1239" y="1480"/>
                  </a:lnTo>
                  <a:lnTo>
                    <a:pt x="826" y="1432"/>
                  </a:lnTo>
                  <a:lnTo>
                    <a:pt x="77" y="1326"/>
                  </a:lnTo>
                  <a:lnTo>
                    <a:pt x="0" y="1605"/>
                  </a:lnTo>
                  <a:lnTo>
                    <a:pt x="730" y="1701"/>
                  </a:lnTo>
                  <a:lnTo>
                    <a:pt x="1576" y="1797"/>
                  </a:lnTo>
                  <a:lnTo>
                    <a:pt x="1873" y="1826"/>
                  </a:lnTo>
                  <a:lnTo>
                    <a:pt x="2411" y="1874"/>
                  </a:lnTo>
                  <a:lnTo>
                    <a:pt x="2978" y="1912"/>
                  </a:lnTo>
                  <a:lnTo>
                    <a:pt x="3564" y="1941"/>
                  </a:lnTo>
                  <a:lnTo>
                    <a:pt x="4160" y="1960"/>
                  </a:lnTo>
                  <a:lnTo>
                    <a:pt x="4774" y="1970"/>
                  </a:lnTo>
                  <a:lnTo>
                    <a:pt x="5399" y="1951"/>
                  </a:lnTo>
                  <a:lnTo>
                    <a:pt x="6023" y="1922"/>
                  </a:lnTo>
                  <a:lnTo>
                    <a:pt x="6657" y="1883"/>
                  </a:lnTo>
                  <a:lnTo>
                    <a:pt x="6869" y="1854"/>
                  </a:lnTo>
                  <a:lnTo>
                    <a:pt x="7214" y="1816"/>
                  </a:lnTo>
                  <a:lnTo>
                    <a:pt x="7551" y="1768"/>
                  </a:lnTo>
                  <a:lnTo>
                    <a:pt x="7887" y="1720"/>
                  </a:lnTo>
                  <a:lnTo>
                    <a:pt x="8223" y="1662"/>
                  </a:lnTo>
                  <a:lnTo>
                    <a:pt x="8550" y="1595"/>
                  </a:lnTo>
                  <a:lnTo>
                    <a:pt x="8876" y="1518"/>
                  </a:lnTo>
                  <a:lnTo>
                    <a:pt x="9501" y="1365"/>
                  </a:lnTo>
                  <a:lnTo>
                    <a:pt x="10106" y="1192"/>
                  </a:lnTo>
                  <a:lnTo>
                    <a:pt x="10682" y="1009"/>
                  </a:lnTo>
                  <a:lnTo>
                    <a:pt x="11220" y="827"/>
                  </a:lnTo>
                  <a:lnTo>
                    <a:pt x="11729" y="634"/>
                  </a:lnTo>
                  <a:lnTo>
                    <a:pt x="11998" y="529"/>
                  </a:lnTo>
                  <a:lnTo>
                    <a:pt x="12632" y="260"/>
                  </a:lnTo>
                  <a:lnTo>
                    <a:pt x="12507" y="0"/>
                  </a:lnTo>
                  <a:close/>
                </a:path>
              </a:pathLst>
            </a:custGeom>
            <a:solidFill>
              <a:srgbClr val="564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1384505" y="3279397"/>
              <a:ext cx="696915" cy="2442616"/>
            </a:xfrm>
            <a:custGeom>
              <a:avLst/>
              <a:gdLst/>
              <a:ahLst/>
              <a:cxnLst/>
              <a:rect l="l" t="t" r="r" b="b"/>
              <a:pathLst>
                <a:path w="11739" h="41144" extrusionOk="0">
                  <a:moveTo>
                    <a:pt x="6801" y="0"/>
                  </a:moveTo>
                  <a:lnTo>
                    <a:pt x="0" y="3161"/>
                  </a:lnTo>
                  <a:lnTo>
                    <a:pt x="38" y="3910"/>
                  </a:lnTo>
                  <a:lnTo>
                    <a:pt x="86" y="4630"/>
                  </a:lnTo>
                  <a:lnTo>
                    <a:pt x="144" y="5341"/>
                  </a:lnTo>
                  <a:lnTo>
                    <a:pt x="211" y="6023"/>
                  </a:lnTo>
                  <a:lnTo>
                    <a:pt x="288" y="6686"/>
                  </a:lnTo>
                  <a:lnTo>
                    <a:pt x="384" y="7330"/>
                  </a:lnTo>
                  <a:lnTo>
                    <a:pt x="480" y="7964"/>
                  </a:lnTo>
                  <a:lnTo>
                    <a:pt x="586" y="8569"/>
                  </a:lnTo>
                  <a:lnTo>
                    <a:pt x="701" y="9174"/>
                  </a:lnTo>
                  <a:lnTo>
                    <a:pt x="817" y="9760"/>
                  </a:lnTo>
                  <a:lnTo>
                    <a:pt x="951" y="10327"/>
                  </a:lnTo>
                  <a:lnTo>
                    <a:pt x="1086" y="10884"/>
                  </a:lnTo>
                  <a:lnTo>
                    <a:pt x="1230" y="11432"/>
                  </a:lnTo>
                  <a:lnTo>
                    <a:pt x="1374" y="11970"/>
                  </a:lnTo>
                  <a:lnTo>
                    <a:pt x="1527" y="12488"/>
                  </a:lnTo>
                  <a:lnTo>
                    <a:pt x="1681" y="13007"/>
                  </a:lnTo>
                  <a:lnTo>
                    <a:pt x="1844" y="13516"/>
                  </a:lnTo>
                  <a:lnTo>
                    <a:pt x="2008" y="14016"/>
                  </a:lnTo>
                  <a:lnTo>
                    <a:pt x="2354" y="15005"/>
                  </a:lnTo>
                  <a:lnTo>
                    <a:pt x="2699" y="15975"/>
                  </a:lnTo>
                  <a:lnTo>
                    <a:pt x="3055" y="16936"/>
                  </a:lnTo>
                  <a:lnTo>
                    <a:pt x="3775" y="18848"/>
                  </a:lnTo>
                  <a:lnTo>
                    <a:pt x="4131" y="19818"/>
                  </a:lnTo>
                  <a:lnTo>
                    <a:pt x="4477" y="20817"/>
                  </a:lnTo>
                  <a:lnTo>
                    <a:pt x="4428" y="21038"/>
                  </a:lnTo>
                  <a:lnTo>
                    <a:pt x="4390" y="21316"/>
                  </a:lnTo>
                  <a:lnTo>
                    <a:pt x="4332" y="21701"/>
                  </a:lnTo>
                  <a:lnTo>
                    <a:pt x="4284" y="22181"/>
                  </a:lnTo>
                  <a:lnTo>
                    <a:pt x="4236" y="22757"/>
                  </a:lnTo>
                  <a:lnTo>
                    <a:pt x="4198" y="23430"/>
                  </a:lnTo>
                  <a:lnTo>
                    <a:pt x="4188" y="23795"/>
                  </a:lnTo>
                  <a:lnTo>
                    <a:pt x="4179" y="24189"/>
                  </a:lnTo>
                  <a:lnTo>
                    <a:pt x="4179" y="24602"/>
                  </a:lnTo>
                  <a:lnTo>
                    <a:pt x="4188" y="25024"/>
                  </a:lnTo>
                  <a:lnTo>
                    <a:pt x="4198" y="25476"/>
                  </a:lnTo>
                  <a:lnTo>
                    <a:pt x="4227" y="25947"/>
                  </a:lnTo>
                  <a:lnTo>
                    <a:pt x="4256" y="26437"/>
                  </a:lnTo>
                  <a:lnTo>
                    <a:pt x="4304" y="26946"/>
                  </a:lnTo>
                  <a:lnTo>
                    <a:pt x="4352" y="27474"/>
                  </a:lnTo>
                  <a:lnTo>
                    <a:pt x="4419" y="28022"/>
                  </a:lnTo>
                  <a:lnTo>
                    <a:pt x="4496" y="28579"/>
                  </a:lnTo>
                  <a:lnTo>
                    <a:pt x="4592" y="29155"/>
                  </a:lnTo>
                  <a:lnTo>
                    <a:pt x="4697" y="29751"/>
                  </a:lnTo>
                  <a:lnTo>
                    <a:pt x="4822" y="30356"/>
                  </a:lnTo>
                  <a:lnTo>
                    <a:pt x="4957" y="30980"/>
                  </a:lnTo>
                  <a:lnTo>
                    <a:pt x="5111" y="31624"/>
                  </a:lnTo>
                  <a:lnTo>
                    <a:pt x="5274" y="32268"/>
                  </a:lnTo>
                  <a:lnTo>
                    <a:pt x="5466" y="32940"/>
                  </a:lnTo>
                  <a:lnTo>
                    <a:pt x="6667" y="37253"/>
                  </a:lnTo>
                  <a:lnTo>
                    <a:pt x="7743" y="41144"/>
                  </a:lnTo>
                  <a:lnTo>
                    <a:pt x="11739" y="41144"/>
                  </a:lnTo>
                  <a:lnTo>
                    <a:pt x="9558" y="20730"/>
                  </a:lnTo>
                  <a:lnTo>
                    <a:pt x="9520" y="20385"/>
                  </a:lnTo>
                  <a:lnTo>
                    <a:pt x="9433" y="19607"/>
                  </a:lnTo>
                  <a:lnTo>
                    <a:pt x="9395" y="18233"/>
                  </a:lnTo>
                  <a:lnTo>
                    <a:pt x="9337" y="16878"/>
                  </a:lnTo>
                  <a:lnTo>
                    <a:pt x="9260" y="15533"/>
                  </a:lnTo>
                  <a:lnTo>
                    <a:pt x="9174" y="14198"/>
                  </a:lnTo>
                  <a:lnTo>
                    <a:pt x="9059" y="12882"/>
                  </a:lnTo>
                  <a:lnTo>
                    <a:pt x="8934" y="11585"/>
                  </a:lnTo>
                  <a:lnTo>
                    <a:pt x="8790" y="10317"/>
                  </a:lnTo>
                  <a:lnTo>
                    <a:pt x="8636" y="9059"/>
                  </a:lnTo>
                  <a:lnTo>
                    <a:pt x="8463" y="7829"/>
                  </a:lnTo>
                  <a:lnTo>
                    <a:pt x="8271" y="6619"/>
                  </a:lnTo>
                  <a:lnTo>
                    <a:pt x="8060" y="5437"/>
                  </a:lnTo>
                  <a:lnTo>
                    <a:pt x="7839" y="4285"/>
                  </a:lnTo>
                  <a:lnTo>
                    <a:pt x="7608" y="3170"/>
                  </a:lnTo>
                  <a:lnTo>
                    <a:pt x="7349" y="2075"/>
                  </a:lnTo>
                  <a:lnTo>
                    <a:pt x="7089" y="1018"/>
                  </a:lnTo>
                  <a:lnTo>
                    <a:pt x="6945" y="500"/>
                  </a:lnTo>
                  <a:lnTo>
                    <a:pt x="68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870629" y="3298216"/>
              <a:ext cx="491088" cy="2423797"/>
            </a:xfrm>
            <a:custGeom>
              <a:avLst/>
              <a:gdLst/>
              <a:ahLst/>
              <a:cxnLst/>
              <a:rect l="l" t="t" r="r" b="b"/>
              <a:pathLst>
                <a:path w="8272" h="40827" extrusionOk="0">
                  <a:moveTo>
                    <a:pt x="760" y="0"/>
                  </a:moveTo>
                  <a:lnTo>
                    <a:pt x="683" y="288"/>
                  </a:lnTo>
                  <a:lnTo>
                    <a:pt x="606" y="644"/>
                  </a:lnTo>
                  <a:lnTo>
                    <a:pt x="510" y="1163"/>
                  </a:lnTo>
                  <a:lnTo>
                    <a:pt x="404" y="1825"/>
                  </a:lnTo>
                  <a:lnTo>
                    <a:pt x="356" y="2210"/>
                  </a:lnTo>
                  <a:lnTo>
                    <a:pt x="299" y="2642"/>
                  </a:lnTo>
                  <a:lnTo>
                    <a:pt x="251" y="3113"/>
                  </a:lnTo>
                  <a:lnTo>
                    <a:pt x="203" y="3622"/>
                  </a:lnTo>
                  <a:lnTo>
                    <a:pt x="155" y="4169"/>
                  </a:lnTo>
                  <a:lnTo>
                    <a:pt x="116" y="4765"/>
                  </a:lnTo>
                  <a:lnTo>
                    <a:pt x="78" y="5399"/>
                  </a:lnTo>
                  <a:lnTo>
                    <a:pt x="49" y="6071"/>
                  </a:lnTo>
                  <a:lnTo>
                    <a:pt x="20" y="6782"/>
                  </a:lnTo>
                  <a:lnTo>
                    <a:pt x="10" y="7541"/>
                  </a:lnTo>
                  <a:lnTo>
                    <a:pt x="1" y="8338"/>
                  </a:lnTo>
                  <a:lnTo>
                    <a:pt x="10" y="9184"/>
                  </a:lnTo>
                  <a:lnTo>
                    <a:pt x="30" y="10068"/>
                  </a:lnTo>
                  <a:lnTo>
                    <a:pt x="58" y="10999"/>
                  </a:lnTo>
                  <a:lnTo>
                    <a:pt x="97" y="11970"/>
                  </a:lnTo>
                  <a:lnTo>
                    <a:pt x="155" y="12988"/>
                  </a:lnTo>
                  <a:lnTo>
                    <a:pt x="222" y="14045"/>
                  </a:lnTo>
                  <a:lnTo>
                    <a:pt x="308" y="15149"/>
                  </a:lnTo>
                  <a:lnTo>
                    <a:pt x="414" y="16302"/>
                  </a:lnTo>
                  <a:lnTo>
                    <a:pt x="539" y="17503"/>
                  </a:lnTo>
                  <a:lnTo>
                    <a:pt x="683" y="18752"/>
                  </a:lnTo>
                  <a:lnTo>
                    <a:pt x="846" y="20039"/>
                  </a:lnTo>
                  <a:lnTo>
                    <a:pt x="856" y="20404"/>
                  </a:lnTo>
                  <a:lnTo>
                    <a:pt x="894" y="21614"/>
                  </a:lnTo>
                  <a:lnTo>
                    <a:pt x="1211" y="40827"/>
                  </a:lnTo>
                  <a:lnTo>
                    <a:pt x="5006" y="40827"/>
                  </a:lnTo>
                  <a:lnTo>
                    <a:pt x="6754" y="30356"/>
                  </a:lnTo>
                  <a:lnTo>
                    <a:pt x="6850" y="29731"/>
                  </a:lnTo>
                  <a:lnTo>
                    <a:pt x="6937" y="29126"/>
                  </a:lnTo>
                  <a:lnTo>
                    <a:pt x="7013" y="28550"/>
                  </a:lnTo>
                  <a:lnTo>
                    <a:pt x="7081" y="27993"/>
                  </a:lnTo>
                  <a:lnTo>
                    <a:pt x="7129" y="27464"/>
                  </a:lnTo>
                  <a:lnTo>
                    <a:pt x="7167" y="26955"/>
                  </a:lnTo>
                  <a:lnTo>
                    <a:pt x="7196" y="26475"/>
                  </a:lnTo>
                  <a:lnTo>
                    <a:pt x="7225" y="26004"/>
                  </a:lnTo>
                  <a:lnTo>
                    <a:pt x="7234" y="25572"/>
                  </a:lnTo>
                  <a:lnTo>
                    <a:pt x="7244" y="25149"/>
                  </a:lnTo>
                  <a:lnTo>
                    <a:pt x="7234" y="24755"/>
                  </a:lnTo>
                  <a:lnTo>
                    <a:pt x="7225" y="24381"/>
                  </a:lnTo>
                  <a:lnTo>
                    <a:pt x="7215" y="24025"/>
                  </a:lnTo>
                  <a:lnTo>
                    <a:pt x="7196" y="23689"/>
                  </a:lnTo>
                  <a:lnTo>
                    <a:pt x="7167" y="23382"/>
                  </a:lnTo>
                  <a:lnTo>
                    <a:pt x="7138" y="23094"/>
                  </a:lnTo>
                  <a:lnTo>
                    <a:pt x="7071" y="22565"/>
                  </a:lnTo>
                  <a:lnTo>
                    <a:pt x="7004" y="22123"/>
                  </a:lnTo>
                  <a:lnTo>
                    <a:pt x="6917" y="21749"/>
                  </a:lnTo>
                  <a:lnTo>
                    <a:pt x="6850" y="21451"/>
                  </a:lnTo>
                  <a:lnTo>
                    <a:pt x="6783" y="21220"/>
                  </a:lnTo>
                  <a:lnTo>
                    <a:pt x="6725" y="21057"/>
                  </a:lnTo>
                  <a:lnTo>
                    <a:pt x="6677" y="20932"/>
                  </a:lnTo>
                  <a:lnTo>
                    <a:pt x="6908" y="18780"/>
                  </a:lnTo>
                  <a:lnTo>
                    <a:pt x="7148" y="16504"/>
                  </a:lnTo>
                  <a:lnTo>
                    <a:pt x="7426" y="13785"/>
                  </a:lnTo>
                  <a:lnTo>
                    <a:pt x="7715" y="10903"/>
                  </a:lnTo>
                  <a:lnTo>
                    <a:pt x="7849" y="9482"/>
                  </a:lnTo>
                  <a:lnTo>
                    <a:pt x="7974" y="8127"/>
                  </a:lnTo>
                  <a:lnTo>
                    <a:pt x="8080" y="6869"/>
                  </a:lnTo>
                  <a:lnTo>
                    <a:pt x="8176" y="5745"/>
                  </a:lnTo>
                  <a:lnTo>
                    <a:pt x="8233" y="4784"/>
                  </a:lnTo>
                  <a:lnTo>
                    <a:pt x="8272" y="4016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849553" y="1105999"/>
              <a:ext cx="655892" cy="698102"/>
            </a:xfrm>
            <a:custGeom>
              <a:avLst/>
              <a:gdLst/>
              <a:ahLst/>
              <a:cxnLst/>
              <a:rect l="l" t="t" r="r" b="b"/>
              <a:pathLst>
                <a:path w="11048" h="11759" extrusionOk="0">
                  <a:moveTo>
                    <a:pt x="5658" y="1"/>
                  </a:moveTo>
                  <a:lnTo>
                    <a:pt x="5380" y="11"/>
                  </a:lnTo>
                  <a:lnTo>
                    <a:pt x="5236" y="20"/>
                  </a:lnTo>
                  <a:lnTo>
                    <a:pt x="4823" y="59"/>
                  </a:lnTo>
                  <a:lnTo>
                    <a:pt x="4631" y="78"/>
                  </a:lnTo>
                  <a:lnTo>
                    <a:pt x="4438" y="116"/>
                  </a:lnTo>
                  <a:lnTo>
                    <a:pt x="4246" y="145"/>
                  </a:lnTo>
                  <a:lnTo>
                    <a:pt x="4064" y="193"/>
                  </a:lnTo>
                  <a:lnTo>
                    <a:pt x="3891" y="231"/>
                  </a:lnTo>
                  <a:lnTo>
                    <a:pt x="3718" y="289"/>
                  </a:lnTo>
                  <a:lnTo>
                    <a:pt x="3555" y="337"/>
                  </a:lnTo>
                  <a:lnTo>
                    <a:pt x="3401" y="395"/>
                  </a:lnTo>
                  <a:lnTo>
                    <a:pt x="3247" y="462"/>
                  </a:lnTo>
                  <a:lnTo>
                    <a:pt x="3103" y="529"/>
                  </a:lnTo>
                  <a:lnTo>
                    <a:pt x="2815" y="673"/>
                  </a:lnTo>
                  <a:lnTo>
                    <a:pt x="2556" y="827"/>
                  </a:lnTo>
                  <a:lnTo>
                    <a:pt x="2316" y="1010"/>
                  </a:lnTo>
                  <a:lnTo>
                    <a:pt x="2095" y="1192"/>
                  </a:lnTo>
                  <a:lnTo>
                    <a:pt x="1893" y="1384"/>
                  </a:lnTo>
                  <a:lnTo>
                    <a:pt x="1710" y="1596"/>
                  </a:lnTo>
                  <a:lnTo>
                    <a:pt x="1547" y="1817"/>
                  </a:lnTo>
                  <a:lnTo>
                    <a:pt x="1393" y="2037"/>
                  </a:lnTo>
                  <a:lnTo>
                    <a:pt x="1259" y="2278"/>
                  </a:lnTo>
                  <a:lnTo>
                    <a:pt x="1134" y="2518"/>
                  </a:lnTo>
                  <a:lnTo>
                    <a:pt x="1028" y="2768"/>
                  </a:lnTo>
                  <a:lnTo>
                    <a:pt x="942" y="3017"/>
                  </a:lnTo>
                  <a:lnTo>
                    <a:pt x="865" y="3277"/>
                  </a:lnTo>
                  <a:lnTo>
                    <a:pt x="798" y="3536"/>
                  </a:lnTo>
                  <a:lnTo>
                    <a:pt x="740" y="3805"/>
                  </a:lnTo>
                  <a:lnTo>
                    <a:pt x="702" y="4064"/>
                  </a:lnTo>
                  <a:lnTo>
                    <a:pt x="673" y="4333"/>
                  </a:lnTo>
                  <a:lnTo>
                    <a:pt x="644" y="4593"/>
                  </a:lnTo>
                  <a:lnTo>
                    <a:pt x="634" y="4862"/>
                  </a:lnTo>
                  <a:lnTo>
                    <a:pt x="634" y="5121"/>
                  </a:lnTo>
                  <a:lnTo>
                    <a:pt x="644" y="5380"/>
                  </a:lnTo>
                  <a:lnTo>
                    <a:pt x="654" y="5630"/>
                  </a:lnTo>
                  <a:lnTo>
                    <a:pt x="673" y="5880"/>
                  </a:lnTo>
                  <a:lnTo>
                    <a:pt x="702" y="6120"/>
                  </a:lnTo>
                  <a:lnTo>
                    <a:pt x="730" y="6351"/>
                  </a:lnTo>
                  <a:lnTo>
                    <a:pt x="769" y="6581"/>
                  </a:lnTo>
                  <a:lnTo>
                    <a:pt x="903" y="7359"/>
                  </a:lnTo>
                  <a:lnTo>
                    <a:pt x="961" y="7734"/>
                  </a:lnTo>
                  <a:lnTo>
                    <a:pt x="1009" y="8099"/>
                  </a:lnTo>
                  <a:lnTo>
                    <a:pt x="1047" y="8454"/>
                  </a:lnTo>
                  <a:lnTo>
                    <a:pt x="1067" y="8800"/>
                  </a:lnTo>
                  <a:lnTo>
                    <a:pt x="1076" y="9136"/>
                  </a:lnTo>
                  <a:lnTo>
                    <a:pt x="1067" y="9463"/>
                  </a:lnTo>
                  <a:lnTo>
                    <a:pt x="1047" y="9617"/>
                  </a:lnTo>
                  <a:lnTo>
                    <a:pt x="1028" y="9780"/>
                  </a:lnTo>
                  <a:lnTo>
                    <a:pt x="999" y="9934"/>
                  </a:lnTo>
                  <a:lnTo>
                    <a:pt x="971" y="10087"/>
                  </a:lnTo>
                  <a:lnTo>
                    <a:pt x="932" y="10232"/>
                  </a:lnTo>
                  <a:lnTo>
                    <a:pt x="884" y="10385"/>
                  </a:lnTo>
                  <a:lnTo>
                    <a:pt x="836" y="10529"/>
                  </a:lnTo>
                  <a:lnTo>
                    <a:pt x="779" y="10673"/>
                  </a:lnTo>
                  <a:lnTo>
                    <a:pt x="711" y="10818"/>
                  </a:lnTo>
                  <a:lnTo>
                    <a:pt x="634" y="10952"/>
                  </a:lnTo>
                  <a:lnTo>
                    <a:pt x="548" y="11096"/>
                  </a:lnTo>
                  <a:lnTo>
                    <a:pt x="462" y="11231"/>
                  </a:lnTo>
                  <a:lnTo>
                    <a:pt x="356" y="11365"/>
                  </a:lnTo>
                  <a:lnTo>
                    <a:pt x="250" y="11500"/>
                  </a:lnTo>
                  <a:lnTo>
                    <a:pt x="125" y="11624"/>
                  </a:lnTo>
                  <a:lnTo>
                    <a:pt x="0" y="11759"/>
                  </a:lnTo>
                  <a:lnTo>
                    <a:pt x="11048" y="11759"/>
                  </a:lnTo>
                  <a:lnTo>
                    <a:pt x="10932" y="11576"/>
                  </a:lnTo>
                  <a:lnTo>
                    <a:pt x="10827" y="11384"/>
                  </a:lnTo>
                  <a:lnTo>
                    <a:pt x="10731" y="11173"/>
                  </a:lnTo>
                  <a:lnTo>
                    <a:pt x="10654" y="10952"/>
                  </a:lnTo>
                  <a:lnTo>
                    <a:pt x="10586" y="10702"/>
                  </a:lnTo>
                  <a:lnTo>
                    <a:pt x="10519" y="10433"/>
                  </a:lnTo>
                  <a:lnTo>
                    <a:pt x="10452" y="10136"/>
                  </a:lnTo>
                  <a:lnTo>
                    <a:pt x="10404" y="9799"/>
                  </a:lnTo>
                  <a:lnTo>
                    <a:pt x="10375" y="9617"/>
                  </a:lnTo>
                  <a:lnTo>
                    <a:pt x="10356" y="9405"/>
                  </a:lnTo>
                  <a:lnTo>
                    <a:pt x="10337" y="9175"/>
                  </a:lnTo>
                  <a:lnTo>
                    <a:pt x="10327" y="8925"/>
                  </a:lnTo>
                  <a:lnTo>
                    <a:pt x="10327" y="8397"/>
                  </a:lnTo>
                  <a:lnTo>
                    <a:pt x="10337" y="7820"/>
                  </a:lnTo>
                  <a:lnTo>
                    <a:pt x="10366" y="7215"/>
                  </a:lnTo>
                  <a:lnTo>
                    <a:pt x="10404" y="6600"/>
                  </a:lnTo>
                  <a:lnTo>
                    <a:pt x="10452" y="5986"/>
                  </a:lnTo>
                  <a:lnTo>
                    <a:pt x="10510" y="5390"/>
                  </a:lnTo>
                  <a:lnTo>
                    <a:pt x="10529" y="5121"/>
                  </a:lnTo>
                  <a:lnTo>
                    <a:pt x="10529" y="4842"/>
                  </a:lnTo>
                  <a:lnTo>
                    <a:pt x="10519" y="4574"/>
                  </a:lnTo>
                  <a:lnTo>
                    <a:pt x="10490" y="4305"/>
                  </a:lnTo>
                  <a:lnTo>
                    <a:pt x="10452" y="4036"/>
                  </a:lnTo>
                  <a:lnTo>
                    <a:pt x="10394" y="3776"/>
                  </a:lnTo>
                  <a:lnTo>
                    <a:pt x="10327" y="3526"/>
                  </a:lnTo>
                  <a:lnTo>
                    <a:pt x="10241" y="3277"/>
                  </a:lnTo>
                  <a:lnTo>
                    <a:pt x="10145" y="3037"/>
                  </a:lnTo>
                  <a:lnTo>
                    <a:pt x="10039" y="2796"/>
                  </a:lnTo>
                  <a:lnTo>
                    <a:pt x="9924" y="2566"/>
                  </a:lnTo>
                  <a:lnTo>
                    <a:pt x="9789" y="2345"/>
                  </a:lnTo>
                  <a:lnTo>
                    <a:pt x="9655" y="2124"/>
                  </a:lnTo>
                  <a:lnTo>
                    <a:pt x="9501" y="1922"/>
                  </a:lnTo>
                  <a:lnTo>
                    <a:pt x="9338" y="1720"/>
                  </a:lnTo>
                  <a:lnTo>
                    <a:pt x="9165" y="1528"/>
                  </a:lnTo>
                  <a:lnTo>
                    <a:pt x="8982" y="1346"/>
                  </a:lnTo>
                  <a:lnTo>
                    <a:pt x="8790" y="1173"/>
                  </a:lnTo>
                  <a:lnTo>
                    <a:pt x="8598" y="1010"/>
                  </a:lnTo>
                  <a:lnTo>
                    <a:pt x="8387" y="866"/>
                  </a:lnTo>
                  <a:lnTo>
                    <a:pt x="8166" y="721"/>
                  </a:lnTo>
                  <a:lnTo>
                    <a:pt x="7945" y="597"/>
                  </a:lnTo>
                  <a:lnTo>
                    <a:pt x="7714" y="472"/>
                  </a:lnTo>
                  <a:lnTo>
                    <a:pt x="7474" y="366"/>
                  </a:lnTo>
                  <a:lnTo>
                    <a:pt x="7234" y="280"/>
                  </a:lnTo>
                  <a:lnTo>
                    <a:pt x="6984" y="193"/>
                  </a:lnTo>
                  <a:lnTo>
                    <a:pt x="6725" y="126"/>
                  </a:lnTo>
                  <a:lnTo>
                    <a:pt x="6465" y="78"/>
                  </a:lnTo>
                  <a:lnTo>
                    <a:pt x="6196" y="39"/>
                  </a:lnTo>
                  <a:lnTo>
                    <a:pt x="5927" y="11"/>
                  </a:lnTo>
                  <a:lnTo>
                    <a:pt x="5658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989837" y="2890429"/>
              <a:ext cx="682726" cy="217938"/>
            </a:xfrm>
            <a:custGeom>
              <a:avLst/>
              <a:gdLst/>
              <a:ahLst/>
              <a:cxnLst/>
              <a:rect l="l" t="t" r="r" b="b"/>
              <a:pathLst>
                <a:path w="11500" h="3671" extrusionOk="0">
                  <a:moveTo>
                    <a:pt x="1" y="1"/>
                  </a:moveTo>
                  <a:lnTo>
                    <a:pt x="875" y="3670"/>
                  </a:lnTo>
                  <a:lnTo>
                    <a:pt x="1710" y="3603"/>
                  </a:lnTo>
                  <a:lnTo>
                    <a:pt x="2575" y="3507"/>
                  </a:lnTo>
                  <a:lnTo>
                    <a:pt x="3007" y="3449"/>
                  </a:lnTo>
                  <a:lnTo>
                    <a:pt x="3449" y="3382"/>
                  </a:lnTo>
                  <a:lnTo>
                    <a:pt x="3881" y="3315"/>
                  </a:lnTo>
                  <a:lnTo>
                    <a:pt x="4323" y="3238"/>
                  </a:lnTo>
                  <a:lnTo>
                    <a:pt x="4756" y="3142"/>
                  </a:lnTo>
                  <a:lnTo>
                    <a:pt x="5188" y="3046"/>
                  </a:lnTo>
                  <a:lnTo>
                    <a:pt x="5611" y="2931"/>
                  </a:lnTo>
                  <a:lnTo>
                    <a:pt x="6024" y="2806"/>
                  </a:lnTo>
                  <a:lnTo>
                    <a:pt x="6437" y="2671"/>
                  </a:lnTo>
                  <a:lnTo>
                    <a:pt x="6831" y="2518"/>
                  </a:lnTo>
                  <a:lnTo>
                    <a:pt x="7215" y="2354"/>
                  </a:lnTo>
                  <a:lnTo>
                    <a:pt x="7589" y="2172"/>
                  </a:lnTo>
                  <a:lnTo>
                    <a:pt x="7705" y="2210"/>
                  </a:lnTo>
                  <a:lnTo>
                    <a:pt x="8012" y="2306"/>
                  </a:lnTo>
                  <a:lnTo>
                    <a:pt x="8483" y="2431"/>
                  </a:lnTo>
                  <a:lnTo>
                    <a:pt x="8752" y="2498"/>
                  </a:lnTo>
                  <a:lnTo>
                    <a:pt x="9050" y="2556"/>
                  </a:lnTo>
                  <a:lnTo>
                    <a:pt x="9367" y="2623"/>
                  </a:lnTo>
                  <a:lnTo>
                    <a:pt x="9684" y="2671"/>
                  </a:lnTo>
                  <a:lnTo>
                    <a:pt x="10010" y="2710"/>
                  </a:lnTo>
                  <a:lnTo>
                    <a:pt x="10337" y="2739"/>
                  </a:lnTo>
                  <a:lnTo>
                    <a:pt x="10654" y="2748"/>
                  </a:lnTo>
                  <a:lnTo>
                    <a:pt x="10808" y="2748"/>
                  </a:lnTo>
                  <a:lnTo>
                    <a:pt x="10952" y="2739"/>
                  </a:lnTo>
                  <a:lnTo>
                    <a:pt x="11096" y="2719"/>
                  </a:lnTo>
                  <a:lnTo>
                    <a:pt x="11240" y="2700"/>
                  </a:lnTo>
                  <a:lnTo>
                    <a:pt x="11374" y="2671"/>
                  </a:lnTo>
                  <a:lnTo>
                    <a:pt x="11499" y="2643"/>
                  </a:lnTo>
                  <a:lnTo>
                    <a:pt x="10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714970" y="1803493"/>
              <a:ext cx="1036853" cy="1326567"/>
            </a:xfrm>
            <a:custGeom>
              <a:avLst/>
              <a:gdLst/>
              <a:ahLst/>
              <a:cxnLst/>
              <a:rect l="l" t="t" r="r" b="b"/>
              <a:pathLst>
                <a:path w="17465" h="22345" extrusionOk="0">
                  <a:moveTo>
                    <a:pt x="5140" y="0"/>
                  </a:moveTo>
                  <a:lnTo>
                    <a:pt x="5063" y="20"/>
                  </a:lnTo>
                  <a:lnTo>
                    <a:pt x="4727" y="106"/>
                  </a:lnTo>
                  <a:lnTo>
                    <a:pt x="4169" y="250"/>
                  </a:lnTo>
                  <a:lnTo>
                    <a:pt x="3439" y="452"/>
                  </a:lnTo>
                  <a:lnTo>
                    <a:pt x="2584" y="711"/>
                  </a:lnTo>
                  <a:lnTo>
                    <a:pt x="2037" y="894"/>
                  </a:lnTo>
                  <a:lnTo>
                    <a:pt x="1806" y="980"/>
                  </a:lnTo>
                  <a:lnTo>
                    <a:pt x="1595" y="1067"/>
                  </a:lnTo>
                  <a:lnTo>
                    <a:pt x="1393" y="1182"/>
                  </a:lnTo>
                  <a:lnTo>
                    <a:pt x="1211" y="1297"/>
                  </a:lnTo>
                  <a:lnTo>
                    <a:pt x="1047" y="1422"/>
                  </a:lnTo>
                  <a:lnTo>
                    <a:pt x="884" y="1557"/>
                  </a:lnTo>
                  <a:lnTo>
                    <a:pt x="750" y="1701"/>
                  </a:lnTo>
                  <a:lnTo>
                    <a:pt x="615" y="1854"/>
                  </a:lnTo>
                  <a:lnTo>
                    <a:pt x="500" y="2008"/>
                  </a:lnTo>
                  <a:lnTo>
                    <a:pt x="404" y="2181"/>
                  </a:lnTo>
                  <a:lnTo>
                    <a:pt x="308" y="2354"/>
                  </a:lnTo>
                  <a:lnTo>
                    <a:pt x="231" y="2536"/>
                  </a:lnTo>
                  <a:lnTo>
                    <a:pt x="164" y="2719"/>
                  </a:lnTo>
                  <a:lnTo>
                    <a:pt x="116" y="2921"/>
                  </a:lnTo>
                  <a:lnTo>
                    <a:pt x="68" y="3113"/>
                  </a:lnTo>
                  <a:lnTo>
                    <a:pt x="39" y="3324"/>
                  </a:lnTo>
                  <a:lnTo>
                    <a:pt x="20" y="3526"/>
                  </a:lnTo>
                  <a:lnTo>
                    <a:pt x="10" y="3747"/>
                  </a:lnTo>
                  <a:lnTo>
                    <a:pt x="0" y="3958"/>
                  </a:lnTo>
                  <a:lnTo>
                    <a:pt x="10" y="4179"/>
                  </a:lnTo>
                  <a:lnTo>
                    <a:pt x="29" y="4410"/>
                  </a:lnTo>
                  <a:lnTo>
                    <a:pt x="58" y="4631"/>
                  </a:lnTo>
                  <a:lnTo>
                    <a:pt x="87" y="4861"/>
                  </a:lnTo>
                  <a:lnTo>
                    <a:pt x="135" y="5092"/>
                  </a:lnTo>
                  <a:lnTo>
                    <a:pt x="183" y="5322"/>
                  </a:lnTo>
                  <a:lnTo>
                    <a:pt x="241" y="5562"/>
                  </a:lnTo>
                  <a:lnTo>
                    <a:pt x="308" y="5793"/>
                  </a:lnTo>
                  <a:lnTo>
                    <a:pt x="375" y="6033"/>
                  </a:lnTo>
                  <a:lnTo>
                    <a:pt x="461" y="6264"/>
                  </a:lnTo>
                  <a:lnTo>
                    <a:pt x="538" y="6494"/>
                  </a:lnTo>
                  <a:lnTo>
                    <a:pt x="730" y="6955"/>
                  </a:lnTo>
                  <a:lnTo>
                    <a:pt x="913" y="7388"/>
                  </a:lnTo>
                  <a:lnTo>
                    <a:pt x="1086" y="7820"/>
                  </a:lnTo>
                  <a:lnTo>
                    <a:pt x="1249" y="8252"/>
                  </a:lnTo>
                  <a:lnTo>
                    <a:pt x="1412" y="8694"/>
                  </a:lnTo>
                  <a:lnTo>
                    <a:pt x="1499" y="8934"/>
                  </a:lnTo>
                  <a:lnTo>
                    <a:pt x="1633" y="9290"/>
                  </a:lnTo>
                  <a:lnTo>
                    <a:pt x="1758" y="9635"/>
                  </a:lnTo>
                  <a:lnTo>
                    <a:pt x="1883" y="9972"/>
                  </a:lnTo>
                  <a:lnTo>
                    <a:pt x="2133" y="10606"/>
                  </a:lnTo>
                  <a:lnTo>
                    <a:pt x="2392" y="11220"/>
                  </a:lnTo>
                  <a:lnTo>
                    <a:pt x="2652" y="11806"/>
                  </a:lnTo>
                  <a:lnTo>
                    <a:pt x="2911" y="12402"/>
                  </a:lnTo>
                  <a:lnTo>
                    <a:pt x="3161" y="12998"/>
                  </a:lnTo>
                  <a:lnTo>
                    <a:pt x="3411" y="13622"/>
                  </a:lnTo>
                  <a:lnTo>
                    <a:pt x="3526" y="13949"/>
                  </a:lnTo>
                  <a:lnTo>
                    <a:pt x="3651" y="14285"/>
                  </a:lnTo>
                  <a:lnTo>
                    <a:pt x="3718" y="14583"/>
                  </a:lnTo>
                  <a:lnTo>
                    <a:pt x="3776" y="14880"/>
                  </a:lnTo>
                  <a:lnTo>
                    <a:pt x="3814" y="15178"/>
                  </a:lnTo>
                  <a:lnTo>
                    <a:pt x="3843" y="15476"/>
                  </a:lnTo>
                  <a:lnTo>
                    <a:pt x="3900" y="16072"/>
                  </a:lnTo>
                  <a:lnTo>
                    <a:pt x="3929" y="16360"/>
                  </a:lnTo>
                  <a:lnTo>
                    <a:pt x="3968" y="16648"/>
                  </a:lnTo>
                  <a:lnTo>
                    <a:pt x="3920" y="17244"/>
                  </a:lnTo>
                  <a:lnTo>
                    <a:pt x="3862" y="17906"/>
                  </a:lnTo>
                  <a:lnTo>
                    <a:pt x="3776" y="18723"/>
                  </a:lnTo>
                  <a:lnTo>
                    <a:pt x="3728" y="19174"/>
                  </a:lnTo>
                  <a:lnTo>
                    <a:pt x="3670" y="19635"/>
                  </a:lnTo>
                  <a:lnTo>
                    <a:pt x="3593" y="20106"/>
                  </a:lnTo>
                  <a:lnTo>
                    <a:pt x="3516" y="20586"/>
                  </a:lnTo>
                  <a:lnTo>
                    <a:pt x="3430" y="21048"/>
                  </a:lnTo>
                  <a:lnTo>
                    <a:pt x="3334" y="21509"/>
                  </a:lnTo>
                  <a:lnTo>
                    <a:pt x="3228" y="21941"/>
                  </a:lnTo>
                  <a:lnTo>
                    <a:pt x="3122" y="22344"/>
                  </a:lnTo>
                  <a:lnTo>
                    <a:pt x="3401" y="22335"/>
                  </a:lnTo>
                  <a:lnTo>
                    <a:pt x="3718" y="22316"/>
                  </a:lnTo>
                  <a:lnTo>
                    <a:pt x="4150" y="22277"/>
                  </a:lnTo>
                  <a:lnTo>
                    <a:pt x="4669" y="22239"/>
                  </a:lnTo>
                  <a:lnTo>
                    <a:pt x="5265" y="22162"/>
                  </a:lnTo>
                  <a:lnTo>
                    <a:pt x="5927" y="22075"/>
                  </a:lnTo>
                  <a:lnTo>
                    <a:pt x="6273" y="22018"/>
                  </a:lnTo>
                  <a:lnTo>
                    <a:pt x="6619" y="21951"/>
                  </a:lnTo>
                  <a:lnTo>
                    <a:pt x="6984" y="21883"/>
                  </a:lnTo>
                  <a:lnTo>
                    <a:pt x="7349" y="21806"/>
                  </a:lnTo>
                  <a:lnTo>
                    <a:pt x="7724" y="21710"/>
                  </a:lnTo>
                  <a:lnTo>
                    <a:pt x="8098" y="21614"/>
                  </a:lnTo>
                  <a:lnTo>
                    <a:pt x="8473" y="21509"/>
                  </a:lnTo>
                  <a:lnTo>
                    <a:pt x="8848" y="21393"/>
                  </a:lnTo>
                  <a:lnTo>
                    <a:pt x="9213" y="21259"/>
                  </a:lnTo>
                  <a:lnTo>
                    <a:pt x="9578" y="21124"/>
                  </a:lnTo>
                  <a:lnTo>
                    <a:pt x="9933" y="20971"/>
                  </a:lnTo>
                  <a:lnTo>
                    <a:pt x="10279" y="20807"/>
                  </a:lnTo>
                  <a:lnTo>
                    <a:pt x="10615" y="20634"/>
                  </a:lnTo>
                  <a:lnTo>
                    <a:pt x="10942" y="20452"/>
                  </a:lnTo>
                  <a:lnTo>
                    <a:pt x="11249" y="20250"/>
                  </a:lnTo>
                  <a:lnTo>
                    <a:pt x="11537" y="20029"/>
                  </a:lnTo>
                  <a:lnTo>
                    <a:pt x="11672" y="19924"/>
                  </a:lnTo>
                  <a:lnTo>
                    <a:pt x="11806" y="19799"/>
                  </a:lnTo>
                  <a:lnTo>
                    <a:pt x="11941" y="19683"/>
                  </a:lnTo>
                  <a:lnTo>
                    <a:pt x="12066" y="19559"/>
                  </a:lnTo>
                  <a:lnTo>
                    <a:pt x="12325" y="19760"/>
                  </a:lnTo>
                  <a:lnTo>
                    <a:pt x="12584" y="19943"/>
                  </a:lnTo>
                  <a:lnTo>
                    <a:pt x="12853" y="20116"/>
                  </a:lnTo>
                  <a:lnTo>
                    <a:pt x="13132" y="20260"/>
                  </a:lnTo>
                  <a:lnTo>
                    <a:pt x="13420" y="20394"/>
                  </a:lnTo>
                  <a:lnTo>
                    <a:pt x="13708" y="20510"/>
                  </a:lnTo>
                  <a:lnTo>
                    <a:pt x="14016" y="20615"/>
                  </a:lnTo>
                  <a:lnTo>
                    <a:pt x="14333" y="20711"/>
                  </a:lnTo>
                  <a:lnTo>
                    <a:pt x="14669" y="20788"/>
                  </a:lnTo>
                  <a:lnTo>
                    <a:pt x="15015" y="20855"/>
                  </a:lnTo>
                  <a:lnTo>
                    <a:pt x="15370" y="20903"/>
                  </a:lnTo>
                  <a:lnTo>
                    <a:pt x="15755" y="20952"/>
                  </a:lnTo>
                  <a:lnTo>
                    <a:pt x="16148" y="20980"/>
                  </a:lnTo>
                  <a:lnTo>
                    <a:pt x="16571" y="21009"/>
                  </a:lnTo>
                  <a:lnTo>
                    <a:pt x="17003" y="21019"/>
                  </a:lnTo>
                  <a:lnTo>
                    <a:pt x="17464" y="21028"/>
                  </a:lnTo>
                  <a:lnTo>
                    <a:pt x="17359" y="20817"/>
                  </a:lnTo>
                  <a:lnTo>
                    <a:pt x="17243" y="20558"/>
                  </a:lnTo>
                  <a:lnTo>
                    <a:pt x="17099" y="20202"/>
                  </a:lnTo>
                  <a:lnTo>
                    <a:pt x="16917" y="19741"/>
                  </a:lnTo>
                  <a:lnTo>
                    <a:pt x="16725" y="19194"/>
                  </a:lnTo>
                  <a:lnTo>
                    <a:pt x="16629" y="18877"/>
                  </a:lnTo>
                  <a:lnTo>
                    <a:pt x="16523" y="18540"/>
                  </a:lnTo>
                  <a:lnTo>
                    <a:pt x="16427" y="18175"/>
                  </a:lnTo>
                  <a:lnTo>
                    <a:pt x="16321" y="17791"/>
                  </a:lnTo>
                  <a:lnTo>
                    <a:pt x="16196" y="17253"/>
                  </a:lnTo>
                  <a:lnTo>
                    <a:pt x="16072" y="16667"/>
                  </a:lnTo>
                  <a:lnTo>
                    <a:pt x="15966" y="16091"/>
                  </a:lnTo>
                  <a:lnTo>
                    <a:pt x="15860" y="15476"/>
                  </a:lnTo>
                  <a:lnTo>
                    <a:pt x="15774" y="14832"/>
                  </a:lnTo>
                  <a:lnTo>
                    <a:pt x="15697" y="14150"/>
                  </a:lnTo>
                  <a:lnTo>
                    <a:pt x="15639" y="13804"/>
                  </a:lnTo>
                  <a:lnTo>
                    <a:pt x="15601" y="13497"/>
                  </a:lnTo>
                  <a:lnTo>
                    <a:pt x="15591" y="13363"/>
                  </a:lnTo>
                  <a:lnTo>
                    <a:pt x="15582" y="13343"/>
                  </a:lnTo>
                  <a:lnTo>
                    <a:pt x="15697" y="13228"/>
                  </a:lnTo>
                  <a:lnTo>
                    <a:pt x="15841" y="13055"/>
                  </a:lnTo>
                  <a:lnTo>
                    <a:pt x="16043" y="12796"/>
                  </a:lnTo>
                  <a:lnTo>
                    <a:pt x="16273" y="12460"/>
                  </a:lnTo>
                  <a:lnTo>
                    <a:pt x="16398" y="12267"/>
                  </a:lnTo>
                  <a:lnTo>
                    <a:pt x="16523" y="12066"/>
                  </a:lnTo>
                  <a:lnTo>
                    <a:pt x="16648" y="11854"/>
                  </a:lnTo>
                  <a:lnTo>
                    <a:pt x="16763" y="11643"/>
                  </a:lnTo>
                  <a:lnTo>
                    <a:pt x="16878" y="11413"/>
                  </a:lnTo>
                  <a:lnTo>
                    <a:pt x="16975" y="11192"/>
                  </a:lnTo>
                  <a:lnTo>
                    <a:pt x="17061" y="10971"/>
                  </a:lnTo>
                  <a:lnTo>
                    <a:pt x="17138" y="10750"/>
                  </a:lnTo>
                  <a:lnTo>
                    <a:pt x="17195" y="10529"/>
                  </a:lnTo>
                  <a:lnTo>
                    <a:pt x="17224" y="10317"/>
                  </a:lnTo>
                  <a:lnTo>
                    <a:pt x="17234" y="10096"/>
                  </a:lnTo>
                  <a:lnTo>
                    <a:pt x="17234" y="9876"/>
                  </a:lnTo>
                  <a:lnTo>
                    <a:pt x="17215" y="9664"/>
                  </a:lnTo>
                  <a:lnTo>
                    <a:pt x="17176" y="9453"/>
                  </a:lnTo>
                  <a:lnTo>
                    <a:pt x="17119" y="9242"/>
                  </a:lnTo>
                  <a:lnTo>
                    <a:pt x="17051" y="9021"/>
                  </a:lnTo>
                  <a:lnTo>
                    <a:pt x="16975" y="8800"/>
                  </a:lnTo>
                  <a:lnTo>
                    <a:pt x="16888" y="8579"/>
                  </a:lnTo>
                  <a:lnTo>
                    <a:pt x="16686" y="8098"/>
                  </a:lnTo>
                  <a:lnTo>
                    <a:pt x="16465" y="7570"/>
                  </a:lnTo>
                  <a:lnTo>
                    <a:pt x="16350" y="7282"/>
                  </a:lnTo>
                  <a:lnTo>
                    <a:pt x="16235" y="6974"/>
                  </a:lnTo>
                  <a:lnTo>
                    <a:pt x="16110" y="6648"/>
                  </a:lnTo>
                  <a:lnTo>
                    <a:pt x="15995" y="6302"/>
                  </a:lnTo>
                  <a:lnTo>
                    <a:pt x="15851" y="5822"/>
                  </a:lnTo>
                  <a:lnTo>
                    <a:pt x="15716" y="5341"/>
                  </a:lnTo>
                  <a:lnTo>
                    <a:pt x="15610" y="4900"/>
                  </a:lnTo>
                  <a:lnTo>
                    <a:pt x="15514" y="4458"/>
                  </a:lnTo>
                  <a:lnTo>
                    <a:pt x="15505" y="4429"/>
                  </a:lnTo>
                  <a:lnTo>
                    <a:pt x="15486" y="4333"/>
                  </a:lnTo>
                  <a:lnTo>
                    <a:pt x="15380" y="3689"/>
                  </a:lnTo>
                  <a:lnTo>
                    <a:pt x="15293" y="3094"/>
                  </a:lnTo>
                  <a:lnTo>
                    <a:pt x="15197" y="2546"/>
                  </a:lnTo>
                  <a:lnTo>
                    <a:pt x="15149" y="2296"/>
                  </a:lnTo>
                  <a:lnTo>
                    <a:pt x="15092" y="2056"/>
                  </a:lnTo>
                  <a:lnTo>
                    <a:pt x="15024" y="1835"/>
                  </a:lnTo>
                  <a:lnTo>
                    <a:pt x="14948" y="1633"/>
                  </a:lnTo>
                  <a:lnTo>
                    <a:pt x="14852" y="1451"/>
                  </a:lnTo>
                  <a:lnTo>
                    <a:pt x="14804" y="1364"/>
                  </a:lnTo>
                  <a:lnTo>
                    <a:pt x="14755" y="1288"/>
                  </a:lnTo>
                  <a:lnTo>
                    <a:pt x="14688" y="1211"/>
                  </a:lnTo>
                  <a:lnTo>
                    <a:pt x="14631" y="1143"/>
                  </a:lnTo>
                  <a:lnTo>
                    <a:pt x="14563" y="1086"/>
                  </a:lnTo>
                  <a:lnTo>
                    <a:pt x="14487" y="1028"/>
                  </a:lnTo>
                  <a:lnTo>
                    <a:pt x="14410" y="980"/>
                  </a:lnTo>
                  <a:lnTo>
                    <a:pt x="14333" y="932"/>
                  </a:lnTo>
                  <a:lnTo>
                    <a:pt x="14237" y="894"/>
                  </a:lnTo>
                  <a:lnTo>
                    <a:pt x="14141" y="865"/>
                  </a:lnTo>
                  <a:lnTo>
                    <a:pt x="13987" y="817"/>
                  </a:lnTo>
                  <a:lnTo>
                    <a:pt x="13833" y="788"/>
                  </a:lnTo>
                  <a:lnTo>
                    <a:pt x="13564" y="740"/>
                  </a:lnTo>
                  <a:lnTo>
                    <a:pt x="13295" y="711"/>
                  </a:lnTo>
                  <a:lnTo>
                    <a:pt x="13151" y="682"/>
                  </a:lnTo>
                  <a:lnTo>
                    <a:pt x="12998" y="654"/>
                  </a:lnTo>
                  <a:lnTo>
                    <a:pt x="12796" y="625"/>
                  </a:lnTo>
                  <a:lnTo>
                    <a:pt x="12575" y="596"/>
                  </a:lnTo>
                  <a:lnTo>
                    <a:pt x="12325" y="577"/>
                  </a:lnTo>
                  <a:lnTo>
                    <a:pt x="12075" y="558"/>
                  </a:lnTo>
                  <a:lnTo>
                    <a:pt x="11528" y="529"/>
                  </a:lnTo>
                  <a:lnTo>
                    <a:pt x="11249" y="509"/>
                  </a:lnTo>
                  <a:lnTo>
                    <a:pt x="10961" y="481"/>
                  </a:lnTo>
                  <a:lnTo>
                    <a:pt x="10462" y="442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1365093" y="2214663"/>
              <a:ext cx="35383" cy="3544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41" y="0"/>
                  </a:moveTo>
                  <a:lnTo>
                    <a:pt x="183" y="20"/>
                  </a:lnTo>
                  <a:lnTo>
                    <a:pt x="135" y="48"/>
                  </a:lnTo>
                  <a:lnTo>
                    <a:pt x="87" y="87"/>
                  </a:lnTo>
                  <a:lnTo>
                    <a:pt x="48" y="125"/>
                  </a:lnTo>
                  <a:lnTo>
                    <a:pt x="20" y="183"/>
                  </a:lnTo>
                  <a:lnTo>
                    <a:pt x="0" y="231"/>
                  </a:lnTo>
                  <a:lnTo>
                    <a:pt x="0" y="298"/>
                  </a:lnTo>
                  <a:lnTo>
                    <a:pt x="0" y="356"/>
                  </a:lnTo>
                  <a:lnTo>
                    <a:pt x="20" y="413"/>
                  </a:lnTo>
                  <a:lnTo>
                    <a:pt x="48" y="462"/>
                  </a:lnTo>
                  <a:lnTo>
                    <a:pt x="87" y="510"/>
                  </a:lnTo>
                  <a:lnTo>
                    <a:pt x="135" y="538"/>
                  </a:lnTo>
                  <a:lnTo>
                    <a:pt x="183" y="567"/>
                  </a:lnTo>
                  <a:lnTo>
                    <a:pt x="241" y="586"/>
                  </a:lnTo>
                  <a:lnTo>
                    <a:pt x="298" y="596"/>
                  </a:lnTo>
                  <a:lnTo>
                    <a:pt x="356" y="586"/>
                  </a:lnTo>
                  <a:lnTo>
                    <a:pt x="413" y="567"/>
                  </a:lnTo>
                  <a:lnTo>
                    <a:pt x="462" y="538"/>
                  </a:lnTo>
                  <a:lnTo>
                    <a:pt x="510" y="510"/>
                  </a:lnTo>
                  <a:lnTo>
                    <a:pt x="548" y="462"/>
                  </a:lnTo>
                  <a:lnTo>
                    <a:pt x="577" y="413"/>
                  </a:lnTo>
                  <a:lnTo>
                    <a:pt x="586" y="356"/>
                  </a:lnTo>
                  <a:lnTo>
                    <a:pt x="596" y="298"/>
                  </a:lnTo>
                  <a:lnTo>
                    <a:pt x="586" y="231"/>
                  </a:lnTo>
                  <a:lnTo>
                    <a:pt x="577" y="183"/>
                  </a:lnTo>
                  <a:lnTo>
                    <a:pt x="548" y="125"/>
                  </a:lnTo>
                  <a:lnTo>
                    <a:pt x="510" y="87"/>
                  </a:lnTo>
                  <a:lnTo>
                    <a:pt x="462" y="48"/>
                  </a:lnTo>
                  <a:lnTo>
                    <a:pt x="413" y="20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C30D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1391333" y="2371509"/>
              <a:ext cx="35383" cy="35383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0"/>
                  </a:moveTo>
                  <a:lnTo>
                    <a:pt x="240" y="10"/>
                  </a:lnTo>
                  <a:lnTo>
                    <a:pt x="183" y="19"/>
                  </a:lnTo>
                  <a:lnTo>
                    <a:pt x="135" y="48"/>
                  </a:lnTo>
                  <a:lnTo>
                    <a:pt x="87" y="87"/>
                  </a:lnTo>
                  <a:lnTo>
                    <a:pt x="48" y="135"/>
                  </a:lnTo>
                  <a:lnTo>
                    <a:pt x="20" y="183"/>
                  </a:lnTo>
                  <a:lnTo>
                    <a:pt x="10" y="240"/>
                  </a:lnTo>
                  <a:lnTo>
                    <a:pt x="0" y="298"/>
                  </a:lnTo>
                  <a:lnTo>
                    <a:pt x="10" y="356"/>
                  </a:lnTo>
                  <a:lnTo>
                    <a:pt x="20" y="413"/>
                  </a:lnTo>
                  <a:lnTo>
                    <a:pt x="48" y="461"/>
                  </a:lnTo>
                  <a:lnTo>
                    <a:pt x="87" y="509"/>
                  </a:lnTo>
                  <a:lnTo>
                    <a:pt x="135" y="548"/>
                  </a:lnTo>
                  <a:lnTo>
                    <a:pt x="183" y="577"/>
                  </a:lnTo>
                  <a:lnTo>
                    <a:pt x="240" y="596"/>
                  </a:lnTo>
                  <a:lnTo>
                    <a:pt x="356" y="596"/>
                  </a:lnTo>
                  <a:lnTo>
                    <a:pt x="413" y="577"/>
                  </a:lnTo>
                  <a:lnTo>
                    <a:pt x="471" y="548"/>
                  </a:lnTo>
                  <a:lnTo>
                    <a:pt x="509" y="509"/>
                  </a:lnTo>
                  <a:lnTo>
                    <a:pt x="548" y="461"/>
                  </a:lnTo>
                  <a:lnTo>
                    <a:pt x="577" y="413"/>
                  </a:lnTo>
                  <a:lnTo>
                    <a:pt x="596" y="356"/>
                  </a:lnTo>
                  <a:lnTo>
                    <a:pt x="596" y="298"/>
                  </a:lnTo>
                  <a:lnTo>
                    <a:pt x="596" y="240"/>
                  </a:lnTo>
                  <a:lnTo>
                    <a:pt x="577" y="183"/>
                  </a:lnTo>
                  <a:lnTo>
                    <a:pt x="548" y="135"/>
                  </a:lnTo>
                  <a:lnTo>
                    <a:pt x="509" y="87"/>
                  </a:lnTo>
                  <a:lnTo>
                    <a:pt x="471" y="48"/>
                  </a:lnTo>
                  <a:lnTo>
                    <a:pt x="413" y="19"/>
                  </a:lnTo>
                  <a:lnTo>
                    <a:pt x="356" y="1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30D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407302" y="2531145"/>
              <a:ext cx="35383" cy="35442"/>
            </a:xfrm>
            <a:custGeom>
              <a:avLst/>
              <a:gdLst/>
              <a:ahLst/>
              <a:cxnLst/>
              <a:rect l="l" t="t" r="r" b="b"/>
              <a:pathLst>
                <a:path w="596" h="597" extrusionOk="0">
                  <a:moveTo>
                    <a:pt x="298" y="1"/>
                  </a:moveTo>
                  <a:lnTo>
                    <a:pt x="240" y="10"/>
                  </a:lnTo>
                  <a:lnTo>
                    <a:pt x="183" y="20"/>
                  </a:lnTo>
                  <a:lnTo>
                    <a:pt x="135" y="49"/>
                  </a:lnTo>
                  <a:lnTo>
                    <a:pt x="87" y="87"/>
                  </a:lnTo>
                  <a:lnTo>
                    <a:pt x="48" y="135"/>
                  </a:lnTo>
                  <a:lnTo>
                    <a:pt x="19" y="183"/>
                  </a:lnTo>
                  <a:lnTo>
                    <a:pt x="10" y="241"/>
                  </a:lnTo>
                  <a:lnTo>
                    <a:pt x="0" y="299"/>
                  </a:lnTo>
                  <a:lnTo>
                    <a:pt x="10" y="356"/>
                  </a:lnTo>
                  <a:lnTo>
                    <a:pt x="19" y="414"/>
                  </a:lnTo>
                  <a:lnTo>
                    <a:pt x="48" y="462"/>
                  </a:lnTo>
                  <a:lnTo>
                    <a:pt x="87" y="510"/>
                  </a:lnTo>
                  <a:lnTo>
                    <a:pt x="135" y="548"/>
                  </a:lnTo>
                  <a:lnTo>
                    <a:pt x="183" y="577"/>
                  </a:lnTo>
                  <a:lnTo>
                    <a:pt x="240" y="596"/>
                  </a:lnTo>
                  <a:lnTo>
                    <a:pt x="356" y="596"/>
                  </a:lnTo>
                  <a:lnTo>
                    <a:pt x="413" y="577"/>
                  </a:lnTo>
                  <a:lnTo>
                    <a:pt x="461" y="548"/>
                  </a:lnTo>
                  <a:lnTo>
                    <a:pt x="509" y="510"/>
                  </a:lnTo>
                  <a:lnTo>
                    <a:pt x="548" y="462"/>
                  </a:lnTo>
                  <a:lnTo>
                    <a:pt x="577" y="414"/>
                  </a:lnTo>
                  <a:lnTo>
                    <a:pt x="586" y="356"/>
                  </a:lnTo>
                  <a:lnTo>
                    <a:pt x="596" y="299"/>
                  </a:lnTo>
                  <a:lnTo>
                    <a:pt x="586" y="241"/>
                  </a:lnTo>
                  <a:lnTo>
                    <a:pt x="577" y="183"/>
                  </a:lnTo>
                  <a:lnTo>
                    <a:pt x="548" y="135"/>
                  </a:lnTo>
                  <a:lnTo>
                    <a:pt x="509" y="87"/>
                  </a:lnTo>
                  <a:lnTo>
                    <a:pt x="461" y="49"/>
                  </a:lnTo>
                  <a:lnTo>
                    <a:pt x="413" y="20"/>
                  </a:lnTo>
                  <a:lnTo>
                    <a:pt x="356" y="1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C30D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1414129" y="2695411"/>
              <a:ext cx="35442" cy="3544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8" y="0"/>
                  </a:moveTo>
                  <a:lnTo>
                    <a:pt x="241" y="10"/>
                  </a:lnTo>
                  <a:lnTo>
                    <a:pt x="183" y="20"/>
                  </a:lnTo>
                  <a:lnTo>
                    <a:pt x="135" y="48"/>
                  </a:lnTo>
                  <a:lnTo>
                    <a:pt x="87" y="87"/>
                  </a:lnTo>
                  <a:lnTo>
                    <a:pt x="49" y="135"/>
                  </a:lnTo>
                  <a:lnTo>
                    <a:pt x="20" y="183"/>
                  </a:lnTo>
                  <a:lnTo>
                    <a:pt x="1" y="241"/>
                  </a:lnTo>
                  <a:lnTo>
                    <a:pt x="1" y="298"/>
                  </a:lnTo>
                  <a:lnTo>
                    <a:pt x="1" y="356"/>
                  </a:lnTo>
                  <a:lnTo>
                    <a:pt x="20" y="414"/>
                  </a:lnTo>
                  <a:lnTo>
                    <a:pt x="49" y="462"/>
                  </a:lnTo>
                  <a:lnTo>
                    <a:pt x="87" y="510"/>
                  </a:lnTo>
                  <a:lnTo>
                    <a:pt x="135" y="548"/>
                  </a:lnTo>
                  <a:lnTo>
                    <a:pt x="183" y="577"/>
                  </a:lnTo>
                  <a:lnTo>
                    <a:pt x="241" y="596"/>
                  </a:lnTo>
                  <a:lnTo>
                    <a:pt x="356" y="596"/>
                  </a:lnTo>
                  <a:lnTo>
                    <a:pt x="414" y="577"/>
                  </a:lnTo>
                  <a:lnTo>
                    <a:pt x="462" y="548"/>
                  </a:lnTo>
                  <a:lnTo>
                    <a:pt x="510" y="510"/>
                  </a:lnTo>
                  <a:lnTo>
                    <a:pt x="548" y="462"/>
                  </a:lnTo>
                  <a:lnTo>
                    <a:pt x="577" y="414"/>
                  </a:lnTo>
                  <a:lnTo>
                    <a:pt x="587" y="356"/>
                  </a:lnTo>
                  <a:lnTo>
                    <a:pt x="596" y="298"/>
                  </a:lnTo>
                  <a:lnTo>
                    <a:pt x="587" y="241"/>
                  </a:lnTo>
                  <a:lnTo>
                    <a:pt x="577" y="183"/>
                  </a:lnTo>
                  <a:lnTo>
                    <a:pt x="548" y="135"/>
                  </a:lnTo>
                  <a:lnTo>
                    <a:pt x="510" y="87"/>
                  </a:lnTo>
                  <a:lnTo>
                    <a:pt x="462" y="48"/>
                  </a:lnTo>
                  <a:lnTo>
                    <a:pt x="414" y="20"/>
                  </a:lnTo>
                  <a:lnTo>
                    <a:pt x="356" y="1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C30D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1413001" y="2866505"/>
              <a:ext cx="35977" cy="35383"/>
            </a:xfrm>
            <a:custGeom>
              <a:avLst/>
              <a:gdLst/>
              <a:ahLst/>
              <a:cxnLst/>
              <a:rect l="l" t="t" r="r" b="b"/>
              <a:pathLst>
                <a:path w="606" h="596" extrusionOk="0">
                  <a:moveTo>
                    <a:pt x="241" y="0"/>
                  </a:moveTo>
                  <a:lnTo>
                    <a:pt x="183" y="20"/>
                  </a:lnTo>
                  <a:lnTo>
                    <a:pt x="135" y="48"/>
                  </a:lnTo>
                  <a:lnTo>
                    <a:pt x="96" y="87"/>
                  </a:lnTo>
                  <a:lnTo>
                    <a:pt x="58" y="125"/>
                  </a:lnTo>
                  <a:lnTo>
                    <a:pt x="29" y="183"/>
                  </a:lnTo>
                  <a:lnTo>
                    <a:pt x="10" y="231"/>
                  </a:lnTo>
                  <a:lnTo>
                    <a:pt x="0" y="298"/>
                  </a:lnTo>
                  <a:lnTo>
                    <a:pt x="10" y="356"/>
                  </a:lnTo>
                  <a:lnTo>
                    <a:pt x="29" y="413"/>
                  </a:lnTo>
                  <a:lnTo>
                    <a:pt x="58" y="461"/>
                  </a:lnTo>
                  <a:lnTo>
                    <a:pt x="96" y="509"/>
                  </a:lnTo>
                  <a:lnTo>
                    <a:pt x="135" y="538"/>
                  </a:lnTo>
                  <a:lnTo>
                    <a:pt x="183" y="567"/>
                  </a:lnTo>
                  <a:lnTo>
                    <a:pt x="241" y="586"/>
                  </a:lnTo>
                  <a:lnTo>
                    <a:pt x="308" y="596"/>
                  </a:lnTo>
                  <a:lnTo>
                    <a:pt x="365" y="586"/>
                  </a:lnTo>
                  <a:lnTo>
                    <a:pt x="423" y="567"/>
                  </a:lnTo>
                  <a:lnTo>
                    <a:pt x="471" y="538"/>
                  </a:lnTo>
                  <a:lnTo>
                    <a:pt x="519" y="509"/>
                  </a:lnTo>
                  <a:lnTo>
                    <a:pt x="548" y="461"/>
                  </a:lnTo>
                  <a:lnTo>
                    <a:pt x="577" y="413"/>
                  </a:lnTo>
                  <a:lnTo>
                    <a:pt x="596" y="356"/>
                  </a:lnTo>
                  <a:lnTo>
                    <a:pt x="606" y="298"/>
                  </a:lnTo>
                  <a:lnTo>
                    <a:pt x="596" y="231"/>
                  </a:lnTo>
                  <a:lnTo>
                    <a:pt x="577" y="183"/>
                  </a:lnTo>
                  <a:lnTo>
                    <a:pt x="548" y="125"/>
                  </a:lnTo>
                  <a:lnTo>
                    <a:pt x="519" y="87"/>
                  </a:lnTo>
                  <a:lnTo>
                    <a:pt x="471" y="48"/>
                  </a:lnTo>
                  <a:lnTo>
                    <a:pt x="423" y="20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C30D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299493" y="1828011"/>
              <a:ext cx="116954" cy="351931"/>
            </a:xfrm>
            <a:custGeom>
              <a:avLst/>
              <a:gdLst/>
              <a:ahLst/>
              <a:cxnLst/>
              <a:rect l="l" t="t" r="r" b="b"/>
              <a:pathLst>
                <a:path w="1970" h="5928" extrusionOk="0">
                  <a:moveTo>
                    <a:pt x="414" y="0"/>
                  </a:moveTo>
                  <a:lnTo>
                    <a:pt x="193" y="10"/>
                  </a:lnTo>
                  <a:lnTo>
                    <a:pt x="1" y="20"/>
                  </a:lnTo>
                  <a:lnTo>
                    <a:pt x="30" y="500"/>
                  </a:lnTo>
                  <a:lnTo>
                    <a:pt x="78" y="999"/>
                  </a:lnTo>
                  <a:lnTo>
                    <a:pt x="145" y="1499"/>
                  </a:lnTo>
                  <a:lnTo>
                    <a:pt x="222" y="2008"/>
                  </a:lnTo>
                  <a:lnTo>
                    <a:pt x="299" y="2508"/>
                  </a:lnTo>
                  <a:lnTo>
                    <a:pt x="395" y="2998"/>
                  </a:lnTo>
                  <a:lnTo>
                    <a:pt x="491" y="3468"/>
                  </a:lnTo>
                  <a:lnTo>
                    <a:pt x="577" y="3920"/>
                  </a:lnTo>
                  <a:lnTo>
                    <a:pt x="769" y="4727"/>
                  </a:lnTo>
                  <a:lnTo>
                    <a:pt x="923" y="5361"/>
                  </a:lnTo>
                  <a:lnTo>
                    <a:pt x="1077" y="5927"/>
                  </a:lnTo>
                  <a:lnTo>
                    <a:pt x="1768" y="3891"/>
                  </a:lnTo>
                  <a:lnTo>
                    <a:pt x="1192" y="3315"/>
                  </a:lnTo>
                  <a:lnTo>
                    <a:pt x="1884" y="3170"/>
                  </a:lnTo>
                  <a:lnTo>
                    <a:pt x="1970" y="135"/>
                  </a:lnTo>
                  <a:lnTo>
                    <a:pt x="1816" y="96"/>
                  </a:lnTo>
                  <a:lnTo>
                    <a:pt x="1653" y="68"/>
                  </a:lnTo>
                  <a:lnTo>
                    <a:pt x="1490" y="39"/>
                  </a:lnTo>
                  <a:lnTo>
                    <a:pt x="1317" y="29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rgbClr val="C30D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94019" y="1803493"/>
              <a:ext cx="469419" cy="376449"/>
            </a:xfrm>
            <a:custGeom>
              <a:avLst/>
              <a:gdLst/>
              <a:ahLst/>
              <a:cxnLst/>
              <a:rect l="l" t="t" r="r" b="b"/>
              <a:pathLst>
                <a:path w="7907" h="6341" extrusionOk="0">
                  <a:moveTo>
                    <a:pt x="2124" y="0"/>
                  </a:moveTo>
                  <a:lnTo>
                    <a:pt x="1" y="577"/>
                  </a:lnTo>
                  <a:lnTo>
                    <a:pt x="2489" y="3881"/>
                  </a:lnTo>
                  <a:lnTo>
                    <a:pt x="4352" y="3728"/>
                  </a:lnTo>
                  <a:lnTo>
                    <a:pt x="3699" y="5159"/>
                  </a:lnTo>
                  <a:lnTo>
                    <a:pt x="7907" y="6340"/>
                  </a:lnTo>
                  <a:lnTo>
                    <a:pt x="7695" y="6139"/>
                  </a:lnTo>
                  <a:lnTo>
                    <a:pt x="7138" y="5591"/>
                  </a:lnTo>
                  <a:lnTo>
                    <a:pt x="6341" y="4794"/>
                  </a:lnTo>
                  <a:lnTo>
                    <a:pt x="5889" y="4323"/>
                  </a:lnTo>
                  <a:lnTo>
                    <a:pt x="5419" y="3824"/>
                  </a:lnTo>
                  <a:lnTo>
                    <a:pt x="4948" y="3295"/>
                  </a:lnTo>
                  <a:lnTo>
                    <a:pt x="4477" y="2767"/>
                  </a:lnTo>
                  <a:lnTo>
                    <a:pt x="4035" y="2248"/>
                  </a:lnTo>
                  <a:lnTo>
                    <a:pt x="3632" y="1729"/>
                  </a:lnTo>
                  <a:lnTo>
                    <a:pt x="3440" y="1489"/>
                  </a:lnTo>
                  <a:lnTo>
                    <a:pt x="3276" y="1249"/>
                  </a:lnTo>
                  <a:lnTo>
                    <a:pt x="3113" y="1019"/>
                  </a:lnTo>
                  <a:lnTo>
                    <a:pt x="2979" y="798"/>
                  </a:lnTo>
                  <a:lnTo>
                    <a:pt x="2863" y="586"/>
                  </a:lnTo>
                  <a:lnTo>
                    <a:pt x="2767" y="394"/>
                  </a:lnTo>
                  <a:lnTo>
                    <a:pt x="2690" y="212"/>
                  </a:lnTo>
                  <a:lnTo>
                    <a:pt x="2642" y="4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C30D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041723" y="1818334"/>
              <a:ext cx="321712" cy="361607"/>
            </a:xfrm>
            <a:custGeom>
              <a:avLst/>
              <a:gdLst/>
              <a:ahLst/>
              <a:cxnLst/>
              <a:rect l="l" t="t" r="r" b="b"/>
              <a:pathLst>
                <a:path w="5419" h="6091" extrusionOk="0">
                  <a:moveTo>
                    <a:pt x="1" y="0"/>
                  </a:moveTo>
                  <a:lnTo>
                    <a:pt x="58" y="115"/>
                  </a:lnTo>
                  <a:lnTo>
                    <a:pt x="145" y="259"/>
                  </a:lnTo>
                  <a:lnTo>
                    <a:pt x="260" y="461"/>
                  </a:lnTo>
                  <a:lnTo>
                    <a:pt x="414" y="701"/>
                  </a:lnTo>
                  <a:lnTo>
                    <a:pt x="606" y="999"/>
                  </a:lnTo>
                  <a:lnTo>
                    <a:pt x="846" y="1345"/>
                  </a:lnTo>
                  <a:lnTo>
                    <a:pt x="1134" y="1729"/>
                  </a:lnTo>
                  <a:lnTo>
                    <a:pt x="1470" y="2152"/>
                  </a:lnTo>
                  <a:lnTo>
                    <a:pt x="1855" y="2623"/>
                  </a:lnTo>
                  <a:lnTo>
                    <a:pt x="2297" y="3122"/>
                  </a:lnTo>
                  <a:lnTo>
                    <a:pt x="2796" y="3660"/>
                  </a:lnTo>
                  <a:lnTo>
                    <a:pt x="3353" y="4227"/>
                  </a:lnTo>
                  <a:lnTo>
                    <a:pt x="3661" y="4525"/>
                  </a:lnTo>
                  <a:lnTo>
                    <a:pt x="3978" y="4822"/>
                  </a:lnTo>
                  <a:lnTo>
                    <a:pt x="4314" y="5130"/>
                  </a:lnTo>
                  <a:lnTo>
                    <a:pt x="4660" y="5447"/>
                  </a:lnTo>
                  <a:lnTo>
                    <a:pt x="5034" y="5764"/>
                  </a:lnTo>
                  <a:lnTo>
                    <a:pt x="5419" y="6090"/>
                  </a:lnTo>
                  <a:lnTo>
                    <a:pt x="5371" y="5610"/>
                  </a:lnTo>
                  <a:lnTo>
                    <a:pt x="5303" y="5063"/>
                  </a:lnTo>
                  <a:lnTo>
                    <a:pt x="5198" y="4342"/>
                  </a:lnTo>
                  <a:lnTo>
                    <a:pt x="5054" y="3487"/>
                  </a:lnTo>
                  <a:lnTo>
                    <a:pt x="4967" y="3016"/>
                  </a:lnTo>
                  <a:lnTo>
                    <a:pt x="4871" y="2517"/>
                  </a:lnTo>
                  <a:lnTo>
                    <a:pt x="4756" y="1998"/>
                  </a:lnTo>
                  <a:lnTo>
                    <a:pt x="4631" y="1470"/>
                  </a:lnTo>
                  <a:lnTo>
                    <a:pt x="4496" y="932"/>
                  </a:lnTo>
                  <a:lnTo>
                    <a:pt x="4343" y="375"/>
                  </a:lnTo>
                  <a:lnTo>
                    <a:pt x="4237" y="413"/>
                  </a:lnTo>
                  <a:lnTo>
                    <a:pt x="3930" y="490"/>
                  </a:lnTo>
                  <a:lnTo>
                    <a:pt x="3718" y="538"/>
                  </a:lnTo>
                  <a:lnTo>
                    <a:pt x="3469" y="586"/>
                  </a:lnTo>
                  <a:lnTo>
                    <a:pt x="3180" y="625"/>
                  </a:lnTo>
                  <a:lnTo>
                    <a:pt x="2873" y="653"/>
                  </a:lnTo>
                  <a:lnTo>
                    <a:pt x="2546" y="663"/>
                  </a:lnTo>
                  <a:lnTo>
                    <a:pt x="2201" y="663"/>
                  </a:lnTo>
                  <a:lnTo>
                    <a:pt x="2018" y="653"/>
                  </a:lnTo>
                  <a:lnTo>
                    <a:pt x="1835" y="634"/>
                  </a:lnTo>
                  <a:lnTo>
                    <a:pt x="1653" y="615"/>
                  </a:lnTo>
                  <a:lnTo>
                    <a:pt x="1470" y="576"/>
                  </a:lnTo>
                  <a:lnTo>
                    <a:pt x="1288" y="538"/>
                  </a:lnTo>
                  <a:lnTo>
                    <a:pt x="1096" y="490"/>
                  </a:lnTo>
                  <a:lnTo>
                    <a:pt x="913" y="432"/>
                  </a:lnTo>
                  <a:lnTo>
                    <a:pt x="721" y="365"/>
                  </a:lnTo>
                  <a:lnTo>
                    <a:pt x="539" y="298"/>
                  </a:lnTo>
                  <a:lnTo>
                    <a:pt x="356" y="202"/>
                  </a:lnTo>
                  <a:lnTo>
                    <a:pt x="174" y="1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041723" y="1818334"/>
              <a:ext cx="261811" cy="134052"/>
            </a:xfrm>
            <a:custGeom>
              <a:avLst/>
              <a:gdLst/>
              <a:ahLst/>
              <a:cxnLst/>
              <a:rect l="l" t="t" r="r" b="b"/>
              <a:pathLst>
                <a:path w="4410" h="2258" extrusionOk="0">
                  <a:moveTo>
                    <a:pt x="1" y="0"/>
                  </a:moveTo>
                  <a:lnTo>
                    <a:pt x="39" y="96"/>
                  </a:lnTo>
                  <a:lnTo>
                    <a:pt x="97" y="202"/>
                  </a:lnTo>
                  <a:lnTo>
                    <a:pt x="164" y="317"/>
                  </a:lnTo>
                  <a:lnTo>
                    <a:pt x="250" y="432"/>
                  </a:lnTo>
                  <a:lnTo>
                    <a:pt x="356" y="557"/>
                  </a:lnTo>
                  <a:lnTo>
                    <a:pt x="462" y="682"/>
                  </a:lnTo>
                  <a:lnTo>
                    <a:pt x="596" y="807"/>
                  </a:lnTo>
                  <a:lnTo>
                    <a:pt x="731" y="942"/>
                  </a:lnTo>
                  <a:lnTo>
                    <a:pt x="884" y="1066"/>
                  </a:lnTo>
                  <a:lnTo>
                    <a:pt x="1048" y="1191"/>
                  </a:lnTo>
                  <a:lnTo>
                    <a:pt x="1211" y="1326"/>
                  </a:lnTo>
                  <a:lnTo>
                    <a:pt x="1394" y="1451"/>
                  </a:lnTo>
                  <a:lnTo>
                    <a:pt x="1576" y="1566"/>
                  </a:lnTo>
                  <a:lnTo>
                    <a:pt x="1768" y="1691"/>
                  </a:lnTo>
                  <a:lnTo>
                    <a:pt x="1970" y="1806"/>
                  </a:lnTo>
                  <a:lnTo>
                    <a:pt x="2172" y="1912"/>
                  </a:lnTo>
                  <a:lnTo>
                    <a:pt x="2431" y="2027"/>
                  </a:lnTo>
                  <a:lnTo>
                    <a:pt x="2671" y="2123"/>
                  </a:lnTo>
                  <a:lnTo>
                    <a:pt x="2902" y="2190"/>
                  </a:lnTo>
                  <a:lnTo>
                    <a:pt x="3123" y="2238"/>
                  </a:lnTo>
                  <a:lnTo>
                    <a:pt x="3219" y="2248"/>
                  </a:lnTo>
                  <a:lnTo>
                    <a:pt x="3324" y="2258"/>
                  </a:lnTo>
                  <a:lnTo>
                    <a:pt x="3517" y="2258"/>
                  </a:lnTo>
                  <a:lnTo>
                    <a:pt x="3603" y="2248"/>
                  </a:lnTo>
                  <a:lnTo>
                    <a:pt x="3689" y="2229"/>
                  </a:lnTo>
                  <a:lnTo>
                    <a:pt x="3766" y="2200"/>
                  </a:lnTo>
                  <a:lnTo>
                    <a:pt x="3843" y="2171"/>
                  </a:lnTo>
                  <a:lnTo>
                    <a:pt x="3920" y="2133"/>
                  </a:lnTo>
                  <a:lnTo>
                    <a:pt x="3987" y="2094"/>
                  </a:lnTo>
                  <a:lnTo>
                    <a:pt x="4045" y="2046"/>
                  </a:lnTo>
                  <a:lnTo>
                    <a:pt x="4103" y="1998"/>
                  </a:lnTo>
                  <a:lnTo>
                    <a:pt x="4160" y="1941"/>
                  </a:lnTo>
                  <a:lnTo>
                    <a:pt x="4208" y="1873"/>
                  </a:lnTo>
                  <a:lnTo>
                    <a:pt x="4256" y="1796"/>
                  </a:lnTo>
                  <a:lnTo>
                    <a:pt x="4295" y="1720"/>
                  </a:lnTo>
                  <a:lnTo>
                    <a:pt x="4323" y="1643"/>
                  </a:lnTo>
                  <a:lnTo>
                    <a:pt x="4352" y="1556"/>
                  </a:lnTo>
                  <a:lnTo>
                    <a:pt x="4372" y="1460"/>
                  </a:lnTo>
                  <a:lnTo>
                    <a:pt x="4391" y="1355"/>
                  </a:lnTo>
                  <a:lnTo>
                    <a:pt x="4400" y="1249"/>
                  </a:lnTo>
                  <a:lnTo>
                    <a:pt x="4410" y="1143"/>
                  </a:lnTo>
                  <a:lnTo>
                    <a:pt x="4410" y="1028"/>
                  </a:lnTo>
                  <a:lnTo>
                    <a:pt x="4400" y="903"/>
                  </a:lnTo>
                  <a:lnTo>
                    <a:pt x="4343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6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390205" y="1299948"/>
              <a:ext cx="65601" cy="174540"/>
            </a:xfrm>
            <a:custGeom>
              <a:avLst/>
              <a:gdLst/>
              <a:ahLst/>
              <a:cxnLst/>
              <a:rect l="l" t="t" r="r" b="b"/>
              <a:pathLst>
                <a:path w="1105" h="2940" extrusionOk="0">
                  <a:moveTo>
                    <a:pt x="759" y="0"/>
                  </a:moveTo>
                  <a:lnTo>
                    <a:pt x="711" y="19"/>
                  </a:lnTo>
                  <a:lnTo>
                    <a:pt x="673" y="38"/>
                  </a:lnTo>
                  <a:lnTo>
                    <a:pt x="625" y="77"/>
                  </a:lnTo>
                  <a:lnTo>
                    <a:pt x="586" y="125"/>
                  </a:lnTo>
                  <a:lnTo>
                    <a:pt x="509" y="250"/>
                  </a:lnTo>
                  <a:lnTo>
                    <a:pt x="442" y="404"/>
                  </a:lnTo>
                  <a:lnTo>
                    <a:pt x="375" y="586"/>
                  </a:lnTo>
                  <a:lnTo>
                    <a:pt x="307" y="788"/>
                  </a:lnTo>
                  <a:lnTo>
                    <a:pt x="250" y="999"/>
                  </a:lnTo>
                  <a:lnTo>
                    <a:pt x="202" y="1210"/>
                  </a:lnTo>
                  <a:lnTo>
                    <a:pt x="115" y="1633"/>
                  </a:lnTo>
                  <a:lnTo>
                    <a:pt x="58" y="1998"/>
                  </a:lnTo>
                  <a:lnTo>
                    <a:pt x="0" y="2344"/>
                  </a:lnTo>
                  <a:lnTo>
                    <a:pt x="96" y="2478"/>
                  </a:lnTo>
                  <a:lnTo>
                    <a:pt x="202" y="2613"/>
                  </a:lnTo>
                  <a:lnTo>
                    <a:pt x="336" y="2747"/>
                  </a:lnTo>
                  <a:lnTo>
                    <a:pt x="413" y="2805"/>
                  </a:lnTo>
                  <a:lnTo>
                    <a:pt x="490" y="2863"/>
                  </a:lnTo>
                  <a:lnTo>
                    <a:pt x="576" y="2901"/>
                  </a:lnTo>
                  <a:lnTo>
                    <a:pt x="653" y="2930"/>
                  </a:lnTo>
                  <a:lnTo>
                    <a:pt x="740" y="2940"/>
                  </a:lnTo>
                  <a:lnTo>
                    <a:pt x="778" y="2940"/>
                  </a:lnTo>
                  <a:lnTo>
                    <a:pt x="817" y="2930"/>
                  </a:lnTo>
                  <a:lnTo>
                    <a:pt x="865" y="2920"/>
                  </a:lnTo>
                  <a:lnTo>
                    <a:pt x="903" y="2892"/>
                  </a:lnTo>
                  <a:lnTo>
                    <a:pt x="942" y="2863"/>
                  </a:lnTo>
                  <a:lnTo>
                    <a:pt x="980" y="2834"/>
                  </a:lnTo>
                  <a:lnTo>
                    <a:pt x="1009" y="2786"/>
                  </a:lnTo>
                  <a:lnTo>
                    <a:pt x="1038" y="2728"/>
                  </a:lnTo>
                  <a:lnTo>
                    <a:pt x="1057" y="2661"/>
                  </a:lnTo>
                  <a:lnTo>
                    <a:pt x="1076" y="2584"/>
                  </a:lnTo>
                  <a:lnTo>
                    <a:pt x="1105" y="2411"/>
                  </a:lnTo>
                  <a:lnTo>
                    <a:pt x="1105" y="2209"/>
                  </a:lnTo>
                  <a:lnTo>
                    <a:pt x="1095" y="1989"/>
                  </a:lnTo>
                  <a:lnTo>
                    <a:pt x="1076" y="1748"/>
                  </a:lnTo>
                  <a:lnTo>
                    <a:pt x="1047" y="1508"/>
                  </a:lnTo>
                  <a:lnTo>
                    <a:pt x="1009" y="1258"/>
                  </a:lnTo>
                  <a:lnTo>
                    <a:pt x="932" y="788"/>
                  </a:lnTo>
                  <a:lnTo>
                    <a:pt x="845" y="384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314928" y="1583363"/>
              <a:ext cx="145450" cy="144916"/>
            </a:xfrm>
            <a:custGeom>
              <a:avLst/>
              <a:gdLst/>
              <a:ahLst/>
              <a:cxnLst/>
              <a:rect l="l" t="t" r="r" b="b"/>
              <a:pathLst>
                <a:path w="2450" h="2441" extrusionOk="0">
                  <a:moveTo>
                    <a:pt x="1210" y="0"/>
                  </a:moveTo>
                  <a:lnTo>
                    <a:pt x="1287" y="192"/>
                  </a:lnTo>
                  <a:lnTo>
                    <a:pt x="1383" y="202"/>
                  </a:lnTo>
                  <a:lnTo>
                    <a:pt x="1489" y="221"/>
                  </a:lnTo>
                  <a:lnTo>
                    <a:pt x="1585" y="250"/>
                  </a:lnTo>
                  <a:lnTo>
                    <a:pt x="1672" y="289"/>
                  </a:lnTo>
                  <a:lnTo>
                    <a:pt x="1796" y="356"/>
                  </a:lnTo>
                  <a:lnTo>
                    <a:pt x="1912" y="452"/>
                  </a:lnTo>
                  <a:lnTo>
                    <a:pt x="2008" y="548"/>
                  </a:lnTo>
                  <a:lnTo>
                    <a:pt x="2094" y="663"/>
                  </a:lnTo>
                  <a:lnTo>
                    <a:pt x="2161" y="788"/>
                  </a:lnTo>
                  <a:lnTo>
                    <a:pt x="2219" y="923"/>
                  </a:lnTo>
                  <a:lnTo>
                    <a:pt x="2248" y="1067"/>
                  </a:lnTo>
                  <a:lnTo>
                    <a:pt x="2258" y="1220"/>
                  </a:lnTo>
                  <a:lnTo>
                    <a:pt x="2258" y="1326"/>
                  </a:lnTo>
                  <a:lnTo>
                    <a:pt x="2238" y="1432"/>
                  </a:lnTo>
                  <a:lnTo>
                    <a:pt x="2210" y="1528"/>
                  </a:lnTo>
                  <a:lnTo>
                    <a:pt x="2181" y="1624"/>
                  </a:lnTo>
                  <a:lnTo>
                    <a:pt x="2133" y="1710"/>
                  </a:lnTo>
                  <a:lnTo>
                    <a:pt x="2085" y="1797"/>
                  </a:lnTo>
                  <a:lnTo>
                    <a:pt x="2017" y="1874"/>
                  </a:lnTo>
                  <a:lnTo>
                    <a:pt x="1960" y="1950"/>
                  </a:lnTo>
                  <a:lnTo>
                    <a:pt x="1883" y="2018"/>
                  </a:lnTo>
                  <a:lnTo>
                    <a:pt x="1806" y="2075"/>
                  </a:lnTo>
                  <a:lnTo>
                    <a:pt x="1720" y="2133"/>
                  </a:lnTo>
                  <a:lnTo>
                    <a:pt x="1624" y="2171"/>
                  </a:lnTo>
                  <a:lnTo>
                    <a:pt x="1527" y="2210"/>
                  </a:lnTo>
                  <a:lnTo>
                    <a:pt x="1431" y="2229"/>
                  </a:lnTo>
                  <a:lnTo>
                    <a:pt x="1326" y="2248"/>
                  </a:lnTo>
                  <a:lnTo>
                    <a:pt x="1220" y="2258"/>
                  </a:lnTo>
                  <a:lnTo>
                    <a:pt x="1114" y="2248"/>
                  </a:lnTo>
                  <a:lnTo>
                    <a:pt x="1018" y="2229"/>
                  </a:lnTo>
                  <a:lnTo>
                    <a:pt x="922" y="2210"/>
                  </a:lnTo>
                  <a:lnTo>
                    <a:pt x="826" y="2171"/>
                  </a:lnTo>
                  <a:lnTo>
                    <a:pt x="730" y="2133"/>
                  </a:lnTo>
                  <a:lnTo>
                    <a:pt x="644" y="2075"/>
                  </a:lnTo>
                  <a:lnTo>
                    <a:pt x="567" y="2018"/>
                  </a:lnTo>
                  <a:lnTo>
                    <a:pt x="490" y="1950"/>
                  </a:lnTo>
                  <a:lnTo>
                    <a:pt x="423" y="1874"/>
                  </a:lnTo>
                  <a:lnTo>
                    <a:pt x="365" y="1797"/>
                  </a:lnTo>
                  <a:lnTo>
                    <a:pt x="317" y="1710"/>
                  </a:lnTo>
                  <a:lnTo>
                    <a:pt x="269" y="1624"/>
                  </a:lnTo>
                  <a:lnTo>
                    <a:pt x="240" y="1528"/>
                  </a:lnTo>
                  <a:lnTo>
                    <a:pt x="211" y="1432"/>
                  </a:lnTo>
                  <a:lnTo>
                    <a:pt x="192" y="1326"/>
                  </a:lnTo>
                  <a:lnTo>
                    <a:pt x="192" y="1220"/>
                  </a:lnTo>
                  <a:lnTo>
                    <a:pt x="202" y="1067"/>
                  </a:lnTo>
                  <a:lnTo>
                    <a:pt x="231" y="923"/>
                  </a:lnTo>
                  <a:lnTo>
                    <a:pt x="288" y="788"/>
                  </a:lnTo>
                  <a:lnTo>
                    <a:pt x="356" y="654"/>
                  </a:lnTo>
                  <a:lnTo>
                    <a:pt x="442" y="538"/>
                  </a:lnTo>
                  <a:lnTo>
                    <a:pt x="548" y="442"/>
                  </a:lnTo>
                  <a:lnTo>
                    <a:pt x="663" y="356"/>
                  </a:lnTo>
                  <a:lnTo>
                    <a:pt x="788" y="279"/>
                  </a:lnTo>
                  <a:lnTo>
                    <a:pt x="615" y="154"/>
                  </a:lnTo>
                  <a:lnTo>
                    <a:pt x="490" y="241"/>
                  </a:lnTo>
                  <a:lnTo>
                    <a:pt x="365" y="346"/>
                  </a:lnTo>
                  <a:lnTo>
                    <a:pt x="259" y="471"/>
                  </a:lnTo>
                  <a:lnTo>
                    <a:pt x="173" y="596"/>
                  </a:lnTo>
                  <a:lnTo>
                    <a:pt x="96" y="740"/>
                  </a:lnTo>
                  <a:lnTo>
                    <a:pt x="48" y="894"/>
                  </a:lnTo>
                  <a:lnTo>
                    <a:pt x="10" y="1057"/>
                  </a:lnTo>
                  <a:lnTo>
                    <a:pt x="0" y="1134"/>
                  </a:lnTo>
                  <a:lnTo>
                    <a:pt x="0" y="1220"/>
                  </a:lnTo>
                  <a:lnTo>
                    <a:pt x="10" y="1345"/>
                  </a:lnTo>
                  <a:lnTo>
                    <a:pt x="29" y="1470"/>
                  </a:lnTo>
                  <a:lnTo>
                    <a:pt x="58" y="1585"/>
                  </a:lnTo>
                  <a:lnTo>
                    <a:pt x="96" y="1701"/>
                  </a:lnTo>
                  <a:lnTo>
                    <a:pt x="144" y="1806"/>
                  </a:lnTo>
                  <a:lnTo>
                    <a:pt x="211" y="1902"/>
                  </a:lnTo>
                  <a:lnTo>
                    <a:pt x="279" y="1998"/>
                  </a:lnTo>
                  <a:lnTo>
                    <a:pt x="356" y="2085"/>
                  </a:lnTo>
                  <a:lnTo>
                    <a:pt x="442" y="2162"/>
                  </a:lnTo>
                  <a:lnTo>
                    <a:pt x="538" y="2239"/>
                  </a:lnTo>
                  <a:lnTo>
                    <a:pt x="644" y="2296"/>
                  </a:lnTo>
                  <a:lnTo>
                    <a:pt x="749" y="2344"/>
                  </a:lnTo>
                  <a:lnTo>
                    <a:pt x="865" y="2392"/>
                  </a:lnTo>
                  <a:lnTo>
                    <a:pt x="980" y="2421"/>
                  </a:lnTo>
                  <a:lnTo>
                    <a:pt x="1095" y="2440"/>
                  </a:lnTo>
                  <a:lnTo>
                    <a:pt x="1345" y="2440"/>
                  </a:lnTo>
                  <a:lnTo>
                    <a:pt x="1470" y="2421"/>
                  </a:lnTo>
                  <a:lnTo>
                    <a:pt x="1585" y="2392"/>
                  </a:lnTo>
                  <a:lnTo>
                    <a:pt x="1700" y="2344"/>
                  </a:lnTo>
                  <a:lnTo>
                    <a:pt x="1806" y="2296"/>
                  </a:lnTo>
                  <a:lnTo>
                    <a:pt x="1912" y="2239"/>
                  </a:lnTo>
                  <a:lnTo>
                    <a:pt x="1998" y="2162"/>
                  </a:lnTo>
                  <a:lnTo>
                    <a:pt x="2094" y="2085"/>
                  </a:lnTo>
                  <a:lnTo>
                    <a:pt x="2171" y="1998"/>
                  </a:lnTo>
                  <a:lnTo>
                    <a:pt x="2238" y="1902"/>
                  </a:lnTo>
                  <a:lnTo>
                    <a:pt x="2296" y="1806"/>
                  </a:lnTo>
                  <a:lnTo>
                    <a:pt x="2354" y="1701"/>
                  </a:lnTo>
                  <a:lnTo>
                    <a:pt x="2392" y="1585"/>
                  </a:lnTo>
                  <a:lnTo>
                    <a:pt x="2421" y="1470"/>
                  </a:lnTo>
                  <a:lnTo>
                    <a:pt x="2440" y="1345"/>
                  </a:lnTo>
                  <a:lnTo>
                    <a:pt x="2450" y="1220"/>
                  </a:lnTo>
                  <a:lnTo>
                    <a:pt x="2450" y="1124"/>
                  </a:lnTo>
                  <a:lnTo>
                    <a:pt x="2430" y="1038"/>
                  </a:lnTo>
                  <a:lnTo>
                    <a:pt x="2421" y="942"/>
                  </a:lnTo>
                  <a:lnTo>
                    <a:pt x="2392" y="855"/>
                  </a:lnTo>
                  <a:lnTo>
                    <a:pt x="2363" y="769"/>
                  </a:lnTo>
                  <a:lnTo>
                    <a:pt x="2325" y="692"/>
                  </a:lnTo>
                  <a:lnTo>
                    <a:pt x="2286" y="615"/>
                  </a:lnTo>
                  <a:lnTo>
                    <a:pt x="2238" y="538"/>
                  </a:lnTo>
                  <a:lnTo>
                    <a:pt x="2190" y="461"/>
                  </a:lnTo>
                  <a:lnTo>
                    <a:pt x="2133" y="394"/>
                  </a:lnTo>
                  <a:lnTo>
                    <a:pt x="2065" y="337"/>
                  </a:lnTo>
                  <a:lnTo>
                    <a:pt x="2008" y="279"/>
                  </a:lnTo>
                  <a:lnTo>
                    <a:pt x="1931" y="221"/>
                  </a:lnTo>
                  <a:lnTo>
                    <a:pt x="1864" y="173"/>
                  </a:lnTo>
                  <a:lnTo>
                    <a:pt x="1787" y="135"/>
                  </a:lnTo>
                  <a:lnTo>
                    <a:pt x="1700" y="96"/>
                  </a:lnTo>
                  <a:lnTo>
                    <a:pt x="1585" y="48"/>
                  </a:lnTo>
                  <a:lnTo>
                    <a:pt x="1470" y="20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041723" y="1651218"/>
              <a:ext cx="257833" cy="230465"/>
            </a:xfrm>
            <a:custGeom>
              <a:avLst/>
              <a:gdLst/>
              <a:ahLst/>
              <a:cxnLst/>
              <a:rect l="l" t="t" r="r" b="b"/>
              <a:pathLst>
                <a:path w="4343" h="3882" extrusionOk="0">
                  <a:moveTo>
                    <a:pt x="385" y="0"/>
                  </a:moveTo>
                  <a:lnTo>
                    <a:pt x="433" y="154"/>
                  </a:lnTo>
                  <a:lnTo>
                    <a:pt x="471" y="317"/>
                  </a:lnTo>
                  <a:lnTo>
                    <a:pt x="500" y="500"/>
                  </a:lnTo>
                  <a:lnTo>
                    <a:pt x="519" y="683"/>
                  </a:lnTo>
                  <a:lnTo>
                    <a:pt x="529" y="865"/>
                  </a:lnTo>
                  <a:lnTo>
                    <a:pt x="539" y="1057"/>
                  </a:lnTo>
                  <a:lnTo>
                    <a:pt x="529" y="1249"/>
                  </a:lnTo>
                  <a:lnTo>
                    <a:pt x="519" y="1451"/>
                  </a:lnTo>
                  <a:lnTo>
                    <a:pt x="491" y="1643"/>
                  </a:lnTo>
                  <a:lnTo>
                    <a:pt x="462" y="1826"/>
                  </a:lnTo>
                  <a:lnTo>
                    <a:pt x="414" y="2018"/>
                  </a:lnTo>
                  <a:lnTo>
                    <a:pt x="356" y="2191"/>
                  </a:lnTo>
                  <a:lnTo>
                    <a:pt x="289" y="2364"/>
                  </a:lnTo>
                  <a:lnTo>
                    <a:pt x="202" y="2527"/>
                  </a:lnTo>
                  <a:lnTo>
                    <a:pt x="106" y="2681"/>
                  </a:lnTo>
                  <a:lnTo>
                    <a:pt x="1" y="2815"/>
                  </a:lnTo>
                  <a:lnTo>
                    <a:pt x="299" y="3007"/>
                  </a:lnTo>
                  <a:lnTo>
                    <a:pt x="587" y="3171"/>
                  </a:lnTo>
                  <a:lnTo>
                    <a:pt x="856" y="3324"/>
                  </a:lnTo>
                  <a:lnTo>
                    <a:pt x="1125" y="3449"/>
                  </a:lnTo>
                  <a:lnTo>
                    <a:pt x="1374" y="3564"/>
                  </a:lnTo>
                  <a:lnTo>
                    <a:pt x="1605" y="3651"/>
                  </a:lnTo>
                  <a:lnTo>
                    <a:pt x="1835" y="3728"/>
                  </a:lnTo>
                  <a:lnTo>
                    <a:pt x="2056" y="3785"/>
                  </a:lnTo>
                  <a:lnTo>
                    <a:pt x="2258" y="3833"/>
                  </a:lnTo>
                  <a:lnTo>
                    <a:pt x="2450" y="3862"/>
                  </a:lnTo>
                  <a:lnTo>
                    <a:pt x="2633" y="3881"/>
                  </a:lnTo>
                  <a:lnTo>
                    <a:pt x="2969" y="3881"/>
                  </a:lnTo>
                  <a:lnTo>
                    <a:pt x="3123" y="3862"/>
                  </a:lnTo>
                  <a:lnTo>
                    <a:pt x="3257" y="3843"/>
                  </a:lnTo>
                  <a:lnTo>
                    <a:pt x="3392" y="3814"/>
                  </a:lnTo>
                  <a:lnTo>
                    <a:pt x="3517" y="3776"/>
                  </a:lnTo>
                  <a:lnTo>
                    <a:pt x="3632" y="3737"/>
                  </a:lnTo>
                  <a:lnTo>
                    <a:pt x="3738" y="3689"/>
                  </a:lnTo>
                  <a:lnTo>
                    <a:pt x="3824" y="3641"/>
                  </a:lnTo>
                  <a:lnTo>
                    <a:pt x="3910" y="3593"/>
                  </a:lnTo>
                  <a:lnTo>
                    <a:pt x="3997" y="3536"/>
                  </a:lnTo>
                  <a:lnTo>
                    <a:pt x="4122" y="3440"/>
                  </a:lnTo>
                  <a:lnTo>
                    <a:pt x="4227" y="3343"/>
                  </a:lnTo>
                  <a:lnTo>
                    <a:pt x="4295" y="3267"/>
                  </a:lnTo>
                  <a:lnTo>
                    <a:pt x="4343" y="3190"/>
                  </a:lnTo>
                  <a:lnTo>
                    <a:pt x="4343" y="1124"/>
                  </a:lnTo>
                  <a:lnTo>
                    <a:pt x="4151" y="1134"/>
                  </a:lnTo>
                  <a:lnTo>
                    <a:pt x="3949" y="1134"/>
                  </a:lnTo>
                  <a:lnTo>
                    <a:pt x="3747" y="1124"/>
                  </a:lnTo>
                  <a:lnTo>
                    <a:pt x="3545" y="1096"/>
                  </a:lnTo>
                  <a:lnTo>
                    <a:pt x="3344" y="1067"/>
                  </a:lnTo>
                  <a:lnTo>
                    <a:pt x="3132" y="1038"/>
                  </a:lnTo>
                  <a:lnTo>
                    <a:pt x="2931" y="990"/>
                  </a:lnTo>
                  <a:lnTo>
                    <a:pt x="2729" y="942"/>
                  </a:lnTo>
                  <a:lnTo>
                    <a:pt x="2335" y="836"/>
                  </a:lnTo>
                  <a:lnTo>
                    <a:pt x="1960" y="711"/>
                  </a:lnTo>
                  <a:lnTo>
                    <a:pt x="1605" y="577"/>
                  </a:lnTo>
                  <a:lnTo>
                    <a:pt x="1278" y="452"/>
                  </a:lnTo>
                  <a:lnTo>
                    <a:pt x="1019" y="337"/>
                  </a:lnTo>
                  <a:lnTo>
                    <a:pt x="750" y="212"/>
                  </a:lnTo>
                  <a:lnTo>
                    <a:pt x="558" y="106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A6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046888" y="1223484"/>
              <a:ext cx="385533" cy="496787"/>
            </a:xfrm>
            <a:custGeom>
              <a:avLst/>
              <a:gdLst/>
              <a:ahLst/>
              <a:cxnLst/>
              <a:rect l="l" t="t" r="r" b="b"/>
              <a:pathLst>
                <a:path w="6494" h="8368" extrusionOk="0">
                  <a:moveTo>
                    <a:pt x="2815" y="1"/>
                  </a:moveTo>
                  <a:lnTo>
                    <a:pt x="2594" y="10"/>
                  </a:lnTo>
                  <a:lnTo>
                    <a:pt x="2373" y="39"/>
                  </a:lnTo>
                  <a:lnTo>
                    <a:pt x="2152" y="97"/>
                  </a:lnTo>
                  <a:lnTo>
                    <a:pt x="1931" y="164"/>
                  </a:lnTo>
                  <a:lnTo>
                    <a:pt x="1720" y="251"/>
                  </a:lnTo>
                  <a:lnTo>
                    <a:pt x="1508" y="356"/>
                  </a:lnTo>
                  <a:lnTo>
                    <a:pt x="1316" y="481"/>
                  </a:lnTo>
                  <a:lnTo>
                    <a:pt x="1134" y="616"/>
                  </a:lnTo>
                  <a:lnTo>
                    <a:pt x="970" y="760"/>
                  </a:lnTo>
                  <a:lnTo>
                    <a:pt x="817" y="923"/>
                  </a:lnTo>
                  <a:lnTo>
                    <a:pt x="673" y="1096"/>
                  </a:lnTo>
                  <a:lnTo>
                    <a:pt x="548" y="1278"/>
                  </a:lnTo>
                  <a:lnTo>
                    <a:pt x="432" y="1471"/>
                  </a:lnTo>
                  <a:lnTo>
                    <a:pt x="327" y="1663"/>
                  </a:lnTo>
                  <a:lnTo>
                    <a:pt x="250" y="1874"/>
                  </a:lnTo>
                  <a:lnTo>
                    <a:pt x="183" y="2085"/>
                  </a:lnTo>
                  <a:lnTo>
                    <a:pt x="125" y="2306"/>
                  </a:lnTo>
                  <a:lnTo>
                    <a:pt x="96" y="2537"/>
                  </a:lnTo>
                  <a:lnTo>
                    <a:pt x="77" y="2767"/>
                  </a:lnTo>
                  <a:lnTo>
                    <a:pt x="87" y="2998"/>
                  </a:lnTo>
                  <a:lnTo>
                    <a:pt x="39" y="3440"/>
                  </a:lnTo>
                  <a:lnTo>
                    <a:pt x="10" y="3891"/>
                  </a:lnTo>
                  <a:lnTo>
                    <a:pt x="0" y="4352"/>
                  </a:lnTo>
                  <a:lnTo>
                    <a:pt x="0" y="4814"/>
                  </a:lnTo>
                  <a:lnTo>
                    <a:pt x="29" y="5284"/>
                  </a:lnTo>
                  <a:lnTo>
                    <a:pt x="67" y="5765"/>
                  </a:lnTo>
                  <a:lnTo>
                    <a:pt x="125" y="6254"/>
                  </a:lnTo>
                  <a:lnTo>
                    <a:pt x="212" y="6754"/>
                  </a:lnTo>
                  <a:lnTo>
                    <a:pt x="308" y="7234"/>
                  </a:lnTo>
                  <a:lnTo>
                    <a:pt x="519" y="7350"/>
                  </a:lnTo>
                  <a:lnTo>
                    <a:pt x="730" y="7455"/>
                  </a:lnTo>
                  <a:lnTo>
                    <a:pt x="1009" y="7580"/>
                  </a:lnTo>
                  <a:lnTo>
                    <a:pt x="1335" y="7724"/>
                  </a:lnTo>
                  <a:lnTo>
                    <a:pt x="1710" y="7868"/>
                  </a:lnTo>
                  <a:lnTo>
                    <a:pt x="2123" y="8012"/>
                  </a:lnTo>
                  <a:lnTo>
                    <a:pt x="2344" y="8080"/>
                  </a:lnTo>
                  <a:lnTo>
                    <a:pt x="2565" y="8147"/>
                  </a:lnTo>
                  <a:lnTo>
                    <a:pt x="2786" y="8205"/>
                  </a:lnTo>
                  <a:lnTo>
                    <a:pt x="3017" y="8253"/>
                  </a:lnTo>
                  <a:lnTo>
                    <a:pt x="3247" y="8291"/>
                  </a:lnTo>
                  <a:lnTo>
                    <a:pt x="3487" y="8329"/>
                  </a:lnTo>
                  <a:lnTo>
                    <a:pt x="3718" y="8349"/>
                  </a:lnTo>
                  <a:lnTo>
                    <a:pt x="3958" y="8368"/>
                  </a:lnTo>
                  <a:lnTo>
                    <a:pt x="4188" y="8368"/>
                  </a:lnTo>
                  <a:lnTo>
                    <a:pt x="4419" y="8358"/>
                  </a:lnTo>
                  <a:lnTo>
                    <a:pt x="4640" y="8329"/>
                  </a:lnTo>
                  <a:lnTo>
                    <a:pt x="4861" y="8291"/>
                  </a:lnTo>
                  <a:lnTo>
                    <a:pt x="5082" y="8224"/>
                  </a:lnTo>
                  <a:lnTo>
                    <a:pt x="5284" y="8157"/>
                  </a:lnTo>
                  <a:lnTo>
                    <a:pt x="5485" y="8060"/>
                  </a:lnTo>
                  <a:lnTo>
                    <a:pt x="5677" y="7945"/>
                  </a:lnTo>
                  <a:lnTo>
                    <a:pt x="5764" y="7878"/>
                  </a:lnTo>
                  <a:lnTo>
                    <a:pt x="5860" y="7811"/>
                  </a:lnTo>
                  <a:lnTo>
                    <a:pt x="5946" y="7734"/>
                  </a:lnTo>
                  <a:lnTo>
                    <a:pt x="6023" y="7647"/>
                  </a:lnTo>
                  <a:lnTo>
                    <a:pt x="6100" y="7561"/>
                  </a:lnTo>
                  <a:lnTo>
                    <a:pt x="6167" y="7455"/>
                  </a:lnTo>
                  <a:lnTo>
                    <a:pt x="6225" y="7330"/>
                  </a:lnTo>
                  <a:lnTo>
                    <a:pt x="6283" y="7186"/>
                  </a:lnTo>
                  <a:lnTo>
                    <a:pt x="6331" y="7023"/>
                  </a:lnTo>
                  <a:lnTo>
                    <a:pt x="6369" y="6840"/>
                  </a:lnTo>
                  <a:lnTo>
                    <a:pt x="6398" y="6639"/>
                  </a:lnTo>
                  <a:lnTo>
                    <a:pt x="6427" y="6418"/>
                  </a:lnTo>
                  <a:lnTo>
                    <a:pt x="6446" y="6178"/>
                  </a:lnTo>
                  <a:lnTo>
                    <a:pt x="6465" y="5918"/>
                  </a:lnTo>
                  <a:lnTo>
                    <a:pt x="6484" y="5323"/>
                  </a:lnTo>
                  <a:lnTo>
                    <a:pt x="6494" y="4641"/>
                  </a:lnTo>
                  <a:lnTo>
                    <a:pt x="6494" y="3853"/>
                  </a:lnTo>
                  <a:lnTo>
                    <a:pt x="6484" y="3517"/>
                  </a:lnTo>
                  <a:lnTo>
                    <a:pt x="6465" y="3200"/>
                  </a:lnTo>
                  <a:lnTo>
                    <a:pt x="6427" y="2892"/>
                  </a:lnTo>
                  <a:lnTo>
                    <a:pt x="6379" y="2604"/>
                  </a:lnTo>
                  <a:lnTo>
                    <a:pt x="6321" y="2326"/>
                  </a:lnTo>
                  <a:lnTo>
                    <a:pt x="6244" y="2066"/>
                  </a:lnTo>
                  <a:lnTo>
                    <a:pt x="6158" y="1816"/>
                  </a:lnTo>
                  <a:lnTo>
                    <a:pt x="6062" y="1586"/>
                  </a:lnTo>
                  <a:lnTo>
                    <a:pt x="5946" y="1384"/>
                  </a:lnTo>
                  <a:lnTo>
                    <a:pt x="5822" y="1192"/>
                  </a:lnTo>
                  <a:lnTo>
                    <a:pt x="5697" y="1019"/>
                  </a:lnTo>
                  <a:lnTo>
                    <a:pt x="5553" y="865"/>
                  </a:lnTo>
                  <a:lnTo>
                    <a:pt x="5399" y="731"/>
                  </a:lnTo>
                  <a:lnTo>
                    <a:pt x="5236" y="616"/>
                  </a:lnTo>
                  <a:lnTo>
                    <a:pt x="5149" y="568"/>
                  </a:lnTo>
                  <a:lnTo>
                    <a:pt x="5063" y="529"/>
                  </a:lnTo>
                  <a:lnTo>
                    <a:pt x="4976" y="491"/>
                  </a:lnTo>
                  <a:lnTo>
                    <a:pt x="4880" y="462"/>
                  </a:lnTo>
                  <a:lnTo>
                    <a:pt x="4621" y="366"/>
                  </a:lnTo>
                  <a:lnTo>
                    <a:pt x="4313" y="270"/>
                  </a:lnTo>
                  <a:lnTo>
                    <a:pt x="3977" y="164"/>
                  </a:lnTo>
                  <a:lnTo>
                    <a:pt x="3804" y="116"/>
                  </a:lnTo>
                  <a:lnTo>
                    <a:pt x="3612" y="68"/>
                  </a:lnTo>
                  <a:lnTo>
                    <a:pt x="3420" y="39"/>
                  </a:lnTo>
                  <a:lnTo>
                    <a:pt x="3228" y="10"/>
                  </a:lnTo>
                  <a:lnTo>
                    <a:pt x="3017" y="1"/>
                  </a:lnTo>
                  <a:close/>
                </a:path>
              </a:pathLst>
            </a:custGeom>
            <a:solidFill>
              <a:srgbClr val="A6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243629" y="1532011"/>
              <a:ext cx="142601" cy="51412"/>
            </a:xfrm>
            <a:custGeom>
              <a:avLst/>
              <a:gdLst/>
              <a:ahLst/>
              <a:cxnLst/>
              <a:rect l="l" t="t" r="r" b="b"/>
              <a:pathLst>
                <a:path w="2402" h="866" extrusionOk="0">
                  <a:moveTo>
                    <a:pt x="68" y="1"/>
                  </a:moveTo>
                  <a:lnTo>
                    <a:pt x="29" y="20"/>
                  </a:lnTo>
                  <a:lnTo>
                    <a:pt x="10" y="49"/>
                  </a:lnTo>
                  <a:lnTo>
                    <a:pt x="0" y="87"/>
                  </a:lnTo>
                  <a:lnTo>
                    <a:pt x="10" y="116"/>
                  </a:lnTo>
                  <a:lnTo>
                    <a:pt x="29" y="154"/>
                  </a:lnTo>
                  <a:lnTo>
                    <a:pt x="154" y="270"/>
                  </a:lnTo>
                  <a:lnTo>
                    <a:pt x="288" y="385"/>
                  </a:lnTo>
                  <a:lnTo>
                    <a:pt x="471" y="510"/>
                  </a:lnTo>
                  <a:lnTo>
                    <a:pt x="577" y="577"/>
                  </a:lnTo>
                  <a:lnTo>
                    <a:pt x="692" y="635"/>
                  </a:lnTo>
                  <a:lnTo>
                    <a:pt x="817" y="702"/>
                  </a:lnTo>
                  <a:lnTo>
                    <a:pt x="951" y="750"/>
                  </a:lnTo>
                  <a:lnTo>
                    <a:pt x="1086" y="798"/>
                  </a:lnTo>
                  <a:lnTo>
                    <a:pt x="1230" y="827"/>
                  </a:lnTo>
                  <a:lnTo>
                    <a:pt x="1374" y="856"/>
                  </a:lnTo>
                  <a:lnTo>
                    <a:pt x="1528" y="865"/>
                  </a:lnTo>
                  <a:lnTo>
                    <a:pt x="1624" y="856"/>
                  </a:lnTo>
                  <a:lnTo>
                    <a:pt x="1729" y="846"/>
                  </a:lnTo>
                  <a:lnTo>
                    <a:pt x="1835" y="827"/>
                  </a:lnTo>
                  <a:lnTo>
                    <a:pt x="1941" y="798"/>
                  </a:lnTo>
                  <a:lnTo>
                    <a:pt x="2046" y="760"/>
                  </a:lnTo>
                  <a:lnTo>
                    <a:pt x="2152" y="712"/>
                  </a:lnTo>
                  <a:lnTo>
                    <a:pt x="2258" y="654"/>
                  </a:lnTo>
                  <a:lnTo>
                    <a:pt x="2363" y="587"/>
                  </a:lnTo>
                  <a:lnTo>
                    <a:pt x="2383" y="558"/>
                  </a:lnTo>
                  <a:lnTo>
                    <a:pt x="2402" y="520"/>
                  </a:lnTo>
                  <a:lnTo>
                    <a:pt x="2402" y="491"/>
                  </a:lnTo>
                  <a:lnTo>
                    <a:pt x="2383" y="452"/>
                  </a:lnTo>
                  <a:lnTo>
                    <a:pt x="2354" y="433"/>
                  </a:lnTo>
                  <a:lnTo>
                    <a:pt x="2325" y="414"/>
                  </a:lnTo>
                  <a:lnTo>
                    <a:pt x="2287" y="423"/>
                  </a:lnTo>
                  <a:lnTo>
                    <a:pt x="2258" y="433"/>
                  </a:lnTo>
                  <a:lnTo>
                    <a:pt x="2162" y="500"/>
                  </a:lnTo>
                  <a:lnTo>
                    <a:pt x="2066" y="548"/>
                  </a:lnTo>
                  <a:lnTo>
                    <a:pt x="1970" y="587"/>
                  </a:lnTo>
                  <a:lnTo>
                    <a:pt x="1874" y="625"/>
                  </a:lnTo>
                  <a:lnTo>
                    <a:pt x="1787" y="654"/>
                  </a:lnTo>
                  <a:lnTo>
                    <a:pt x="1691" y="664"/>
                  </a:lnTo>
                  <a:lnTo>
                    <a:pt x="1595" y="673"/>
                  </a:lnTo>
                  <a:lnTo>
                    <a:pt x="1508" y="683"/>
                  </a:lnTo>
                  <a:lnTo>
                    <a:pt x="1422" y="673"/>
                  </a:lnTo>
                  <a:lnTo>
                    <a:pt x="1326" y="664"/>
                  </a:lnTo>
                  <a:lnTo>
                    <a:pt x="1163" y="635"/>
                  </a:lnTo>
                  <a:lnTo>
                    <a:pt x="999" y="587"/>
                  </a:lnTo>
                  <a:lnTo>
                    <a:pt x="846" y="520"/>
                  </a:lnTo>
                  <a:lnTo>
                    <a:pt x="702" y="443"/>
                  </a:lnTo>
                  <a:lnTo>
                    <a:pt x="577" y="366"/>
                  </a:lnTo>
                  <a:lnTo>
                    <a:pt x="461" y="289"/>
                  </a:lnTo>
                  <a:lnTo>
                    <a:pt x="365" y="212"/>
                  </a:lnTo>
                  <a:lnTo>
                    <a:pt x="221" y="87"/>
                  </a:lnTo>
                  <a:lnTo>
                    <a:pt x="164" y="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1199163" y="1354090"/>
              <a:ext cx="83886" cy="55984"/>
            </a:xfrm>
            <a:custGeom>
              <a:avLst/>
              <a:gdLst/>
              <a:ahLst/>
              <a:cxnLst/>
              <a:rect l="l" t="t" r="r" b="b"/>
              <a:pathLst>
                <a:path w="1413" h="943" extrusionOk="0">
                  <a:moveTo>
                    <a:pt x="1153" y="1"/>
                  </a:moveTo>
                  <a:lnTo>
                    <a:pt x="913" y="39"/>
                  </a:lnTo>
                  <a:lnTo>
                    <a:pt x="711" y="87"/>
                  </a:lnTo>
                  <a:lnTo>
                    <a:pt x="538" y="145"/>
                  </a:lnTo>
                  <a:lnTo>
                    <a:pt x="403" y="212"/>
                  </a:lnTo>
                  <a:lnTo>
                    <a:pt x="288" y="289"/>
                  </a:lnTo>
                  <a:lnTo>
                    <a:pt x="192" y="366"/>
                  </a:lnTo>
                  <a:lnTo>
                    <a:pt x="125" y="443"/>
                  </a:lnTo>
                  <a:lnTo>
                    <a:pt x="77" y="529"/>
                  </a:lnTo>
                  <a:lnTo>
                    <a:pt x="38" y="606"/>
                  </a:lnTo>
                  <a:lnTo>
                    <a:pt x="19" y="683"/>
                  </a:lnTo>
                  <a:lnTo>
                    <a:pt x="10" y="760"/>
                  </a:lnTo>
                  <a:lnTo>
                    <a:pt x="0" y="817"/>
                  </a:lnTo>
                  <a:lnTo>
                    <a:pt x="10" y="913"/>
                  </a:lnTo>
                  <a:lnTo>
                    <a:pt x="19" y="942"/>
                  </a:lnTo>
                  <a:lnTo>
                    <a:pt x="115" y="836"/>
                  </a:lnTo>
                  <a:lnTo>
                    <a:pt x="221" y="760"/>
                  </a:lnTo>
                  <a:lnTo>
                    <a:pt x="327" y="692"/>
                  </a:lnTo>
                  <a:lnTo>
                    <a:pt x="432" y="644"/>
                  </a:lnTo>
                  <a:lnTo>
                    <a:pt x="538" y="606"/>
                  </a:lnTo>
                  <a:lnTo>
                    <a:pt x="644" y="577"/>
                  </a:lnTo>
                  <a:lnTo>
                    <a:pt x="749" y="567"/>
                  </a:lnTo>
                  <a:lnTo>
                    <a:pt x="845" y="548"/>
                  </a:lnTo>
                  <a:lnTo>
                    <a:pt x="1028" y="539"/>
                  </a:lnTo>
                  <a:lnTo>
                    <a:pt x="1114" y="529"/>
                  </a:lnTo>
                  <a:lnTo>
                    <a:pt x="1191" y="510"/>
                  </a:lnTo>
                  <a:lnTo>
                    <a:pt x="1258" y="491"/>
                  </a:lnTo>
                  <a:lnTo>
                    <a:pt x="1306" y="462"/>
                  </a:lnTo>
                  <a:lnTo>
                    <a:pt x="1354" y="423"/>
                  </a:lnTo>
                  <a:lnTo>
                    <a:pt x="1383" y="366"/>
                  </a:lnTo>
                  <a:lnTo>
                    <a:pt x="1403" y="308"/>
                  </a:lnTo>
                  <a:lnTo>
                    <a:pt x="1412" y="260"/>
                  </a:lnTo>
                  <a:lnTo>
                    <a:pt x="1412" y="212"/>
                  </a:lnTo>
                  <a:lnTo>
                    <a:pt x="1403" y="174"/>
                  </a:lnTo>
                  <a:lnTo>
                    <a:pt x="1383" y="135"/>
                  </a:lnTo>
                  <a:lnTo>
                    <a:pt x="1364" y="106"/>
                  </a:lnTo>
                  <a:lnTo>
                    <a:pt x="1316" y="58"/>
                  </a:lnTo>
                  <a:lnTo>
                    <a:pt x="1258" y="29"/>
                  </a:lnTo>
                  <a:lnTo>
                    <a:pt x="1201" y="10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349123" y="1354090"/>
              <a:ext cx="83293" cy="55984"/>
            </a:xfrm>
            <a:custGeom>
              <a:avLst/>
              <a:gdLst/>
              <a:ahLst/>
              <a:cxnLst/>
              <a:rect l="l" t="t" r="r" b="b"/>
              <a:pathLst>
                <a:path w="1403" h="943" extrusionOk="0">
                  <a:moveTo>
                    <a:pt x="260" y="1"/>
                  </a:moveTo>
                  <a:lnTo>
                    <a:pt x="202" y="10"/>
                  </a:lnTo>
                  <a:lnTo>
                    <a:pt x="154" y="29"/>
                  </a:lnTo>
                  <a:lnTo>
                    <a:pt x="97" y="58"/>
                  </a:lnTo>
                  <a:lnTo>
                    <a:pt x="39" y="106"/>
                  </a:lnTo>
                  <a:lnTo>
                    <a:pt x="20" y="135"/>
                  </a:lnTo>
                  <a:lnTo>
                    <a:pt x="10" y="174"/>
                  </a:lnTo>
                  <a:lnTo>
                    <a:pt x="0" y="212"/>
                  </a:lnTo>
                  <a:lnTo>
                    <a:pt x="0" y="260"/>
                  </a:lnTo>
                  <a:lnTo>
                    <a:pt x="10" y="308"/>
                  </a:lnTo>
                  <a:lnTo>
                    <a:pt x="20" y="366"/>
                  </a:lnTo>
                  <a:lnTo>
                    <a:pt x="58" y="423"/>
                  </a:lnTo>
                  <a:lnTo>
                    <a:pt x="97" y="462"/>
                  </a:lnTo>
                  <a:lnTo>
                    <a:pt x="154" y="491"/>
                  </a:lnTo>
                  <a:lnTo>
                    <a:pt x="221" y="510"/>
                  </a:lnTo>
                  <a:lnTo>
                    <a:pt x="289" y="529"/>
                  </a:lnTo>
                  <a:lnTo>
                    <a:pt x="375" y="539"/>
                  </a:lnTo>
                  <a:lnTo>
                    <a:pt x="558" y="548"/>
                  </a:lnTo>
                  <a:lnTo>
                    <a:pt x="663" y="567"/>
                  </a:lnTo>
                  <a:lnTo>
                    <a:pt x="769" y="577"/>
                  </a:lnTo>
                  <a:lnTo>
                    <a:pt x="875" y="606"/>
                  </a:lnTo>
                  <a:lnTo>
                    <a:pt x="980" y="644"/>
                  </a:lnTo>
                  <a:lnTo>
                    <a:pt x="1086" y="692"/>
                  </a:lnTo>
                  <a:lnTo>
                    <a:pt x="1192" y="760"/>
                  </a:lnTo>
                  <a:lnTo>
                    <a:pt x="1288" y="836"/>
                  </a:lnTo>
                  <a:lnTo>
                    <a:pt x="1393" y="942"/>
                  </a:lnTo>
                  <a:lnTo>
                    <a:pt x="1393" y="913"/>
                  </a:lnTo>
                  <a:lnTo>
                    <a:pt x="1403" y="817"/>
                  </a:lnTo>
                  <a:lnTo>
                    <a:pt x="1403" y="760"/>
                  </a:lnTo>
                  <a:lnTo>
                    <a:pt x="1393" y="683"/>
                  </a:lnTo>
                  <a:lnTo>
                    <a:pt x="1365" y="606"/>
                  </a:lnTo>
                  <a:lnTo>
                    <a:pt x="1336" y="529"/>
                  </a:lnTo>
                  <a:lnTo>
                    <a:pt x="1278" y="443"/>
                  </a:lnTo>
                  <a:lnTo>
                    <a:pt x="1211" y="366"/>
                  </a:lnTo>
                  <a:lnTo>
                    <a:pt x="1124" y="289"/>
                  </a:lnTo>
                  <a:lnTo>
                    <a:pt x="1009" y="212"/>
                  </a:lnTo>
                  <a:lnTo>
                    <a:pt x="865" y="145"/>
                  </a:lnTo>
                  <a:lnTo>
                    <a:pt x="692" y="87"/>
                  </a:lnTo>
                  <a:lnTo>
                    <a:pt x="490" y="39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1233358" y="1427645"/>
              <a:ext cx="27428" cy="49691"/>
            </a:xfrm>
            <a:custGeom>
              <a:avLst/>
              <a:gdLst/>
              <a:ahLst/>
              <a:cxnLst/>
              <a:rect l="l" t="t" r="r" b="b"/>
              <a:pathLst>
                <a:path w="462" h="837" extrusionOk="0">
                  <a:moveTo>
                    <a:pt x="183" y="1"/>
                  </a:moveTo>
                  <a:lnTo>
                    <a:pt x="144" y="30"/>
                  </a:lnTo>
                  <a:lnTo>
                    <a:pt x="96" y="68"/>
                  </a:lnTo>
                  <a:lnTo>
                    <a:pt x="68" y="116"/>
                  </a:lnTo>
                  <a:lnTo>
                    <a:pt x="39" y="183"/>
                  </a:lnTo>
                  <a:lnTo>
                    <a:pt x="20" y="251"/>
                  </a:lnTo>
                  <a:lnTo>
                    <a:pt x="0" y="327"/>
                  </a:lnTo>
                  <a:lnTo>
                    <a:pt x="0" y="414"/>
                  </a:lnTo>
                  <a:lnTo>
                    <a:pt x="0" y="500"/>
                  </a:lnTo>
                  <a:lnTo>
                    <a:pt x="20" y="577"/>
                  </a:lnTo>
                  <a:lnTo>
                    <a:pt x="39" y="644"/>
                  </a:lnTo>
                  <a:lnTo>
                    <a:pt x="68" y="712"/>
                  </a:lnTo>
                  <a:lnTo>
                    <a:pt x="96" y="760"/>
                  </a:lnTo>
                  <a:lnTo>
                    <a:pt x="144" y="798"/>
                  </a:lnTo>
                  <a:lnTo>
                    <a:pt x="183" y="827"/>
                  </a:lnTo>
                  <a:lnTo>
                    <a:pt x="231" y="837"/>
                  </a:lnTo>
                  <a:lnTo>
                    <a:pt x="279" y="827"/>
                  </a:lnTo>
                  <a:lnTo>
                    <a:pt x="327" y="798"/>
                  </a:lnTo>
                  <a:lnTo>
                    <a:pt x="365" y="760"/>
                  </a:lnTo>
                  <a:lnTo>
                    <a:pt x="394" y="712"/>
                  </a:lnTo>
                  <a:lnTo>
                    <a:pt x="423" y="644"/>
                  </a:lnTo>
                  <a:lnTo>
                    <a:pt x="452" y="577"/>
                  </a:lnTo>
                  <a:lnTo>
                    <a:pt x="461" y="500"/>
                  </a:lnTo>
                  <a:lnTo>
                    <a:pt x="461" y="414"/>
                  </a:lnTo>
                  <a:lnTo>
                    <a:pt x="461" y="327"/>
                  </a:lnTo>
                  <a:lnTo>
                    <a:pt x="452" y="251"/>
                  </a:lnTo>
                  <a:lnTo>
                    <a:pt x="423" y="183"/>
                  </a:lnTo>
                  <a:lnTo>
                    <a:pt x="394" y="116"/>
                  </a:lnTo>
                  <a:lnTo>
                    <a:pt x="365" y="68"/>
                  </a:lnTo>
                  <a:lnTo>
                    <a:pt x="327" y="3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369070" y="1427645"/>
              <a:ext cx="27428" cy="49691"/>
            </a:xfrm>
            <a:custGeom>
              <a:avLst/>
              <a:gdLst/>
              <a:ahLst/>
              <a:cxnLst/>
              <a:rect l="l" t="t" r="r" b="b"/>
              <a:pathLst>
                <a:path w="462" h="837" extrusionOk="0">
                  <a:moveTo>
                    <a:pt x="183" y="1"/>
                  </a:moveTo>
                  <a:lnTo>
                    <a:pt x="145" y="30"/>
                  </a:lnTo>
                  <a:lnTo>
                    <a:pt x="97" y="68"/>
                  </a:lnTo>
                  <a:lnTo>
                    <a:pt x="68" y="116"/>
                  </a:lnTo>
                  <a:lnTo>
                    <a:pt x="39" y="183"/>
                  </a:lnTo>
                  <a:lnTo>
                    <a:pt x="20" y="251"/>
                  </a:lnTo>
                  <a:lnTo>
                    <a:pt x="1" y="327"/>
                  </a:lnTo>
                  <a:lnTo>
                    <a:pt x="1" y="414"/>
                  </a:lnTo>
                  <a:lnTo>
                    <a:pt x="1" y="500"/>
                  </a:lnTo>
                  <a:lnTo>
                    <a:pt x="20" y="577"/>
                  </a:lnTo>
                  <a:lnTo>
                    <a:pt x="39" y="644"/>
                  </a:lnTo>
                  <a:lnTo>
                    <a:pt x="68" y="712"/>
                  </a:lnTo>
                  <a:lnTo>
                    <a:pt x="97" y="760"/>
                  </a:lnTo>
                  <a:lnTo>
                    <a:pt x="145" y="798"/>
                  </a:lnTo>
                  <a:lnTo>
                    <a:pt x="183" y="827"/>
                  </a:lnTo>
                  <a:lnTo>
                    <a:pt x="231" y="837"/>
                  </a:lnTo>
                  <a:lnTo>
                    <a:pt x="279" y="827"/>
                  </a:lnTo>
                  <a:lnTo>
                    <a:pt x="327" y="798"/>
                  </a:lnTo>
                  <a:lnTo>
                    <a:pt x="366" y="760"/>
                  </a:lnTo>
                  <a:lnTo>
                    <a:pt x="395" y="712"/>
                  </a:lnTo>
                  <a:lnTo>
                    <a:pt x="423" y="644"/>
                  </a:lnTo>
                  <a:lnTo>
                    <a:pt x="443" y="577"/>
                  </a:lnTo>
                  <a:lnTo>
                    <a:pt x="462" y="500"/>
                  </a:lnTo>
                  <a:lnTo>
                    <a:pt x="462" y="414"/>
                  </a:lnTo>
                  <a:lnTo>
                    <a:pt x="462" y="327"/>
                  </a:lnTo>
                  <a:lnTo>
                    <a:pt x="443" y="251"/>
                  </a:lnTo>
                  <a:lnTo>
                    <a:pt x="423" y="183"/>
                  </a:lnTo>
                  <a:lnTo>
                    <a:pt x="395" y="116"/>
                  </a:lnTo>
                  <a:lnTo>
                    <a:pt x="366" y="68"/>
                  </a:lnTo>
                  <a:lnTo>
                    <a:pt x="327" y="3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1314334" y="1432216"/>
              <a:ext cx="44526" cy="72488"/>
            </a:xfrm>
            <a:custGeom>
              <a:avLst/>
              <a:gdLst/>
              <a:ahLst/>
              <a:cxnLst/>
              <a:rect l="l" t="t" r="r" b="b"/>
              <a:pathLst>
                <a:path w="750" h="1221" extrusionOk="0">
                  <a:moveTo>
                    <a:pt x="317" y="1"/>
                  </a:moveTo>
                  <a:lnTo>
                    <a:pt x="279" y="10"/>
                  </a:lnTo>
                  <a:lnTo>
                    <a:pt x="241" y="30"/>
                  </a:lnTo>
                  <a:lnTo>
                    <a:pt x="221" y="58"/>
                  </a:lnTo>
                  <a:lnTo>
                    <a:pt x="212" y="97"/>
                  </a:lnTo>
                  <a:lnTo>
                    <a:pt x="221" y="135"/>
                  </a:lnTo>
                  <a:lnTo>
                    <a:pt x="529" y="1029"/>
                  </a:lnTo>
                  <a:lnTo>
                    <a:pt x="452" y="1029"/>
                  </a:lnTo>
                  <a:lnTo>
                    <a:pt x="356" y="1019"/>
                  </a:lnTo>
                  <a:lnTo>
                    <a:pt x="250" y="990"/>
                  </a:lnTo>
                  <a:lnTo>
                    <a:pt x="145" y="942"/>
                  </a:lnTo>
                  <a:lnTo>
                    <a:pt x="106" y="933"/>
                  </a:lnTo>
                  <a:lnTo>
                    <a:pt x="68" y="933"/>
                  </a:lnTo>
                  <a:lnTo>
                    <a:pt x="39" y="952"/>
                  </a:lnTo>
                  <a:lnTo>
                    <a:pt x="10" y="981"/>
                  </a:lnTo>
                  <a:lnTo>
                    <a:pt x="0" y="1019"/>
                  </a:lnTo>
                  <a:lnTo>
                    <a:pt x="10" y="1057"/>
                  </a:lnTo>
                  <a:lnTo>
                    <a:pt x="20" y="1086"/>
                  </a:lnTo>
                  <a:lnTo>
                    <a:pt x="49" y="1115"/>
                  </a:lnTo>
                  <a:lnTo>
                    <a:pt x="173" y="1163"/>
                  </a:lnTo>
                  <a:lnTo>
                    <a:pt x="289" y="1201"/>
                  </a:lnTo>
                  <a:lnTo>
                    <a:pt x="394" y="1211"/>
                  </a:lnTo>
                  <a:lnTo>
                    <a:pt x="490" y="1221"/>
                  </a:lnTo>
                  <a:lnTo>
                    <a:pt x="567" y="1221"/>
                  </a:lnTo>
                  <a:lnTo>
                    <a:pt x="625" y="1211"/>
                  </a:lnTo>
                  <a:lnTo>
                    <a:pt x="683" y="1201"/>
                  </a:lnTo>
                  <a:lnTo>
                    <a:pt x="721" y="1182"/>
                  </a:lnTo>
                  <a:lnTo>
                    <a:pt x="740" y="1153"/>
                  </a:lnTo>
                  <a:lnTo>
                    <a:pt x="750" y="1115"/>
                  </a:lnTo>
                  <a:lnTo>
                    <a:pt x="750" y="1077"/>
                  </a:lnTo>
                  <a:lnTo>
                    <a:pt x="394" y="68"/>
                  </a:lnTo>
                  <a:lnTo>
                    <a:pt x="375" y="39"/>
                  </a:lnTo>
                  <a:lnTo>
                    <a:pt x="346" y="1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980694" y="1464155"/>
              <a:ext cx="105021" cy="160292"/>
            </a:xfrm>
            <a:custGeom>
              <a:avLst/>
              <a:gdLst/>
              <a:ahLst/>
              <a:cxnLst/>
              <a:rect l="l" t="t" r="r" b="b"/>
              <a:pathLst>
                <a:path w="1769" h="2700" extrusionOk="0">
                  <a:moveTo>
                    <a:pt x="683" y="1"/>
                  </a:moveTo>
                  <a:lnTo>
                    <a:pt x="616" y="10"/>
                  </a:lnTo>
                  <a:lnTo>
                    <a:pt x="548" y="39"/>
                  </a:lnTo>
                  <a:lnTo>
                    <a:pt x="481" y="68"/>
                  </a:lnTo>
                  <a:lnTo>
                    <a:pt x="414" y="106"/>
                  </a:lnTo>
                  <a:lnTo>
                    <a:pt x="347" y="154"/>
                  </a:lnTo>
                  <a:lnTo>
                    <a:pt x="279" y="212"/>
                  </a:lnTo>
                  <a:lnTo>
                    <a:pt x="212" y="289"/>
                  </a:lnTo>
                  <a:lnTo>
                    <a:pt x="155" y="375"/>
                  </a:lnTo>
                  <a:lnTo>
                    <a:pt x="107" y="452"/>
                  </a:lnTo>
                  <a:lnTo>
                    <a:pt x="68" y="539"/>
                  </a:lnTo>
                  <a:lnTo>
                    <a:pt x="39" y="635"/>
                  </a:lnTo>
                  <a:lnTo>
                    <a:pt x="10" y="731"/>
                  </a:lnTo>
                  <a:lnTo>
                    <a:pt x="1" y="827"/>
                  </a:lnTo>
                  <a:lnTo>
                    <a:pt x="1" y="942"/>
                  </a:lnTo>
                  <a:lnTo>
                    <a:pt x="1" y="1048"/>
                  </a:lnTo>
                  <a:lnTo>
                    <a:pt x="10" y="1163"/>
                  </a:lnTo>
                  <a:lnTo>
                    <a:pt x="30" y="1269"/>
                  </a:lnTo>
                  <a:lnTo>
                    <a:pt x="49" y="1384"/>
                  </a:lnTo>
                  <a:lnTo>
                    <a:pt x="87" y="1499"/>
                  </a:lnTo>
                  <a:lnTo>
                    <a:pt x="126" y="1614"/>
                  </a:lnTo>
                  <a:lnTo>
                    <a:pt x="164" y="1730"/>
                  </a:lnTo>
                  <a:lnTo>
                    <a:pt x="212" y="1835"/>
                  </a:lnTo>
                  <a:lnTo>
                    <a:pt x="270" y="1941"/>
                  </a:lnTo>
                  <a:lnTo>
                    <a:pt x="327" y="2047"/>
                  </a:lnTo>
                  <a:lnTo>
                    <a:pt x="395" y="2143"/>
                  </a:lnTo>
                  <a:lnTo>
                    <a:pt x="462" y="2239"/>
                  </a:lnTo>
                  <a:lnTo>
                    <a:pt x="539" y="2325"/>
                  </a:lnTo>
                  <a:lnTo>
                    <a:pt x="616" y="2402"/>
                  </a:lnTo>
                  <a:lnTo>
                    <a:pt x="702" y="2479"/>
                  </a:lnTo>
                  <a:lnTo>
                    <a:pt x="789" y="2537"/>
                  </a:lnTo>
                  <a:lnTo>
                    <a:pt x="875" y="2594"/>
                  </a:lnTo>
                  <a:lnTo>
                    <a:pt x="961" y="2642"/>
                  </a:lnTo>
                  <a:lnTo>
                    <a:pt x="1058" y="2671"/>
                  </a:lnTo>
                  <a:lnTo>
                    <a:pt x="1154" y="2690"/>
                  </a:lnTo>
                  <a:lnTo>
                    <a:pt x="1259" y="2700"/>
                  </a:lnTo>
                  <a:lnTo>
                    <a:pt x="1355" y="2700"/>
                  </a:lnTo>
                  <a:lnTo>
                    <a:pt x="1461" y="2681"/>
                  </a:lnTo>
                  <a:lnTo>
                    <a:pt x="1567" y="2652"/>
                  </a:lnTo>
                  <a:lnTo>
                    <a:pt x="1663" y="2594"/>
                  </a:lnTo>
                  <a:lnTo>
                    <a:pt x="1768" y="2537"/>
                  </a:lnTo>
                  <a:lnTo>
                    <a:pt x="1749" y="635"/>
                  </a:lnTo>
                  <a:lnTo>
                    <a:pt x="1711" y="587"/>
                  </a:lnTo>
                  <a:lnTo>
                    <a:pt x="1595" y="462"/>
                  </a:lnTo>
                  <a:lnTo>
                    <a:pt x="1519" y="385"/>
                  </a:lnTo>
                  <a:lnTo>
                    <a:pt x="1423" y="298"/>
                  </a:lnTo>
                  <a:lnTo>
                    <a:pt x="1317" y="212"/>
                  </a:lnTo>
                  <a:lnTo>
                    <a:pt x="1202" y="145"/>
                  </a:lnTo>
                  <a:lnTo>
                    <a:pt x="1086" y="77"/>
                  </a:lnTo>
                  <a:lnTo>
                    <a:pt x="952" y="29"/>
                  </a:lnTo>
                  <a:lnTo>
                    <a:pt x="885" y="10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rgbClr val="A6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981288" y="1598738"/>
              <a:ext cx="144916" cy="145510"/>
            </a:xfrm>
            <a:custGeom>
              <a:avLst/>
              <a:gdLst/>
              <a:ahLst/>
              <a:cxnLst/>
              <a:rect l="l" t="t" r="r" b="b"/>
              <a:pathLst>
                <a:path w="2441" h="2451" extrusionOk="0">
                  <a:moveTo>
                    <a:pt x="1211" y="1"/>
                  </a:moveTo>
                  <a:lnTo>
                    <a:pt x="1278" y="193"/>
                  </a:lnTo>
                  <a:lnTo>
                    <a:pt x="1384" y="202"/>
                  </a:lnTo>
                  <a:lnTo>
                    <a:pt x="1480" y="222"/>
                  </a:lnTo>
                  <a:lnTo>
                    <a:pt x="1576" y="250"/>
                  </a:lnTo>
                  <a:lnTo>
                    <a:pt x="1672" y="289"/>
                  </a:lnTo>
                  <a:lnTo>
                    <a:pt x="1797" y="366"/>
                  </a:lnTo>
                  <a:lnTo>
                    <a:pt x="1902" y="452"/>
                  </a:lnTo>
                  <a:lnTo>
                    <a:pt x="2008" y="548"/>
                  </a:lnTo>
                  <a:lnTo>
                    <a:pt x="2095" y="664"/>
                  </a:lnTo>
                  <a:lnTo>
                    <a:pt x="2162" y="788"/>
                  </a:lnTo>
                  <a:lnTo>
                    <a:pt x="2210" y="933"/>
                  </a:lnTo>
                  <a:lnTo>
                    <a:pt x="2239" y="1077"/>
                  </a:lnTo>
                  <a:lnTo>
                    <a:pt x="2258" y="1221"/>
                  </a:lnTo>
                  <a:lnTo>
                    <a:pt x="2248" y="1326"/>
                  </a:lnTo>
                  <a:lnTo>
                    <a:pt x="2229" y="1432"/>
                  </a:lnTo>
                  <a:lnTo>
                    <a:pt x="2210" y="1528"/>
                  </a:lnTo>
                  <a:lnTo>
                    <a:pt x="2171" y="1624"/>
                  </a:lnTo>
                  <a:lnTo>
                    <a:pt x="2133" y="1711"/>
                  </a:lnTo>
                  <a:lnTo>
                    <a:pt x="2075" y="1797"/>
                  </a:lnTo>
                  <a:lnTo>
                    <a:pt x="2018" y="1884"/>
                  </a:lnTo>
                  <a:lnTo>
                    <a:pt x="1951" y="1951"/>
                  </a:lnTo>
                  <a:lnTo>
                    <a:pt x="1874" y="2018"/>
                  </a:lnTo>
                  <a:lnTo>
                    <a:pt x="1797" y="2076"/>
                  </a:lnTo>
                  <a:lnTo>
                    <a:pt x="1710" y="2133"/>
                  </a:lnTo>
                  <a:lnTo>
                    <a:pt x="1624" y="2172"/>
                  </a:lnTo>
                  <a:lnTo>
                    <a:pt x="1528" y="2210"/>
                  </a:lnTo>
                  <a:lnTo>
                    <a:pt x="1432" y="2239"/>
                  </a:lnTo>
                  <a:lnTo>
                    <a:pt x="1326" y="2249"/>
                  </a:lnTo>
                  <a:lnTo>
                    <a:pt x="1220" y="2258"/>
                  </a:lnTo>
                  <a:lnTo>
                    <a:pt x="1115" y="2249"/>
                  </a:lnTo>
                  <a:lnTo>
                    <a:pt x="1009" y="2239"/>
                  </a:lnTo>
                  <a:lnTo>
                    <a:pt x="913" y="2210"/>
                  </a:lnTo>
                  <a:lnTo>
                    <a:pt x="817" y="2172"/>
                  </a:lnTo>
                  <a:lnTo>
                    <a:pt x="731" y="2133"/>
                  </a:lnTo>
                  <a:lnTo>
                    <a:pt x="644" y="2076"/>
                  </a:lnTo>
                  <a:lnTo>
                    <a:pt x="567" y="2018"/>
                  </a:lnTo>
                  <a:lnTo>
                    <a:pt x="490" y="1951"/>
                  </a:lnTo>
                  <a:lnTo>
                    <a:pt x="423" y="1884"/>
                  </a:lnTo>
                  <a:lnTo>
                    <a:pt x="365" y="1797"/>
                  </a:lnTo>
                  <a:lnTo>
                    <a:pt x="308" y="1711"/>
                  </a:lnTo>
                  <a:lnTo>
                    <a:pt x="269" y="1624"/>
                  </a:lnTo>
                  <a:lnTo>
                    <a:pt x="231" y="1528"/>
                  </a:lnTo>
                  <a:lnTo>
                    <a:pt x="212" y="1432"/>
                  </a:lnTo>
                  <a:lnTo>
                    <a:pt x="193" y="1326"/>
                  </a:lnTo>
                  <a:lnTo>
                    <a:pt x="183" y="1221"/>
                  </a:lnTo>
                  <a:lnTo>
                    <a:pt x="193" y="1067"/>
                  </a:lnTo>
                  <a:lnTo>
                    <a:pt x="231" y="923"/>
                  </a:lnTo>
                  <a:lnTo>
                    <a:pt x="279" y="788"/>
                  </a:lnTo>
                  <a:lnTo>
                    <a:pt x="356" y="654"/>
                  </a:lnTo>
                  <a:lnTo>
                    <a:pt x="442" y="539"/>
                  </a:lnTo>
                  <a:lnTo>
                    <a:pt x="538" y="443"/>
                  </a:lnTo>
                  <a:lnTo>
                    <a:pt x="654" y="356"/>
                  </a:lnTo>
                  <a:lnTo>
                    <a:pt x="788" y="279"/>
                  </a:lnTo>
                  <a:lnTo>
                    <a:pt x="702" y="222"/>
                  </a:lnTo>
                  <a:lnTo>
                    <a:pt x="625" y="154"/>
                  </a:lnTo>
                  <a:lnTo>
                    <a:pt x="490" y="241"/>
                  </a:lnTo>
                  <a:lnTo>
                    <a:pt x="365" y="347"/>
                  </a:lnTo>
                  <a:lnTo>
                    <a:pt x="260" y="462"/>
                  </a:lnTo>
                  <a:lnTo>
                    <a:pt x="173" y="596"/>
                  </a:lnTo>
                  <a:lnTo>
                    <a:pt x="97" y="740"/>
                  </a:lnTo>
                  <a:lnTo>
                    <a:pt x="39" y="894"/>
                  </a:lnTo>
                  <a:lnTo>
                    <a:pt x="10" y="1057"/>
                  </a:lnTo>
                  <a:lnTo>
                    <a:pt x="0" y="1134"/>
                  </a:lnTo>
                  <a:lnTo>
                    <a:pt x="0" y="1221"/>
                  </a:lnTo>
                  <a:lnTo>
                    <a:pt x="0" y="1346"/>
                  </a:lnTo>
                  <a:lnTo>
                    <a:pt x="20" y="1470"/>
                  </a:lnTo>
                  <a:lnTo>
                    <a:pt x="48" y="1586"/>
                  </a:lnTo>
                  <a:lnTo>
                    <a:pt x="97" y="1701"/>
                  </a:lnTo>
                  <a:lnTo>
                    <a:pt x="145" y="1807"/>
                  </a:lnTo>
                  <a:lnTo>
                    <a:pt x="202" y="1903"/>
                  </a:lnTo>
                  <a:lnTo>
                    <a:pt x="279" y="1999"/>
                  </a:lnTo>
                  <a:lnTo>
                    <a:pt x="356" y="2085"/>
                  </a:lnTo>
                  <a:lnTo>
                    <a:pt x="442" y="2162"/>
                  </a:lnTo>
                  <a:lnTo>
                    <a:pt x="538" y="2239"/>
                  </a:lnTo>
                  <a:lnTo>
                    <a:pt x="634" y="2297"/>
                  </a:lnTo>
                  <a:lnTo>
                    <a:pt x="740" y="2354"/>
                  </a:lnTo>
                  <a:lnTo>
                    <a:pt x="855" y="2393"/>
                  </a:lnTo>
                  <a:lnTo>
                    <a:pt x="971" y="2421"/>
                  </a:lnTo>
                  <a:lnTo>
                    <a:pt x="1096" y="2441"/>
                  </a:lnTo>
                  <a:lnTo>
                    <a:pt x="1220" y="2450"/>
                  </a:lnTo>
                  <a:lnTo>
                    <a:pt x="1345" y="2441"/>
                  </a:lnTo>
                  <a:lnTo>
                    <a:pt x="1470" y="2421"/>
                  </a:lnTo>
                  <a:lnTo>
                    <a:pt x="1585" y="2393"/>
                  </a:lnTo>
                  <a:lnTo>
                    <a:pt x="1691" y="2354"/>
                  </a:lnTo>
                  <a:lnTo>
                    <a:pt x="1806" y="2297"/>
                  </a:lnTo>
                  <a:lnTo>
                    <a:pt x="1902" y="2239"/>
                  </a:lnTo>
                  <a:lnTo>
                    <a:pt x="1999" y="2162"/>
                  </a:lnTo>
                  <a:lnTo>
                    <a:pt x="2085" y="2085"/>
                  </a:lnTo>
                  <a:lnTo>
                    <a:pt x="2162" y="1999"/>
                  </a:lnTo>
                  <a:lnTo>
                    <a:pt x="2239" y="1903"/>
                  </a:lnTo>
                  <a:lnTo>
                    <a:pt x="2296" y="1807"/>
                  </a:lnTo>
                  <a:lnTo>
                    <a:pt x="2344" y="1701"/>
                  </a:lnTo>
                  <a:lnTo>
                    <a:pt x="2392" y="1586"/>
                  </a:lnTo>
                  <a:lnTo>
                    <a:pt x="2421" y="1470"/>
                  </a:lnTo>
                  <a:lnTo>
                    <a:pt x="2440" y="1346"/>
                  </a:lnTo>
                  <a:lnTo>
                    <a:pt x="2440" y="1221"/>
                  </a:lnTo>
                  <a:lnTo>
                    <a:pt x="2440" y="1125"/>
                  </a:lnTo>
                  <a:lnTo>
                    <a:pt x="2431" y="1038"/>
                  </a:lnTo>
                  <a:lnTo>
                    <a:pt x="2412" y="952"/>
                  </a:lnTo>
                  <a:lnTo>
                    <a:pt x="2392" y="856"/>
                  </a:lnTo>
                  <a:lnTo>
                    <a:pt x="2364" y="779"/>
                  </a:lnTo>
                  <a:lnTo>
                    <a:pt x="2325" y="692"/>
                  </a:lnTo>
                  <a:lnTo>
                    <a:pt x="2277" y="616"/>
                  </a:lnTo>
                  <a:lnTo>
                    <a:pt x="2239" y="539"/>
                  </a:lnTo>
                  <a:lnTo>
                    <a:pt x="2181" y="471"/>
                  </a:lnTo>
                  <a:lnTo>
                    <a:pt x="2123" y="404"/>
                  </a:lnTo>
                  <a:lnTo>
                    <a:pt x="2066" y="337"/>
                  </a:lnTo>
                  <a:lnTo>
                    <a:pt x="1999" y="279"/>
                  </a:lnTo>
                  <a:lnTo>
                    <a:pt x="1931" y="222"/>
                  </a:lnTo>
                  <a:lnTo>
                    <a:pt x="1854" y="174"/>
                  </a:lnTo>
                  <a:lnTo>
                    <a:pt x="1778" y="135"/>
                  </a:lnTo>
                  <a:lnTo>
                    <a:pt x="1701" y="97"/>
                  </a:lnTo>
                  <a:lnTo>
                    <a:pt x="1585" y="58"/>
                  </a:lnTo>
                  <a:lnTo>
                    <a:pt x="1470" y="20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024032" y="1167027"/>
              <a:ext cx="435223" cy="190570"/>
            </a:xfrm>
            <a:custGeom>
              <a:avLst/>
              <a:gdLst/>
              <a:ahLst/>
              <a:cxnLst/>
              <a:rect l="l" t="t" r="r" b="b"/>
              <a:pathLst>
                <a:path w="7331" h="3210" extrusionOk="0">
                  <a:moveTo>
                    <a:pt x="3555" y="1"/>
                  </a:moveTo>
                  <a:lnTo>
                    <a:pt x="3382" y="10"/>
                  </a:lnTo>
                  <a:lnTo>
                    <a:pt x="3219" y="20"/>
                  </a:lnTo>
                  <a:lnTo>
                    <a:pt x="2883" y="58"/>
                  </a:lnTo>
                  <a:lnTo>
                    <a:pt x="2566" y="116"/>
                  </a:lnTo>
                  <a:lnTo>
                    <a:pt x="2258" y="193"/>
                  </a:lnTo>
                  <a:lnTo>
                    <a:pt x="1970" y="279"/>
                  </a:lnTo>
                  <a:lnTo>
                    <a:pt x="1701" y="385"/>
                  </a:lnTo>
                  <a:lnTo>
                    <a:pt x="1442" y="500"/>
                  </a:lnTo>
                  <a:lnTo>
                    <a:pt x="1211" y="616"/>
                  </a:lnTo>
                  <a:lnTo>
                    <a:pt x="990" y="740"/>
                  </a:lnTo>
                  <a:lnTo>
                    <a:pt x="808" y="865"/>
                  </a:lnTo>
                  <a:lnTo>
                    <a:pt x="635" y="1000"/>
                  </a:lnTo>
                  <a:lnTo>
                    <a:pt x="500" y="1125"/>
                  </a:lnTo>
                  <a:lnTo>
                    <a:pt x="356" y="1288"/>
                  </a:lnTo>
                  <a:lnTo>
                    <a:pt x="231" y="1461"/>
                  </a:lnTo>
                  <a:lnTo>
                    <a:pt x="183" y="1547"/>
                  </a:lnTo>
                  <a:lnTo>
                    <a:pt x="135" y="1634"/>
                  </a:lnTo>
                  <a:lnTo>
                    <a:pt x="97" y="1720"/>
                  </a:lnTo>
                  <a:lnTo>
                    <a:pt x="68" y="1807"/>
                  </a:lnTo>
                  <a:lnTo>
                    <a:pt x="39" y="1893"/>
                  </a:lnTo>
                  <a:lnTo>
                    <a:pt x="20" y="1980"/>
                  </a:lnTo>
                  <a:lnTo>
                    <a:pt x="11" y="2066"/>
                  </a:lnTo>
                  <a:lnTo>
                    <a:pt x="1" y="2153"/>
                  </a:lnTo>
                  <a:lnTo>
                    <a:pt x="1" y="2239"/>
                  </a:lnTo>
                  <a:lnTo>
                    <a:pt x="11" y="2326"/>
                  </a:lnTo>
                  <a:lnTo>
                    <a:pt x="30" y="2402"/>
                  </a:lnTo>
                  <a:lnTo>
                    <a:pt x="49" y="2479"/>
                  </a:lnTo>
                  <a:lnTo>
                    <a:pt x="78" y="2556"/>
                  </a:lnTo>
                  <a:lnTo>
                    <a:pt x="116" y="2633"/>
                  </a:lnTo>
                  <a:lnTo>
                    <a:pt x="164" y="2700"/>
                  </a:lnTo>
                  <a:lnTo>
                    <a:pt x="212" y="2767"/>
                  </a:lnTo>
                  <a:lnTo>
                    <a:pt x="270" y="2835"/>
                  </a:lnTo>
                  <a:lnTo>
                    <a:pt x="347" y="2892"/>
                  </a:lnTo>
                  <a:lnTo>
                    <a:pt x="414" y="2950"/>
                  </a:lnTo>
                  <a:lnTo>
                    <a:pt x="500" y="2998"/>
                  </a:lnTo>
                  <a:lnTo>
                    <a:pt x="597" y="3046"/>
                  </a:lnTo>
                  <a:lnTo>
                    <a:pt x="693" y="3084"/>
                  </a:lnTo>
                  <a:lnTo>
                    <a:pt x="808" y="3123"/>
                  </a:lnTo>
                  <a:lnTo>
                    <a:pt x="923" y="3152"/>
                  </a:lnTo>
                  <a:lnTo>
                    <a:pt x="1048" y="3171"/>
                  </a:lnTo>
                  <a:lnTo>
                    <a:pt x="1182" y="3190"/>
                  </a:lnTo>
                  <a:lnTo>
                    <a:pt x="1327" y="3200"/>
                  </a:lnTo>
                  <a:lnTo>
                    <a:pt x="1480" y="3209"/>
                  </a:lnTo>
                  <a:lnTo>
                    <a:pt x="1634" y="3200"/>
                  </a:lnTo>
                  <a:lnTo>
                    <a:pt x="1768" y="3180"/>
                  </a:lnTo>
                  <a:lnTo>
                    <a:pt x="1903" y="3152"/>
                  </a:lnTo>
                  <a:lnTo>
                    <a:pt x="2037" y="3123"/>
                  </a:lnTo>
                  <a:lnTo>
                    <a:pt x="2153" y="3075"/>
                  </a:lnTo>
                  <a:lnTo>
                    <a:pt x="2258" y="3017"/>
                  </a:lnTo>
                  <a:lnTo>
                    <a:pt x="2364" y="2960"/>
                  </a:lnTo>
                  <a:lnTo>
                    <a:pt x="2460" y="2883"/>
                  </a:lnTo>
                  <a:lnTo>
                    <a:pt x="2547" y="2815"/>
                  </a:lnTo>
                  <a:lnTo>
                    <a:pt x="2633" y="2729"/>
                  </a:lnTo>
                  <a:lnTo>
                    <a:pt x="2710" y="2643"/>
                  </a:lnTo>
                  <a:lnTo>
                    <a:pt x="2777" y="2556"/>
                  </a:lnTo>
                  <a:lnTo>
                    <a:pt x="2835" y="2470"/>
                  </a:lnTo>
                  <a:lnTo>
                    <a:pt x="2892" y="2374"/>
                  </a:lnTo>
                  <a:lnTo>
                    <a:pt x="2998" y="2181"/>
                  </a:lnTo>
                  <a:lnTo>
                    <a:pt x="3075" y="1989"/>
                  </a:lnTo>
                  <a:lnTo>
                    <a:pt x="3133" y="1807"/>
                  </a:lnTo>
                  <a:lnTo>
                    <a:pt x="3181" y="1634"/>
                  </a:lnTo>
                  <a:lnTo>
                    <a:pt x="3219" y="1471"/>
                  </a:lnTo>
                  <a:lnTo>
                    <a:pt x="3248" y="1240"/>
                  </a:lnTo>
                  <a:lnTo>
                    <a:pt x="3257" y="1154"/>
                  </a:lnTo>
                  <a:lnTo>
                    <a:pt x="3325" y="1240"/>
                  </a:lnTo>
                  <a:lnTo>
                    <a:pt x="3517" y="1461"/>
                  </a:lnTo>
                  <a:lnTo>
                    <a:pt x="3661" y="1615"/>
                  </a:lnTo>
                  <a:lnTo>
                    <a:pt x="3824" y="1778"/>
                  </a:lnTo>
                  <a:lnTo>
                    <a:pt x="4016" y="1960"/>
                  </a:lnTo>
                  <a:lnTo>
                    <a:pt x="4247" y="2143"/>
                  </a:lnTo>
                  <a:lnTo>
                    <a:pt x="4487" y="2326"/>
                  </a:lnTo>
                  <a:lnTo>
                    <a:pt x="4756" y="2508"/>
                  </a:lnTo>
                  <a:lnTo>
                    <a:pt x="4900" y="2585"/>
                  </a:lnTo>
                  <a:lnTo>
                    <a:pt x="5054" y="2671"/>
                  </a:lnTo>
                  <a:lnTo>
                    <a:pt x="5207" y="2748"/>
                  </a:lnTo>
                  <a:lnTo>
                    <a:pt x="5371" y="2815"/>
                  </a:lnTo>
                  <a:lnTo>
                    <a:pt x="5534" y="2873"/>
                  </a:lnTo>
                  <a:lnTo>
                    <a:pt x="5697" y="2931"/>
                  </a:lnTo>
                  <a:lnTo>
                    <a:pt x="5880" y="2988"/>
                  </a:lnTo>
                  <a:lnTo>
                    <a:pt x="6053" y="3027"/>
                  </a:lnTo>
                  <a:lnTo>
                    <a:pt x="6235" y="3056"/>
                  </a:lnTo>
                  <a:lnTo>
                    <a:pt x="6427" y="3084"/>
                  </a:lnTo>
                  <a:lnTo>
                    <a:pt x="6620" y="3094"/>
                  </a:lnTo>
                  <a:lnTo>
                    <a:pt x="6821" y="3094"/>
                  </a:lnTo>
                  <a:lnTo>
                    <a:pt x="6956" y="3084"/>
                  </a:lnTo>
                  <a:lnTo>
                    <a:pt x="7061" y="3056"/>
                  </a:lnTo>
                  <a:lnTo>
                    <a:pt x="7148" y="3017"/>
                  </a:lnTo>
                  <a:lnTo>
                    <a:pt x="7225" y="2960"/>
                  </a:lnTo>
                  <a:lnTo>
                    <a:pt x="7273" y="2902"/>
                  </a:lnTo>
                  <a:lnTo>
                    <a:pt x="7311" y="2835"/>
                  </a:lnTo>
                  <a:lnTo>
                    <a:pt x="7330" y="2748"/>
                  </a:lnTo>
                  <a:lnTo>
                    <a:pt x="7330" y="2662"/>
                  </a:lnTo>
                  <a:lnTo>
                    <a:pt x="7330" y="2566"/>
                  </a:lnTo>
                  <a:lnTo>
                    <a:pt x="7311" y="2470"/>
                  </a:lnTo>
                  <a:lnTo>
                    <a:pt x="7282" y="2374"/>
                  </a:lnTo>
                  <a:lnTo>
                    <a:pt x="7254" y="2268"/>
                  </a:lnTo>
                  <a:lnTo>
                    <a:pt x="7167" y="2066"/>
                  </a:lnTo>
                  <a:lnTo>
                    <a:pt x="7071" y="1864"/>
                  </a:lnTo>
                  <a:lnTo>
                    <a:pt x="6985" y="1711"/>
                  </a:lnTo>
                  <a:lnTo>
                    <a:pt x="6898" y="1567"/>
                  </a:lnTo>
                  <a:lnTo>
                    <a:pt x="6802" y="1423"/>
                  </a:lnTo>
                  <a:lnTo>
                    <a:pt x="6696" y="1288"/>
                  </a:lnTo>
                  <a:lnTo>
                    <a:pt x="6581" y="1163"/>
                  </a:lnTo>
                  <a:lnTo>
                    <a:pt x="6466" y="1038"/>
                  </a:lnTo>
                  <a:lnTo>
                    <a:pt x="6341" y="923"/>
                  </a:lnTo>
                  <a:lnTo>
                    <a:pt x="6207" y="808"/>
                  </a:lnTo>
                  <a:lnTo>
                    <a:pt x="6072" y="712"/>
                  </a:lnTo>
                  <a:lnTo>
                    <a:pt x="5938" y="616"/>
                  </a:lnTo>
                  <a:lnTo>
                    <a:pt x="5793" y="520"/>
                  </a:lnTo>
                  <a:lnTo>
                    <a:pt x="5640" y="443"/>
                  </a:lnTo>
                  <a:lnTo>
                    <a:pt x="5486" y="366"/>
                  </a:lnTo>
                  <a:lnTo>
                    <a:pt x="5323" y="299"/>
                  </a:lnTo>
                  <a:lnTo>
                    <a:pt x="5169" y="241"/>
                  </a:lnTo>
                  <a:lnTo>
                    <a:pt x="4996" y="193"/>
                  </a:lnTo>
                  <a:lnTo>
                    <a:pt x="4814" y="145"/>
                  </a:lnTo>
                  <a:lnTo>
                    <a:pt x="4631" y="97"/>
                  </a:lnTo>
                  <a:lnTo>
                    <a:pt x="4449" y="68"/>
                  </a:lnTo>
                  <a:lnTo>
                    <a:pt x="4266" y="39"/>
                  </a:lnTo>
                  <a:lnTo>
                    <a:pt x="4084" y="20"/>
                  </a:lnTo>
                  <a:lnTo>
                    <a:pt x="3911" y="10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026347" y="1299948"/>
              <a:ext cx="87330" cy="211051"/>
            </a:xfrm>
            <a:custGeom>
              <a:avLst/>
              <a:gdLst/>
              <a:ahLst/>
              <a:cxnLst/>
              <a:rect l="l" t="t" r="r" b="b"/>
              <a:pathLst>
                <a:path w="1471" h="3555" extrusionOk="0">
                  <a:moveTo>
                    <a:pt x="96" y="0"/>
                  </a:moveTo>
                  <a:lnTo>
                    <a:pt x="39" y="336"/>
                  </a:lnTo>
                  <a:lnTo>
                    <a:pt x="10" y="682"/>
                  </a:lnTo>
                  <a:lnTo>
                    <a:pt x="0" y="1018"/>
                  </a:lnTo>
                  <a:lnTo>
                    <a:pt x="10" y="1355"/>
                  </a:lnTo>
                  <a:lnTo>
                    <a:pt x="39" y="1681"/>
                  </a:lnTo>
                  <a:lnTo>
                    <a:pt x="77" y="1989"/>
                  </a:lnTo>
                  <a:lnTo>
                    <a:pt x="135" y="2286"/>
                  </a:lnTo>
                  <a:lnTo>
                    <a:pt x="202" y="2565"/>
                  </a:lnTo>
                  <a:lnTo>
                    <a:pt x="289" y="2815"/>
                  </a:lnTo>
                  <a:lnTo>
                    <a:pt x="385" y="3036"/>
                  </a:lnTo>
                  <a:lnTo>
                    <a:pt x="433" y="3132"/>
                  </a:lnTo>
                  <a:lnTo>
                    <a:pt x="490" y="3218"/>
                  </a:lnTo>
                  <a:lnTo>
                    <a:pt x="538" y="3295"/>
                  </a:lnTo>
                  <a:lnTo>
                    <a:pt x="596" y="3372"/>
                  </a:lnTo>
                  <a:lnTo>
                    <a:pt x="654" y="3429"/>
                  </a:lnTo>
                  <a:lnTo>
                    <a:pt x="721" y="3478"/>
                  </a:lnTo>
                  <a:lnTo>
                    <a:pt x="778" y="3516"/>
                  </a:lnTo>
                  <a:lnTo>
                    <a:pt x="846" y="3535"/>
                  </a:lnTo>
                  <a:lnTo>
                    <a:pt x="913" y="3554"/>
                  </a:lnTo>
                  <a:lnTo>
                    <a:pt x="971" y="3554"/>
                  </a:lnTo>
                  <a:lnTo>
                    <a:pt x="1038" y="3535"/>
                  </a:lnTo>
                  <a:lnTo>
                    <a:pt x="1105" y="3506"/>
                  </a:lnTo>
                  <a:lnTo>
                    <a:pt x="1172" y="3468"/>
                  </a:lnTo>
                  <a:lnTo>
                    <a:pt x="1230" y="3410"/>
                  </a:lnTo>
                  <a:lnTo>
                    <a:pt x="1278" y="3353"/>
                  </a:lnTo>
                  <a:lnTo>
                    <a:pt x="1326" y="3276"/>
                  </a:lnTo>
                  <a:lnTo>
                    <a:pt x="1355" y="3189"/>
                  </a:lnTo>
                  <a:lnTo>
                    <a:pt x="1393" y="3103"/>
                  </a:lnTo>
                  <a:lnTo>
                    <a:pt x="1412" y="2997"/>
                  </a:lnTo>
                  <a:lnTo>
                    <a:pt x="1432" y="2892"/>
                  </a:lnTo>
                  <a:lnTo>
                    <a:pt x="1460" y="2661"/>
                  </a:lnTo>
                  <a:lnTo>
                    <a:pt x="1470" y="2421"/>
                  </a:lnTo>
                  <a:lnTo>
                    <a:pt x="1460" y="2161"/>
                  </a:lnTo>
                  <a:lnTo>
                    <a:pt x="1441" y="1902"/>
                  </a:lnTo>
                  <a:lnTo>
                    <a:pt x="1422" y="1652"/>
                  </a:lnTo>
                  <a:lnTo>
                    <a:pt x="1393" y="1412"/>
                  </a:lnTo>
                  <a:lnTo>
                    <a:pt x="1326" y="989"/>
                  </a:lnTo>
                  <a:lnTo>
                    <a:pt x="1268" y="701"/>
                  </a:lnTo>
                  <a:lnTo>
                    <a:pt x="1240" y="58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D0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28294" y="3316441"/>
              <a:ext cx="277781" cy="507058"/>
            </a:xfrm>
            <a:custGeom>
              <a:avLst/>
              <a:gdLst/>
              <a:ahLst/>
              <a:cxnLst/>
              <a:rect l="l" t="t" r="r" b="b"/>
              <a:pathLst>
                <a:path w="4679" h="8541" extrusionOk="0">
                  <a:moveTo>
                    <a:pt x="1845" y="1"/>
                  </a:moveTo>
                  <a:lnTo>
                    <a:pt x="1652" y="10"/>
                  </a:lnTo>
                  <a:lnTo>
                    <a:pt x="1460" y="39"/>
                  </a:lnTo>
                  <a:lnTo>
                    <a:pt x="1278" y="77"/>
                  </a:lnTo>
                  <a:lnTo>
                    <a:pt x="1095" y="126"/>
                  </a:lnTo>
                  <a:lnTo>
                    <a:pt x="922" y="183"/>
                  </a:lnTo>
                  <a:lnTo>
                    <a:pt x="759" y="250"/>
                  </a:lnTo>
                  <a:lnTo>
                    <a:pt x="605" y="327"/>
                  </a:lnTo>
                  <a:lnTo>
                    <a:pt x="461" y="404"/>
                  </a:lnTo>
                  <a:lnTo>
                    <a:pt x="336" y="491"/>
                  </a:lnTo>
                  <a:lnTo>
                    <a:pt x="240" y="577"/>
                  </a:lnTo>
                  <a:lnTo>
                    <a:pt x="154" y="663"/>
                  </a:lnTo>
                  <a:lnTo>
                    <a:pt x="96" y="760"/>
                  </a:lnTo>
                  <a:lnTo>
                    <a:pt x="77" y="798"/>
                  </a:lnTo>
                  <a:lnTo>
                    <a:pt x="67" y="846"/>
                  </a:lnTo>
                  <a:lnTo>
                    <a:pt x="48" y="990"/>
                  </a:lnTo>
                  <a:lnTo>
                    <a:pt x="29" y="1144"/>
                  </a:lnTo>
                  <a:lnTo>
                    <a:pt x="10" y="1499"/>
                  </a:lnTo>
                  <a:lnTo>
                    <a:pt x="0" y="1883"/>
                  </a:lnTo>
                  <a:lnTo>
                    <a:pt x="0" y="2277"/>
                  </a:lnTo>
                  <a:lnTo>
                    <a:pt x="19" y="3027"/>
                  </a:lnTo>
                  <a:lnTo>
                    <a:pt x="19" y="3344"/>
                  </a:lnTo>
                  <a:lnTo>
                    <a:pt x="19" y="3584"/>
                  </a:lnTo>
                  <a:lnTo>
                    <a:pt x="29" y="3728"/>
                  </a:lnTo>
                  <a:lnTo>
                    <a:pt x="39" y="3920"/>
                  </a:lnTo>
                  <a:lnTo>
                    <a:pt x="77" y="4458"/>
                  </a:lnTo>
                  <a:lnTo>
                    <a:pt x="154" y="5111"/>
                  </a:lnTo>
                  <a:lnTo>
                    <a:pt x="240" y="5812"/>
                  </a:lnTo>
                  <a:lnTo>
                    <a:pt x="288" y="6149"/>
                  </a:lnTo>
                  <a:lnTo>
                    <a:pt x="346" y="6466"/>
                  </a:lnTo>
                  <a:lnTo>
                    <a:pt x="404" y="6763"/>
                  </a:lnTo>
                  <a:lnTo>
                    <a:pt x="461" y="7023"/>
                  </a:lnTo>
                  <a:lnTo>
                    <a:pt x="529" y="7225"/>
                  </a:lnTo>
                  <a:lnTo>
                    <a:pt x="557" y="7311"/>
                  </a:lnTo>
                  <a:lnTo>
                    <a:pt x="586" y="7369"/>
                  </a:lnTo>
                  <a:lnTo>
                    <a:pt x="615" y="7426"/>
                  </a:lnTo>
                  <a:lnTo>
                    <a:pt x="653" y="7455"/>
                  </a:lnTo>
                  <a:lnTo>
                    <a:pt x="682" y="7465"/>
                  </a:lnTo>
                  <a:lnTo>
                    <a:pt x="711" y="7455"/>
                  </a:lnTo>
                  <a:lnTo>
                    <a:pt x="749" y="7426"/>
                  </a:lnTo>
                  <a:lnTo>
                    <a:pt x="769" y="7397"/>
                  </a:lnTo>
                  <a:lnTo>
                    <a:pt x="826" y="7311"/>
                  </a:lnTo>
                  <a:lnTo>
                    <a:pt x="865" y="7196"/>
                  </a:lnTo>
                  <a:lnTo>
                    <a:pt x="903" y="7071"/>
                  </a:lnTo>
                  <a:lnTo>
                    <a:pt x="932" y="6917"/>
                  </a:lnTo>
                  <a:lnTo>
                    <a:pt x="951" y="6754"/>
                  </a:lnTo>
                  <a:lnTo>
                    <a:pt x="990" y="6427"/>
                  </a:lnTo>
                  <a:lnTo>
                    <a:pt x="999" y="6101"/>
                  </a:lnTo>
                  <a:lnTo>
                    <a:pt x="1009" y="5822"/>
                  </a:lnTo>
                  <a:lnTo>
                    <a:pt x="1009" y="5553"/>
                  </a:lnTo>
                  <a:lnTo>
                    <a:pt x="1086" y="5976"/>
                  </a:lnTo>
                  <a:lnTo>
                    <a:pt x="1172" y="6408"/>
                  </a:lnTo>
                  <a:lnTo>
                    <a:pt x="1287" y="6898"/>
                  </a:lnTo>
                  <a:lnTo>
                    <a:pt x="1355" y="7148"/>
                  </a:lnTo>
                  <a:lnTo>
                    <a:pt x="1432" y="7388"/>
                  </a:lnTo>
                  <a:lnTo>
                    <a:pt x="1499" y="7609"/>
                  </a:lnTo>
                  <a:lnTo>
                    <a:pt x="1585" y="7810"/>
                  </a:lnTo>
                  <a:lnTo>
                    <a:pt x="1662" y="7974"/>
                  </a:lnTo>
                  <a:lnTo>
                    <a:pt x="1701" y="8041"/>
                  </a:lnTo>
                  <a:lnTo>
                    <a:pt x="1739" y="8099"/>
                  </a:lnTo>
                  <a:lnTo>
                    <a:pt x="1787" y="8147"/>
                  </a:lnTo>
                  <a:lnTo>
                    <a:pt x="1825" y="8176"/>
                  </a:lnTo>
                  <a:lnTo>
                    <a:pt x="1864" y="8195"/>
                  </a:lnTo>
                  <a:lnTo>
                    <a:pt x="1912" y="8195"/>
                  </a:lnTo>
                  <a:lnTo>
                    <a:pt x="1941" y="8185"/>
                  </a:lnTo>
                  <a:lnTo>
                    <a:pt x="1979" y="8156"/>
                  </a:lnTo>
                  <a:lnTo>
                    <a:pt x="2008" y="8118"/>
                  </a:lnTo>
                  <a:lnTo>
                    <a:pt x="2027" y="8070"/>
                  </a:lnTo>
                  <a:lnTo>
                    <a:pt x="2046" y="8003"/>
                  </a:lnTo>
                  <a:lnTo>
                    <a:pt x="2056" y="7935"/>
                  </a:lnTo>
                  <a:lnTo>
                    <a:pt x="2085" y="7762"/>
                  </a:lnTo>
                  <a:lnTo>
                    <a:pt x="2085" y="7570"/>
                  </a:lnTo>
                  <a:lnTo>
                    <a:pt x="2085" y="7349"/>
                  </a:lnTo>
                  <a:lnTo>
                    <a:pt x="2075" y="7119"/>
                  </a:lnTo>
                  <a:lnTo>
                    <a:pt x="2056" y="6879"/>
                  </a:lnTo>
                  <a:lnTo>
                    <a:pt x="2008" y="6408"/>
                  </a:lnTo>
                  <a:lnTo>
                    <a:pt x="1950" y="6005"/>
                  </a:lnTo>
                  <a:lnTo>
                    <a:pt x="1893" y="5611"/>
                  </a:lnTo>
                  <a:lnTo>
                    <a:pt x="2027" y="6120"/>
                  </a:lnTo>
                  <a:lnTo>
                    <a:pt x="2181" y="6629"/>
                  </a:lnTo>
                  <a:lnTo>
                    <a:pt x="2363" y="7196"/>
                  </a:lnTo>
                  <a:lnTo>
                    <a:pt x="2469" y="7484"/>
                  </a:lnTo>
                  <a:lnTo>
                    <a:pt x="2575" y="7753"/>
                  </a:lnTo>
                  <a:lnTo>
                    <a:pt x="2690" y="8003"/>
                  </a:lnTo>
                  <a:lnTo>
                    <a:pt x="2796" y="8214"/>
                  </a:lnTo>
                  <a:lnTo>
                    <a:pt x="2853" y="8300"/>
                  </a:lnTo>
                  <a:lnTo>
                    <a:pt x="2911" y="8377"/>
                  </a:lnTo>
                  <a:lnTo>
                    <a:pt x="2959" y="8445"/>
                  </a:lnTo>
                  <a:lnTo>
                    <a:pt x="3017" y="8493"/>
                  </a:lnTo>
                  <a:lnTo>
                    <a:pt x="3065" y="8521"/>
                  </a:lnTo>
                  <a:lnTo>
                    <a:pt x="3113" y="8541"/>
                  </a:lnTo>
                  <a:lnTo>
                    <a:pt x="3161" y="8531"/>
                  </a:lnTo>
                  <a:lnTo>
                    <a:pt x="3209" y="8512"/>
                  </a:lnTo>
                  <a:lnTo>
                    <a:pt x="3228" y="8483"/>
                  </a:lnTo>
                  <a:lnTo>
                    <a:pt x="3247" y="8445"/>
                  </a:lnTo>
                  <a:lnTo>
                    <a:pt x="3257" y="8387"/>
                  </a:lnTo>
                  <a:lnTo>
                    <a:pt x="3257" y="8320"/>
                  </a:lnTo>
                  <a:lnTo>
                    <a:pt x="3257" y="8156"/>
                  </a:lnTo>
                  <a:lnTo>
                    <a:pt x="3238" y="7945"/>
                  </a:lnTo>
                  <a:lnTo>
                    <a:pt x="3218" y="7695"/>
                  </a:lnTo>
                  <a:lnTo>
                    <a:pt x="3180" y="7436"/>
                  </a:lnTo>
                  <a:lnTo>
                    <a:pt x="3084" y="6869"/>
                  </a:lnTo>
                  <a:lnTo>
                    <a:pt x="2978" y="6312"/>
                  </a:lnTo>
                  <a:lnTo>
                    <a:pt x="2882" y="5832"/>
                  </a:lnTo>
                  <a:lnTo>
                    <a:pt x="2776" y="5361"/>
                  </a:lnTo>
                  <a:lnTo>
                    <a:pt x="3036" y="5995"/>
                  </a:lnTo>
                  <a:lnTo>
                    <a:pt x="3218" y="6418"/>
                  </a:lnTo>
                  <a:lnTo>
                    <a:pt x="3420" y="6850"/>
                  </a:lnTo>
                  <a:lnTo>
                    <a:pt x="3516" y="7052"/>
                  </a:lnTo>
                  <a:lnTo>
                    <a:pt x="3622" y="7234"/>
                  </a:lnTo>
                  <a:lnTo>
                    <a:pt x="3718" y="7397"/>
                  </a:lnTo>
                  <a:lnTo>
                    <a:pt x="3804" y="7532"/>
                  </a:lnTo>
                  <a:lnTo>
                    <a:pt x="3891" y="7638"/>
                  </a:lnTo>
                  <a:lnTo>
                    <a:pt x="3929" y="7666"/>
                  </a:lnTo>
                  <a:lnTo>
                    <a:pt x="3968" y="7695"/>
                  </a:lnTo>
                  <a:lnTo>
                    <a:pt x="4006" y="7705"/>
                  </a:lnTo>
                  <a:lnTo>
                    <a:pt x="4035" y="7705"/>
                  </a:lnTo>
                  <a:lnTo>
                    <a:pt x="4064" y="7686"/>
                  </a:lnTo>
                  <a:lnTo>
                    <a:pt x="4092" y="7657"/>
                  </a:lnTo>
                  <a:lnTo>
                    <a:pt x="4112" y="7618"/>
                  </a:lnTo>
                  <a:lnTo>
                    <a:pt x="4131" y="7551"/>
                  </a:lnTo>
                  <a:lnTo>
                    <a:pt x="4131" y="7474"/>
                  </a:lnTo>
                  <a:lnTo>
                    <a:pt x="4131" y="7369"/>
                  </a:lnTo>
                  <a:lnTo>
                    <a:pt x="4112" y="7128"/>
                  </a:lnTo>
                  <a:lnTo>
                    <a:pt x="4073" y="6840"/>
                  </a:lnTo>
                  <a:lnTo>
                    <a:pt x="4016" y="6514"/>
                  </a:lnTo>
                  <a:lnTo>
                    <a:pt x="3939" y="6158"/>
                  </a:lnTo>
                  <a:lnTo>
                    <a:pt x="3766" y="5399"/>
                  </a:lnTo>
                  <a:lnTo>
                    <a:pt x="3583" y="4660"/>
                  </a:lnTo>
                  <a:lnTo>
                    <a:pt x="3420" y="4026"/>
                  </a:lnTo>
                  <a:lnTo>
                    <a:pt x="3247" y="3411"/>
                  </a:lnTo>
                  <a:lnTo>
                    <a:pt x="3286" y="3449"/>
                  </a:lnTo>
                  <a:lnTo>
                    <a:pt x="3372" y="3545"/>
                  </a:lnTo>
                  <a:lnTo>
                    <a:pt x="3430" y="3622"/>
                  </a:lnTo>
                  <a:lnTo>
                    <a:pt x="3487" y="3709"/>
                  </a:lnTo>
                  <a:lnTo>
                    <a:pt x="3545" y="3805"/>
                  </a:lnTo>
                  <a:lnTo>
                    <a:pt x="3593" y="3930"/>
                  </a:lnTo>
                  <a:lnTo>
                    <a:pt x="3766" y="4371"/>
                  </a:lnTo>
                  <a:lnTo>
                    <a:pt x="3900" y="4669"/>
                  </a:lnTo>
                  <a:lnTo>
                    <a:pt x="4044" y="4977"/>
                  </a:lnTo>
                  <a:lnTo>
                    <a:pt x="4121" y="5121"/>
                  </a:lnTo>
                  <a:lnTo>
                    <a:pt x="4198" y="5246"/>
                  </a:lnTo>
                  <a:lnTo>
                    <a:pt x="4275" y="5351"/>
                  </a:lnTo>
                  <a:lnTo>
                    <a:pt x="4352" y="5428"/>
                  </a:lnTo>
                  <a:lnTo>
                    <a:pt x="4390" y="5457"/>
                  </a:lnTo>
                  <a:lnTo>
                    <a:pt x="4419" y="5476"/>
                  </a:lnTo>
                  <a:lnTo>
                    <a:pt x="4457" y="5495"/>
                  </a:lnTo>
                  <a:lnTo>
                    <a:pt x="4486" y="5495"/>
                  </a:lnTo>
                  <a:lnTo>
                    <a:pt x="4525" y="5486"/>
                  </a:lnTo>
                  <a:lnTo>
                    <a:pt x="4554" y="5476"/>
                  </a:lnTo>
                  <a:lnTo>
                    <a:pt x="4582" y="5447"/>
                  </a:lnTo>
                  <a:lnTo>
                    <a:pt x="4611" y="5399"/>
                  </a:lnTo>
                  <a:lnTo>
                    <a:pt x="4630" y="5351"/>
                  </a:lnTo>
                  <a:lnTo>
                    <a:pt x="4650" y="5294"/>
                  </a:lnTo>
                  <a:lnTo>
                    <a:pt x="4669" y="5150"/>
                  </a:lnTo>
                  <a:lnTo>
                    <a:pt x="4678" y="4986"/>
                  </a:lnTo>
                  <a:lnTo>
                    <a:pt x="4678" y="4794"/>
                  </a:lnTo>
                  <a:lnTo>
                    <a:pt x="4659" y="4592"/>
                  </a:lnTo>
                  <a:lnTo>
                    <a:pt x="4630" y="4371"/>
                  </a:lnTo>
                  <a:lnTo>
                    <a:pt x="4582" y="4141"/>
                  </a:lnTo>
                  <a:lnTo>
                    <a:pt x="4544" y="3910"/>
                  </a:lnTo>
                  <a:lnTo>
                    <a:pt x="4429" y="3440"/>
                  </a:lnTo>
                  <a:lnTo>
                    <a:pt x="4313" y="2998"/>
                  </a:lnTo>
                  <a:lnTo>
                    <a:pt x="4198" y="2604"/>
                  </a:lnTo>
                  <a:lnTo>
                    <a:pt x="4102" y="2306"/>
                  </a:lnTo>
                  <a:lnTo>
                    <a:pt x="4035" y="2133"/>
                  </a:lnTo>
                  <a:lnTo>
                    <a:pt x="3939" y="1951"/>
                  </a:lnTo>
                  <a:lnTo>
                    <a:pt x="3833" y="1759"/>
                  </a:lnTo>
                  <a:lnTo>
                    <a:pt x="3708" y="1557"/>
                  </a:lnTo>
                  <a:lnTo>
                    <a:pt x="3574" y="1365"/>
                  </a:lnTo>
                  <a:lnTo>
                    <a:pt x="3430" y="1182"/>
                  </a:lnTo>
                  <a:lnTo>
                    <a:pt x="3295" y="1009"/>
                  </a:lnTo>
                  <a:lnTo>
                    <a:pt x="3151" y="865"/>
                  </a:lnTo>
                  <a:lnTo>
                    <a:pt x="3055" y="760"/>
                  </a:lnTo>
                  <a:lnTo>
                    <a:pt x="2959" y="635"/>
                  </a:lnTo>
                  <a:lnTo>
                    <a:pt x="2767" y="385"/>
                  </a:lnTo>
                  <a:lnTo>
                    <a:pt x="2680" y="270"/>
                  </a:lnTo>
                  <a:lnTo>
                    <a:pt x="2584" y="174"/>
                  </a:lnTo>
                  <a:lnTo>
                    <a:pt x="2536" y="135"/>
                  </a:lnTo>
                  <a:lnTo>
                    <a:pt x="2488" y="97"/>
                  </a:lnTo>
                  <a:lnTo>
                    <a:pt x="2431" y="77"/>
                  </a:lnTo>
                  <a:lnTo>
                    <a:pt x="2383" y="58"/>
                  </a:lnTo>
                  <a:lnTo>
                    <a:pt x="2210" y="2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A6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457200" y="1953452"/>
              <a:ext cx="557817" cy="1463468"/>
            </a:xfrm>
            <a:custGeom>
              <a:avLst/>
              <a:gdLst/>
              <a:ahLst/>
              <a:cxnLst/>
              <a:rect l="l" t="t" r="r" b="b"/>
              <a:pathLst>
                <a:path w="9396" h="24651" extrusionOk="0">
                  <a:moveTo>
                    <a:pt x="4631" y="1"/>
                  </a:moveTo>
                  <a:lnTo>
                    <a:pt x="4534" y="174"/>
                  </a:lnTo>
                  <a:lnTo>
                    <a:pt x="4448" y="347"/>
                  </a:lnTo>
                  <a:lnTo>
                    <a:pt x="4266" y="683"/>
                  </a:lnTo>
                  <a:lnTo>
                    <a:pt x="3910" y="1365"/>
                  </a:lnTo>
                  <a:lnTo>
                    <a:pt x="3564" y="2047"/>
                  </a:lnTo>
                  <a:lnTo>
                    <a:pt x="3228" y="2739"/>
                  </a:lnTo>
                  <a:lnTo>
                    <a:pt x="2565" y="4122"/>
                  </a:lnTo>
                  <a:lnTo>
                    <a:pt x="2239" y="4823"/>
                  </a:lnTo>
                  <a:lnTo>
                    <a:pt x="1931" y="5534"/>
                  </a:lnTo>
                  <a:lnTo>
                    <a:pt x="1624" y="6245"/>
                  </a:lnTo>
                  <a:lnTo>
                    <a:pt x="1316" y="6975"/>
                  </a:lnTo>
                  <a:lnTo>
                    <a:pt x="1028" y="7715"/>
                  </a:lnTo>
                  <a:lnTo>
                    <a:pt x="750" y="8473"/>
                  </a:lnTo>
                  <a:lnTo>
                    <a:pt x="615" y="8867"/>
                  </a:lnTo>
                  <a:lnTo>
                    <a:pt x="481" y="9271"/>
                  </a:lnTo>
                  <a:lnTo>
                    <a:pt x="356" y="9693"/>
                  </a:lnTo>
                  <a:lnTo>
                    <a:pt x="231" y="10145"/>
                  </a:lnTo>
                  <a:lnTo>
                    <a:pt x="173" y="10385"/>
                  </a:lnTo>
                  <a:lnTo>
                    <a:pt x="116" y="10644"/>
                  </a:lnTo>
                  <a:lnTo>
                    <a:pt x="68" y="10933"/>
                  </a:lnTo>
                  <a:lnTo>
                    <a:pt x="29" y="11259"/>
                  </a:lnTo>
                  <a:lnTo>
                    <a:pt x="20" y="11346"/>
                  </a:lnTo>
                  <a:lnTo>
                    <a:pt x="10" y="11451"/>
                  </a:lnTo>
                  <a:lnTo>
                    <a:pt x="0" y="11663"/>
                  </a:lnTo>
                  <a:lnTo>
                    <a:pt x="0" y="11922"/>
                  </a:lnTo>
                  <a:lnTo>
                    <a:pt x="10" y="12018"/>
                  </a:lnTo>
                  <a:lnTo>
                    <a:pt x="48" y="12422"/>
                  </a:lnTo>
                  <a:lnTo>
                    <a:pt x="87" y="12815"/>
                  </a:lnTo>
                  <a:lnTo>
                    <a:pt x="125" y="13219"/>
                  </a:lnTo>
                  <a:lnTo>
                    <a:pt x="173" y="13603"/>
                  </a:lnTo>
                  <a:lnTo>
                    <a:pt x="221" y="13997"/>
                  </a:lnTo>
                  <a:lnTo>
                    <a:pt x="269" y="14391"/>
                  </a:lnTo>
                  <a:lnTo>
                    <a:pt x="327" y="14775"/>
                  </a:lnTo>
                  <a:lnTo>
                    <a:pt x="385" y="15159"/>
                  </a:lnTo>
                  <a:lnTo>
                    <a:pt x="442" y="15544"/>
                  </a:lnTo>
                  <a:lnTo>
                    <a:pt x="577" y="16312"/>
                  </a:lnTo>
                  <a:lnTo>
                    <a:pt x="711" y="17071"/>
                  </a:lnTo>
                  <a:lnTo>
                    <a:pt x="855" y="17830"/>
                  </a:lnTo>
                  <a:lnTo>
                    <a:pt x="1009" y="18589"/>
                  </a:lnTo>
                  <a:lnTo>
                    <a:pt x="1172" y="19348"/>
                  </a:lnTo>
                  <a:lnTo>
                    <a:pt x="1345" y="20097"/>
                  </a:lnTo>
                  <a:lnTo>
                    <a:pt x="1528" y="20856"/>
                  </a:lnTo>
                  <a:lnTo>
                    <a:pt x="1729" y="21605"/>
                  </a:lnTo>
                  <a:lnTo>
                    <a:pt x="1826" y="21980"/>
                  </a:lnTo>
                  <a:lnTo>
                    <a:pt x="1941" y="22364"/>
                  </a:lnTo>
                  <a:lnTo>
                    <a:pt x="2046" y="22739"/>
                  </a:lnTo>
                  <a:lnTo>
                    <a:pt x="2162" y="23113"/>
                  </a:lnTo>
                  <a:lnTo>
                    <a:pt x="2287" y="23498"/>
                  </a:lnTo>
                  <a:lnTo>
                    <a:pt x="2412" y="23882"/>
                  </a:lnTo>
                  <a:lnTo>
                    <a:pt x="2479" y="24064"/>
                  </a:lnTo>
                  <a:lnTo>
                    <a:pt x="2556" y="24266"/>
                  </a:lnTo>
                  <a:lnTo>
                    <a:pt x="2700" y="24650"/>
                  </a:lnTo>
                  <a:lnTo>
                    <a:pt x="5995" y="23632"/>
                  </a:lnTo>
                  <a:lnTo>
                    <a:pt x="5927" y="23296"/>
                  </a:lnTo>
                  <a:lnTo>
                    <a:pt x="5899" y="23133"/>
                  </a:lnTo>
                  <a:lnTo>
                    <a:pt x="5870" y="22960"/>
                  </a:lnTo>
                  <a:lnTo>
                    <a:pt x="5812" y="22614"/>
                  </a:lnTo>
                  <a:lnTo>
                    <a:pt x="5754" y="22268"/>
                  </a:lnTo>
                  <a:lnTo>
                    <a:pt x="5706" y="21913"/>
                  </a:lnTo>
                  <a:lnTo>
                    <a:pt x="5658" y="21557"/>
                  </a:lnTo>
                  <a:lnTo>
                    <a:pt x="5610" y="21202"/>
                  </a:lnTo>
                  <a:lnTo>
                    <a:pt x="5562" y="20846"/>
                  </a:lnTo>
                  <a:lnTo>
                    <a:pt x="5476" y="20126"/>
                  </a:lnTo>
                  <a:lnTo>
                    <a:pt x="5399" y="19405"/>
                  </a:lnTo>
                  <a:lnTo>
                    <a:pt x="5255" y="17945"/>
                  </a:lnTo>
                  <a:lnTo>
                    <a:pt x="5140" y="16495"/>
                  </a:lnTo>
                  <a:lnTo>
                    <a:pt x="5092" y="15765"/>
                  </a:lnTo>
                  <a:lnTo>
                    <a:pt x="5044" y="15044"/>
                  </a:lnTo>
                  <a:lnTo>
                    <a:pt x="5024" y="14679"/>
                  </a:lnTo>
                  <a:lnTo>
                    <a:pt x="5005" y="14324"/>
                  </a:lnTo>
                  <a:lnTo>
                    <a:pt x="4976" y="13603"/>
                  </a:lnTo>
                  <a:lnTo>
                    <a:pt x="4967" y="13248"/>
                  </a:lnTo>
                  <a:lnTo>
                    <a:pt x="4957" y="12892"/>
                  </a:lnTo>
                  <a:lnTo>
                    <a:pt x="4957" y="12537"/>
                  </a:lnTo>
                  <a:lnTo>
                    <a:pt x="4957" y="12181"/>
                  </a:lnTo>
                  <a:lnTo>
                    <a:pt x="4957" y="11836"/>
                  </a:lnTo>
                  <a:lnTo>
                    <a:pt x="4957" y="11816"/>
                  </a:lnTo>
                  <a:lnTo>
                    <a:pt x="4967" y="11845"/>
                  </a:lnTo>
                  <a:lnTo>
                    <a:pt x="4967" y="11855"/>
                  </a:lnTo>
                  <a:lnTo>
                    <a:pt x="5005" y="11730"/>
                  </a:lnTo>
                  <a:lnTo>
                    <a:pt x="5072" y="11499"/>
                  </a:lnTo>
                  <a:lnTo>
                    <a:pt x="5168" y="11230"/>
                  </a:lnTo>
                  <a:lnTo>
                    <a:pt x="5274" y="10942"/>
                  </a:lnTo>
                  <a:lnTo>
                    <a:pt x="5399" y="10635"/>
                  </a:lnTo>
                  <a:lnTo>
                    <a:pt x="5534" y="10327"/>
                  </a:lnTo>
                  <a:lnTo>
                    <a:pt x="5812" y="9693"/>
                  </a:lnTo>
                  <a:lnTo>
                    <a:pt x="6100" y="9059"/>
                  </a:lnTo>
                  <a:lnTo>
                    <a:pt x="6417" y="8416"/>
                  </a:lnTo>
                  <a:lnTo>
                    <a:pt x="6734" y="7763"/>
                  </a:lnTo>
                  <a:lnTo>
                    <a:pt x="7051" y="7109"/>
                  </a:lnTo>
                  <a:lnTo>
                    <a:pt x="7378" y="6466"/>
                  </a:lnTo>
                  <a:lnTo>
                    <a:pt x="8050" y="5159"/>
                  </a:lnTo>
                  <a:lnTo>
                    <a:pt x="8723" y="3853"/>
                  </a:lnTo>
                  <a:lnTo>
                    <a:pt x="9395" y="2566"/>
                  </a:lnTo>
                  <a:lnTo>
                    <a:pt x="46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" name="Google Shape;89;p15"/>
          <p:cNvGrpSpPr/>
          <p:nvPr/>
        </p:nvGrpSpPr>
        <p:grpSpPr>
          <a:xfrm>
            <a:off x="3158755" y="1825932"/>
            <a:ext cx="216539" cy="197766"/>
            <a:chOff x="2138250" y="-544500"/>
            <a:chExt cx="451875" cy="412700"/>
          </a:xfrm>
        </p:grpSpPr>
        <p:sp>
          <p:nvSpPr>
            <p:cNvPr id="90" name="Google Shape;90;p15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fill="none" extrusionOk="0">
                  <a:moveTo>
                    <a:pt x="542" y="2499"/>
                  </a:moveTo>
                  <a:lnTo>
                    <a:pt x="551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42" y="24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408425" y="-48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extrusionOk="0">
                  <a:moveTo>
                    <a:pt x="1957" y="1"/>
                  </a:move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fill="none" extrusionOk="0">
                  <a:moveTo>
                    <a:pt x="1965" y="1"/>
                  </a:moveTo>
                  <a:lnTo>
                    <a:pt x="1965" y="1"/>
                  </a:lnTo>
                  <a:lnTo>
                    <a:pt x="1957" y="1"/>
                  </a:lnTo>
                  <a:lnTo>
                    <a:pt x="525" y="9"/>
                  </a:ln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lnTo>
                    <a:pt x="1965" y="1"/>
                  </a:lnTo>
                  <a:lnTo>
                    <a:pt x="1965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extrusionOk="0">
                  <a:moveTo>
                    <a:pt x="1534" y="1"/>
                  </a:move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fill="none" extrusionOk="0">
                  <a:moveTo>
                    <a:pt x="534" y="2076"/>
                  </a:move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534" y="207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501800" y="-44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extrusionOk="0">
                  <a:moveTo>
                    <a:pt x="526" y="0"/>
                  </a:move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fill="none" extrusionOk="0">
                  <a:moveTo>
                    <a:pt x="1178" y="1915"/>
                  </a:move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306575" y="-446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extrusionOk="0">
                  <a:moveTo>
                    <a:pt x="1067" y="0"/>
                  </a:move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fill="none" extrusionOk="0">
                  <a:moveTo>
                    <a:pt x="339" y="2346"/>
                  </a:move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lnTo>
                    <a:pt x="1067" y="0"/>
                  </a:ln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339" y="234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454150" y="-47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extrusionOk="0">
                  <a:moveTo>
                    <a:pt x="517" y="0"/>
                  </a:move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fill="none" extrusionOk="0">
                  <a:moveTo>
                    <a:pt x="2058" y="576"/>
                  </a:moveTo>
                  <a:lnTo>
                    <a:pt x="728" y="43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lnTo>
                    <a:pt x="517" y="0"/>
                  </a:ln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2058" y="57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extrusionOk="0">
                  <a:moveTo>
                    <a:pt x="525" y="0"/>
                  </a:move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fill="none" extrusionOk="0">
                  <a:moveTo>
                    <a:pt x="339" y="1016"/>
                  </a:moveTo>
                  <a:lnTo>
                    <a:pt x="1660" y="1558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lnTo>
                    <a:pt x="525" y="0"/>
                  </a:ln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339" y="101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249825" y="-41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extrusionOk="0">
                  <a:moveTo>
                    <a:pt x="1796" y="0"/>
                  </a:move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fill="none" extrusionOk="0">
                  <a:moveTo>
                    <a:pt x="43" y="1296"/>
                  </a:move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34" y="1618"/>
                  </a:lnTo>
                  <a:lnTo>
                    <a:pt x="534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lnTo>
                    <a:pt x="1796" y="0"/>
                  </a:ln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43" y="1296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518525" y="-41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extrusionOk="0">
                  <a:moveTo>
                    <a:pt x="483" y="1"/>
                  </a:move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fill="none" extrusionOk="0">
                  <a:moveTo>
                    <a:pt x="601" y="2059"/>
                  </a:move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346175" y="-47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extrusionOk="0">
                  <a:moveTo>
                    <a:pt x="3456" y="0"/>
                  </a:move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fill="none" extrusionOk="0">
                  <a:moveTo>
                    <a:pt x="3642" y="0"/>
                  </a:moveTo>
                  <a:lnTo>
                    <a:pt x="3642" y="0"/>
                  </a:lnTo>
                  <a:lnTo>
                    <a:pt x="3608" y="0"/>
                  </a:lnTo>
                  <a:lnTo>
                    <a:pt x="3608" y="0"/>
                  </a:lnTo>
                  <a:lnTo>
                    <a:pt x="3456" y="0"/>
                  </a:ln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661" y="2330"/>
                  </a:lnTo>
                  <a:lnTo>
                    <a:pt x="661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lnTo>
                    <a:pt x="3642" y="0"/>
                  </a:lnTo>
                  <a:lnTo>
                    <a:pt x="364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409700" y="-46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extrusionOk="0">
                  <a:moveTo>
                    <a:pt x="7758" y="0"/>
                  </a:move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fill="none" extrusionOk="0">
                  <a:moveTo>
                    <a:pt x="14974" y="3210"/>
                  </a:move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lnTo>
                    <a:pt x="7877" y="0"/>
                  </a:lnTo>
                  <a:lnTo>
                    <a:pt x="7877" y="0"/>
                  </a:lnTo>
                  <a:lnTo>
                    <a:pt x="7758" y="0"/>
                  </a:ln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974" y="321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512600" y="-298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3509798" y="1783247"/>
            <a:ext cx="193618" cy="193532"/>
            <a:chOff x="2766050" y="-563975"/>
            <a:chExt cx="451850" cy="451650"/>
          </a:xfrm>
        </p:grpSpPr>
        <p:sp>
          <p:nvSpPr>
            <p:cNvPr id="122" name="Google Shape;122;p15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extrusionOk="0">
                  <a:moveTo>
                    <a:pt x="4904" y="1"/>
                  </a:moveTo>
                  <a:lnTo>
                    <a:pt x="4650" y="9"/>
                  </a:lnTo>
                  <a:lnTo>
                    <a:pt x="4404" y="26"/>
                  </a:lnTo>
                  <a:lnTo>
                    <a:pt x="4159" y="60"/>
                  </a:lnTo>
                  <a:lnTo>
                    <a:pt x="3913" y="102"/>
                  </a:lnTo>
                  <a:lnTo>
                    <a:pt x="3676" y="153"/>
                  </a:lnTo>
                  <a:lnTo>
                    <a:pt x="3447" y="221"/>
                  </a:lnTo>
                  <a:lnTo>
                    <a:pt x="3219" y="297"/>
                  </a:lnTo>
                  <a:lnTo>
                    <a:pt x="2998" y="390"/>
                  </a:lnTo>
                  <a:lnTo>
                    <a:pt x="2778" y="483"/>
                  </a:lnTo>
                  <a:lnTo>
                    <a:pt x="2566" y="593"/>
                  </a:lnTo>
                  <a:lnTo>
                    <a:pt x="2363" y="712"/>
                  </a:lnTo>
                  <a:lnTo>
                    <a:pt x="2160" y="839"/>
                  </a:lnTo>
                  <a:lnTo>
                    <a:pt x="1974" y="975"/>
                  </a:lnTo>
                  <a:lnTo>
                    <a:pt x="1787" y="1119"/>
                  </a:lnTo>
                  <a:lnTo>
                    <a:pt x="1609" y="1279"/>
                  </a:lnTo>
                  <a:lnTo>
                    <a:pt x="1440" y="1440"/>
                  </a:lnTo>
                  <a:lnTo>
                    <a:pt x="1271" y="1610"/>
                  </a:lnTo>
                  <a:lnTo>
                    <a:pt x="1118" y="1788"/>
                  </a:lnTo>
                  <a:lnTo>
                    <a:pt x="974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3" y="2567"/>
                  </a:lnTo>
                  <a:lnTo>
                    <a:pt x="483" y="2779"/>
                  </a:lnTo>
                  <a:lnTo>
                    <a:pt x="381" y="2999"/>
                  </a:lnTo>
                  <a:lnTo>
                    <a:pt x="297" y="3219"/>
                  </a:lnTo>
                  <a:lnTo>
                    <a:pt x="220" y="3448"/>
                  </a:lnTo>
                  <a:lnTo>
                    <a:pt x="153" y="3685"/>
                  </a:lnTo>
                  <a:lnTo>
                    <a:pt x="102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0" y="4904"/>
                  </a:lnTo>
                  <a:lnTo>
                    <a:pt x="9" y="5158"/>
                  </a:lnTo>
                  <a:lnTo>
                    <a:pt x="26" y="5413"/>
                  </a:lnTo>
                  <a:lnTo>
                    <a:pt x="60" y="5658"/>
                  </a:lnTo>
                  <a:lnTo>
                    <a:pt x="102" y="5895"/>
                  </a:lnTo>
                  <a:lnTo>
                    <a:pt x="153" y="6132"/>
                  </a:lnTo>
                  <a:lnTo>
                    <a:pt x="220" y="6370"/>
                  </a:lnTo>
                  <a:lnTo>
                    <a:pt x="297" y="6598"/>
                  </a:lnTo>
                  <a:lnTo>
                    <a:pt x="381" y="6818"/>
                  </a:lnTo>
                  <a:lnTo>
                    <a:pt x="483" y="7039"/>
                  </a:lnTo>
                  <a:lnTo>
                    <a:pt x="593" y="7250"/>
                  </a:lnTo>
                  <a:lnTo>
                    <a:pt x="712" y="7454"/>
                  </a:lnTo>
                  <a:lnTo>
                    <a:pt x="839" y="7648"/>
                  </a:lnTo>
                  <a:lnTo>
                    <a:pt x="974" y="7843"/>
                  </a:lnTo>
                  <a:lnTo>
                    <a:pt x="1118" y="8030"/>
                  </a:lnTo>
                  <a:lnTo>
                    <a:pt x="1271" y="8207"/>
                  </a:lnTo>
                  <a:lnTo>
                    <a:pt x="1440" y="8377"/>
                  </a:lnTo>
                  <a:lnTo>
                    <a:pt x="1609" y="8538"/>
                  </a:lnTo>
                  <a:lnTo>
                    <a:pt x="1787" y="8690"/>
                  </a:lnTo>
                  <a:lnTo>
                    <a:pt x="1974" y="8843"/>
                  </a:lnTo>
                  <a:lnTo>
                    <a:pt x="2160" y="8978"/>
                  </a:lnTo>
                  <a:lnTo>
                    <a:pt x="2363" y="9105"/>
                  </a:lnTo>
                  <a:lnTo>
                    <a:pt x="2566" y="9224"/>
                  </a:lnTo>
                  <a:lnTo>
                    <a:pt x="2778" y="9334"/>
                  </a:lnTo>
                  <a:lnTo>
                    <a:pt x="2998" y="9427"/>
                  </a:lnTo>
                  <a:lnTo>
                    <a:pt x="3219" y="9520"/>
                  </a:lnTo>
                  <a:lnTo>
                    <a:pt x="3447" y="9596"/>
                  </a:lnTo>
                  <a:lnTo>
                    <a:pt x="3676" y="9664"/>
                  </a:lnTo>
                  <a:lnTo>
                    <a:pt x="3913" y="9715"/>
                  </a:lnTo>
                  <a:lnTo>
                    <a:pt x="4159" y="9757"/>
                  </a:lnTo>
                  <a:lnTo>
                    <a:pt x="4404" y="9791"/>
                  </a:lnTo>
                  <a:lnTo>
                    <a:pt x="4650" y="9808"/>
                  </a:lnTo>
                  <a:lnTo>
                    <a:pt x="4904" y="9817"/>
                  </a:lnTo>
                  <a:lnTo>
                    <a:pt x="5158" y="9808"/>
                  </a:lnTo>
                  <a:lnTo>
                    <a:pt x="5404" y="9791"/>
                  </a:lnTo>
                  <a:lnTo>
                    <a:pt x="5649" y="9757"/>
                  </a:lnTo>
                  <a:lnTo>
                    <a:pt x="5895" y="9715"/>
                  </a:lnTo>
                  <a:lnTo>
                    <a:pt x="6132" y="9664"/>
                  </a:lnTo>
                  <a:lnTo>
                    <a:pt x="6361" y="9596"/>
                  </a:lnTo>
                  <a:lnTo>
                    <a:pt x="6589" y="9520"/>
                  </a:lnTo>
                  <a:lnTo>
                    <a:pt x="6818" y="9427"/>
                  </a:lnTo>
                  <a:lnTo>
                    <a:pt x="7030" y="9334"/>
                  </a:lnTo>
                  <a:lnTo>
                    <a:pt x="7242" y="9224"/>
                  </a:lnTo>
                  <a:lnTo>
                    <a:pt x="7453" y="9105"/>
                  </a:lnTo>
                  <a:lnTo>
                    <a:pt x="7648" y="8978"/>
                  </a:lnTo>
                  <a:lnTo>
                    <a:pt x="7843" y="8843"/>
                  </a:lnTo>
                  <a:lnTo>
                    <a:pt x="8029" y="8690"/>
                  </a:lnTo>
                  <a:lnTo>
                    <a:pt x="8207" y="8538"/>
                  </a:lnTo>
                  <a:lnTo>
                    <a:pt x="8376" y="8377"/>
                  </a:lnTo>
                  <a:lnTo>
                    <a:pt x="8537" y="8207"/>
                  </a:lnTo>
                  <a:lnTo>
                    <a:pt x="8690" y="8030"/>
                  </a:lnTo>
                  <a:lnTo>
                    <a:pt x="8834" y="7843"/>
                  </a:lnTo>
                  <a:lnTo>
                    <a:pt x="8978" y="7648"/>
                  </a:lnTo>
                  <a:lnTo>
                    <a:pt x="9105" y="7454"/>
                  </a:lnTo>
                  <a:lnTo>
                    <a:pt x="9223" y="7250"/>
                  </a:lnTo>
                  <a:lnTo>
                    <a:pt x="9325" y="7039"/>
                  </a:lnTo>
                  <a:lnTo>
                    <a:pt x="9427" y="6818"/>
                  </a:lnTo>
                  <a:lnTo>
                    <a:pt x="9511" y="6598"/>
                  </a:lnTo>
                  <a:lnTo>
                    <a:pt x="9588" y="6370"/>
                  </a:lnTo>
                  <a:lnTo>
                    <a:pt x="9655" y="6132"/>
                  </a:lnTo>
                  <a:lnTo>
                    <a:pt x="9715" y="5895"/>
                  </a:lnTo>
                  <a:lnTo>
                    <a:pt x="9757" y="5658"/>
                  </a:lnTo>
                  <a:lnTo>
                    <a:pt x="9782" y="5413"/>
                  </a:lnTo>
                  <a:lnTo>
                    <a:pt x="9808" y="5158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2" y="4405"/>
                  </a:lnTo>
                  <a:lnTo>
                    <a:pt x="9757" y="4159"/>
                  </a:lnTo>
                  <a:lnTo>
                    <a:pt x="9715" y="3922"/>
                  </a:lnTo>
                  <a:lnTo>
                    <a:pt x="9655" y="3685"/>
                  </a:lnTo>
                  <a:lnTo>
                    <a:pt x="9588" y="3448"/>
                  </a:lnTo>
                  <a:lnTo>
                    <a:pt x="9511" y="3219"/>
                  </a:lnTo>
                  <a:lnTo>
                    <a:pt x="9427" y="2999"/>
                  </a:lnTo>
                  <a:lnTo>
                    <a:pt x="9325" y="2779"/>
                  </a:lnTo>
                  <a:lnTo>
                    <a:pt x="9223" y="2567"/>
                  </a:lnTo>
                  <a:lnTo>
                    <a:pt x="9105" y="2364"/>
                  </a:lnTo>
                  <a:lnTo>
                    <a:pt x="8978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7" y="1610"/>
                  </a:lnTo>
                  <a:lnTo>
                    <a:pt x="8376" y="1440"/>
                  </a:lnTo>
                  <a:lnTo>
                    <a:pt x="8207" y="1279"/>
                  </a:lnTo>
                  <a:lnTo>
                    <a:pt x="8029" y="1119"/>
                  </a:lnTo>
                  <a:lnTo>
                    <a:pt x="7843" y="975"/>
                  </a:lnTo>
                  <a:lnTo>
                    <a:pt x="7648" y="839"/>
                  </a:lnTo>
                  <a:lnTo>
                    <a:pt x="7453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8" y="390"/>
                  </a:lnTo>
                  <a:lnTo>
                    <a:pt x="6589" y="297"/>
                  </a:lnTo>
                  <a:lnTo>
                    <a:pt x="6361" y="221"/>
                  </a:lnTo>
                  <a:lnTo>
                    <a:pt x="6132" y="153"/>
                  </a:lnTo>
                  <a:lnTo>
                    <a:pt x="5895" y="102"/>
                  </a:lnTo>
                  <a:lnTo>
                    <a:pt x="5649" y="60"/>
                  </a:lnTo>
                  <a:lnTo>
                    <a:pt x="5404" y="26"/>
                  </a:lnTo>
                  <a:lnTo>
                    <a:pt x="5158" y="9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fill="none" extrusionOk="0">
                  <a:moveTo>
                    <a:pt x="9808" y="4904"/>
                  </a:moveTo>
                  <a:lnTo>
                    <a:pt x="9808" y="4904"/>
                  </a:lnTo>
                  <a:lnTo>
                    <a:pt x="9808" y="5158"/>
                  </a:lnTo>
                  <a:lnTo>
                    <a:pt x="9782" y="5413"/>
                  </a:lnTo>
                  <a:lnTo>
                    <a:pt x="9757" y="5658"/>
                  </a:lnTo>
                  <a:lnTo>
                    <a:pt x="9715" y="5895"/>
                  </a:lnTo>
                  <a:lnTo>
                    <a:pt x="9655" y="6132"/>
                  </a:lnTo>
                  <a:lnTo>
                    <a:pt x="9588" y="6370"/>
                  </a:lnTo>
                  <a:lnTo>
                    <a:pt x="9511" y="6598"/>
                  </a:lnTo>
                  <a:lnTo>
                    <a:pt x="9427" y="6818"/>
                  </a:lnTo>
                  <a:lnTo>
                    <a:pt x="9325" y="7039"/>
                  </a:lnTo>
                  <a:lnTo>
                    <a:pt x="9223" y="7250"/>
                  </a:lnTo>
                  <a:lnTo>
                    <a:pt x="9105" y="7454"/>
                  </a:lnTo>
                  <a:lnTo>
                    <a:pt x="8978" y="7648"/>
                  </a:lnTo>
                  <a:lnTo>
                    <a:pt x="8834" y="7843"/>
                  </a:lnTo>
                  <a:lnTo>
                    <a:pt x="8690" y="8030"/>
                  </a:lnTo>
                  <a:lnTo>
                    <a:pt x="8537" y="8207"/>
                  </a:lnTo>
                  <a:lnTo>
                    <a:pt x="8376" y="8377"/>
                  </a:lnTo>
                  <a:lnTo>
                    <a:pt x="8207" y="8538"/>
                  </a:lnTo>
                  <a:lnTo>
                    <a:pt x="8029" y="8690"/>
                  </a:lnTo>
                  <a:lnTo>
                    <a:pt x="7843" y="8843"/>
                  </a:lnTo>
                  <a:lnTo>
                    <a:pt x="7648" y="8978"/>
                  </a:lnTo>
                  <a:lnTo>
                    <a:pt x="7453" y="9105"/>
                  </a:lnTo>
                  <a:lnTo>
                    <a:pt x="7242" y="9224"/>
                  </a:lnTo>
                  <a:lnTo>
                    <a:pt x="7030" y="9334"/>
                  </a:lnTo>
                  <a:lnTo>
                    <a:pt x="6818" y="9427"/>
                  </a:lnTo>
                  <a:lnTo>
                    <a:pt x="6589" y="9520"/>
                  </a:lnTo>
                  <a:lnTo>
                    <a:pt x="6361" y="9596"/>
                  </a:lnTo>
                  <a:lnTo>
                    <a:pt x="6132" y="9664"/>
                  </a:lnTo>
                  <a:lnTo>
                    <a:pt x="5895" y="9715"/>
                  </a:lnTo>
                  <a:lnTo>
                    <a:pt x="5649" y="9757"/>
                  </a:lnTo>
                  <a:lnTo>
                    <a:pt x="5404" y="9791"/>
                  </a:lnTo>
                  <a:lnTo>
                    <a:pt x="5158" y="9808"/>
                  </a:lnTo>
                  <a:lnTo>
                    <a:pt x="4904" y="9817"/>
                  </a:lnTo>
                  <a:lnTo>
                    <a:pt x="4904" y="9817"/>
                  </a:lnTo>
                  <a:lnTo>
                    <a:pt x="4650" y="9808"/>
                  </a:lnTo>
                  <a:lnTo>
                    <a:pt x="4404" y="9791"/>
                  </a:lnTo>
                  <a:lnTo>
                    <a:pt x="4159" y="9757"/>
                  </a:lnTo>
                  <a:lnTo>
                    <a:pt x="3913" y="9715"/>
                  </a:lnTo>
                  <a:lnTo>
                    <a:pt x="3676" y="9664"/>
                  </a:lnTo>
                  <a:lnTo>
                    <a:pt x="3447" y="9596"/>
                  </a:lnTo>
                  <a:lnTo>
                    <a:pt x="3219" y="9520"/>
                  </a:lnTo>
                  <a:lnTo>
                    <a:pt x="2998" y="9427"/>
                  </a:lnTo>
                  <a:lnTo>
                    <a:pt x="2778" y="9334"/>
                  </a:lnTo>
                  <a:lnTo>
                    <a:pt x="2566" y="9224"/>
                  </a:lnTo>
                  <a:lnTo>
                    <a:pt x="2363" y="9105"/>
                  </a:lnTo>
                  <a:lnTo>
                    <a:pt x="2160" y="8978"/>
                  </a:lnTo>
                  <a:lnTo>
                    <a:pt x="1974" y="8843"/>
                  </a:lnTo>
                  <a:lnTo>
                    <a:pt x="1787" y="8690"/>
                  </a:lnTo>
                  <a:lnTo>
                    <a:pt x="1609" y="8538"/>
                  </a:lnTo>
                  <a:lnTo>
                    <a:pt x="1440" y="8377"/>
                  </a:lnTo>
                  <a:lnTo>
                    <a:pt x="1271" y="8207"/>
                  </a:lnTo>
                  <a:lnTo>
                    <a:pt x="1118" y="8030"/>
                  </a:lnTo>
                  <a:lnTo>
                    <a:pt x="974" y="7843"/>
                  </a:lnTo>
                  <a:lnTo>
                    <a:pt x="839" y="7648"/>
                  </a:lnTo>
                  <a:lnTo>
                    <a:pt x="712" y="7454"/>
                  </a:lnTo>
                  <a:lnTo>
                    <a:pt x="593" y="7250"/>
                  </a:lnTo>
                  <a:lnTo>
                    <a:pt x="483" y="7039"/>
                  </a:lnTo>
                  <a:lnTo>
                    <a:pt x="381" y="6818"/>
                  </a:lnTo>
                  <a:lnTo>
                    <a:pt x="297" y="6598"/>
                  </a:lnTo>
                  <a:lnTo>
                    <a:pt x="220" y="6370"/>
                  </a:lnTo>
                  <a:lnTo>
                    <a:pt x="153" y="6132"/>
                  </a:lnTo>
                  <a:lnTo>
                    <a:pt x="102" y="5895"/>
                  </a:lnTo>
                  <a:lnTo>
                    <a:pt x="60" y="5658"/>
                  </a:lnTo>
                  <a:lnTo>
                    <a:pt x="26" y="5413"/>
                  </a:lnTo>
                  <a:lnTo>
                    <a:pt x="9" y="5158"/>
                  </a:lnTo>
                  <a:lnTo>
                    <a:pt x="0" y="4904"/>
                  </a:lnTo>
                  <a:lnTo>
                    <a:pt x="0" y="4904"/>
                  </a:lnTo>
                  <a:lnTo>
                    <a:pt x="9" y="4659"/>
                  </a:lnTo>
                  <a:lnTo>
                    <a:pt x="26" y="4405"/>
                  </a:lnTo>
                  <a:lnTo>
                    <a:pt x="60" y="4159"/>
                  </a:lnTo>
                  <a:lnTo>
                    <a:pt x="102" y="3922"/>
                  </a:lnTo>
                  <a:lnTo>
                    <a:pt x="153" y="3685"/>
                  </a:lnTo>
                  <a:lnTo>
                    <a:pt x="220" y="3448"/>
                  </a:lnTo>
                  <a:lnTo>
                    <a:pt x="297" y="3219"/>
                  </a:lnTo>
                  <a:lnTo>
                    <a:pt x="381" y="2999"/>
                  </a:lnTo>
                  <a:lnTo>
                    <a:pt x="483" y="2779"/>
                  </a:lnTo>
                  <a:lnTo>
                    <a:pt x="593" y="2567"/>
                  </a:lnTo>
                  <a:lnTo>
                    <a:pt x="712" y="2364"/>
                  </a:lnTo>
                  <a:lnTo>
                    <a:pt x="839" y="2169"/>
                  </a:lnTo>
                  <a:lnTo>
                    <a:pt x="974" y="1974"/>
                  </a:lnTo>
                  <a:lnTo>
                    <a:pt x="1118" y="1788"/>
                  </a:lnTo>
                  <a:lnTo>
                    <a:pt x="1271" y="1610"/>
                  </a:lnTo>
                  <a:lnTo>
                    <a:pt x="1440" y="1440"/>
                  </a:lnTo>
                  <a:lnTo>
                    <a:pt x="1609" y="1279"/>
                  </a:lnTo>
                  <a:lnTo>
                    <a:pt x="1787" y="1119"/>
                  </a:lnTo>
                  <a:lnTo>
                    <a:pt x="1974" y="975"/>
                  </a:lnTo>
                  <a:lnTo>
                    <a:pt x="2160" y="839"/>
                  </a:lnTo>
                  <a:lnTo>
                    <a:pt x="2363" y="712"/>
                  </a:lnTo>
                  <a:lnTo>
                    <a:pt x="2566" y="593"/>
                  </a:lnTo>
                  <a:lnTo>
                    <a:pt x="2778" y="483"/>
                  </a:lnTo>
                  <a:lnTo>
                    <a:pt x="2998" y="390"/>
                  </a:lnTo>
                  <a:lnTo>
                    <a:pt x="3219" y="297"/>
                  </a:lnTo>
                  <a:lnTo>
                    <a:pt x="3447" y="221"/>
                  </a:lnTo>
                  <a:lnTo>
                    <a:pt x="3676" y="153"/>
                  </a:lnTo>
                  <a:lnTo>
                    <a:pt x="3913" y="102"/>
                  </a:lnTo>
                  <a:lnTo>
                    <a:pt x="4159" y="60"/>
                  </a:lnTo>
                  <a:lnTo>
                    <a:pt x="4404" y="26"/>
                  </a:lnTo>
                  <a:lnTo>
                    <a:pt x="4650" y="9"/>
                  </a:lnTo>
                  <a:lnTo>
                    <a:pt x="4904" y="1"/>
                  </a:lnTo>
                  <a:lnTo>
                    <a:pt x="4904" y="1"/>
                  </a:lnTo>
                  <a:lnTo>
                    <a:pt x="5158" y="9"/>
                  </a:lnTo>
                  <a:lnTo>
                    <a:pt x="5404" y="26"/>
                  </a:lnTo>
                  <a:lnTo>
                    <a:pt x="5649" y="60"/>
                  </a:lnTo>
                  <a:lnTo>
                    <a:pt x="5895" y="102"/>
                  </a:lnTo>
                  <a:lnTo>
                    <a:pt x="6132" y="153"/>
                  </a:lnTo>
                  <a:lnTo>
                    <a:pt x="6361" y="221"/>
                  </a:lnTo>
                  <a:lnTo>
                    <a:pt x="6589" y="297"/>
                  </a:lnTo>
                  <a:lnTo>
                    <a:pt x="6818" y="390"/>
                  </a:lnTo>
                  <a:lnTo>
                    <a:pt x="7030" y="483"/>
                  </a:lnTo>
                  <a:lnTo>
                    <a:pt x="7242" y="593"/>
                  </a:lnTo>
                  <a:lnTo>
                    <a:pt x="7453" y="712"/>
                  </a:lnTo>
                  <a:lnTo>
                    <a:pt x="7648" y="839"/>
                  </a:lnTo>
                  <a:lnTo>
                    <a:pt x="7843" y="975"/>
                  </a:lnTo>
                  <a:lnTo>
                    <a:pt x="8029" y="1119"/>
                  </a:lnTo>
                  <a:lnTo>
                    <a:pt x="8207" y="1279"/>
                  </a:lnTo>
                  <a:lnTo>
                    <a:pt x="8376" y="1440"/>
                  </a:lnTo>
                  <a:lnTo>
                    <a:pt x="8537" y="1610"/>
                  </a:lnTo>
                  <a:lnTo>
                    <a:pt x="8690" y="1788"/>
                  </a:lnTo>
                  <a:lnTo>
                    <a:pt x="8834" y="1974"/>
                  </a:lnTo>
                  <a:lnTo>
                    <a:pt x="8978" y="2169"/>
                  </a:lnTo>
                  <a:lnTo>
                    <a:pt x="9105" y="2364"/>
                  </a:lnTo>
                  <a:lnTo>
                    <a:pt x="9223" y="2567"/>
                  </a:lnTo>
                  <a:lnTo>
                    <a:pt x="9325" y="2779"/>
                  </a:lnTo>
                  <a:lnTo>
                    <a:pt x="9427" y="2999"/>
                  </a:lnTo>
                  <a:lnTo>
                    <a:pt x="9511" y="3219"/>
                  </a:lnTo>
                  <a:lnTo>
                    <a:pt x="9588" y="3448"/>
                  </a:lnTo>
                  <a:lnTo>
                    <a:pt x="9655" y="3685"/>
                  </a:lnTo>
                  <a:lnTo>
                    <a:pt x="9715" y="3922"/>
                  </a:lnTo>
                  <a:lnTo>
                    <a:pt x="9757" y="4159"/>
                  </a:lnTo>
                  <a:lnTo>
                    <a:pt x="9782" y="4405"/>
                  </a:lnTo>
                  <a:lnTo>
                    <a:pt x="9808" y="4659"/>
                  </a:lnTo>
                  <a:lnTo>
                    <a:pt x="9808" y="4904"/>
                  </a:lnTo>
                  <a:lnTo>
                    <a:pt x="9808" y="490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114550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extrusionOk="0">
                  <a:moveTo>
                    <a:pt x="475" y="0"/>
                  </a:move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fill="none" extrusionOk="0">
                  <a:moveTo>
                    <a:pt x="526" y="2880"/>
                  </a:move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26" y="28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991975" y="-49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355" y="0"/>
                  </a:moveTo>
                  <a:lnTo>
                    <a:pt x="525" y="0"/>
                  </a:lnTo>
                  <a:lnTo>
                    <a:pt x="525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5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23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204750" y="-35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extrusionOk="0">
                  <a:moveTo>
                    <a:pt x="475" y="1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fill="none" extrusionOk="0">
                  <a:moveTo>
                    <a:pt x="526" y="1"/>
                  </a:move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26" y="2880"/>
                  </a:lnTo>
                  <a:lnTo>
                    <a:pt x="526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26" y="1"/>
                  </a:lnTo>
                  <a:lnTo>
                    <a:pt x="526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2991975" y="-18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4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880" y="525"/>
                  </a:move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74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534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838025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813" y="0"/>
                  </a:move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526" y="2346"/>
                  </a:move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526" y="234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110100" y="-44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526" y="0"/>
                  </a:move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899" y="153"/>
                  </a:move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119425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1821" y="0"/>
                  </a:move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153"/>
                  </a:moveTo>
                  <a:lnTo>
                    <a:pt x="161" y="1448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448" y="1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2864500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534" y="0"/>
                  </a:move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2194"/>
                  </a:move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2864500" y="-44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1"/>
                  </a:move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331" y="2702"/>
                  </a:move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31" y="270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3051025" y="-4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534" y="1"/>
                  </a:move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423" y="737"/>
                  </a:moveTo>
                  <a:lnTo>
                    <a:pt x="737" y="43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34" y="1"/>
                  </a:ln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2423" y="7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193525" y="-26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0"/>
                  </a:move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1432" y="34"/>
                  </a:move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lnTo>
                    <a:pt x="1229" y="0"/>
                  </a:ln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432" y="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932900" y="-19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extrusionOk="0">
                  <a:moveTo>
                    <a:pt x="525" y="0"/>
                  </a:move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fill="none" extrusionOk="0">
                  <a:moveTo>
                    <a:pt x="331" y="1025"/>
                  </a:moveTo>
                  <a:lnTo>
                    <a:pt x="2008" y="1719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331" y="10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790600" y="-40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8" y="1"/>
                  </a:move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42" y="1423"/>
                  </a:move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lnTo>
                    <a:pt x="2168" y="1"/>
                  </a:ln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42" y="142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134250" y="-39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extrusionOk="0">
                  <a:moveTo>
                    <a:pt x="534" y="0"/>
                  </a:move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fill="none" extrusionOk="0">
                  <a:moveTo>
                    <a:pt x="1017" y="331"/>
                  </a:move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3067975" y="-188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9" y="1"/>
                  </a:move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703" y="331"/>
                  </a:move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lnTo>
                    <a:pt x="2169" y="1"/>
                  </a:ln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703" y="33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2849675" y="-27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483" y="1"/>
                  </a:move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738" y="2414"/>
                  </a:move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915950" y="-48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3" name="Google Shape;173;p15"/>
          <p:cNvGrpSpPr/>
          <p:nvPr/>
        </p:nvGrpSpPr>
        <p:grpSpPr>
          <a:xfrm>
            <a:off x="3863189" y="2693684"/>
            <a:ext cx="216539" cy="216431"/>
            <a:chOff x="3286900" y="-563975"/>
            <a:chExt cx="451875" cy="451650"/>
          </a:xfrm>
        </p:grpSpPr>
        <p:sp>
          <p:nvSpPr>
            <p:cNvPr id="174" name="Google Shape;174;p15"/>
            <p:cNvSpPr/>
            <p:nvPr/>
          </p:nvSpPr>
          <p:spPr>
            <a:xfrm>
              <a:off x="3499700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extrusionOk="0">
                  <a:moveTo>
                    <a:pt x="475" y="0"/>
                  </a:moveTo>
                  <a:lnTo>
                    <a:pt x="424" y="8"/>
                  </a:lnTo>
                  <a:lnTo>
                    <a:pt x="373" y="17"/>
                  </a:lnTo>
                  <a:lnTo>
                    <a:pt x="322" y="34"/>
                  </a:lnTo>
                  <a:lnTo>
                    <a:pt x="229" y="85"/>
                  </a:lnTo>
                  <a:lnTo>
                    <a:pt x="153" y="152"/>
                  </a:lnTo>
                  <a:lnTo>
                    <a:pt x="85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5" y="2642"/>
                  </a:lnTo>
                  <a:lnTo>
                    <a:pt x="153" y="2719"/>
                  </a:lnTo>
                  <a:lnTo>
                    <a:pt x="229" y="2786"/>
                  </a:lnTo>
                  <a:lnTo>
                    <a:pt x="322" y="2837"/>
                  </a:lnTo>
                  <a:lnTo>
                    <a:pt x="373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8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2" y="2456"/>
                  </a:lnTo>
                  <a:lnTo>
                    <a:pt x="1051" y="2405"/>
                  </a:lnTo>
                  <a:lnTo>
                    <a:pt x="1059" y="2346"/>
                  </a:lnTo>
                  <a:lnTo>
                    <a:pt x="1059" y="525"/>
                  </a:lnTo>
                  <a:lnTo>
                    <a:pt x="1051" y="474"/>
                  </a:lnTo>
                  <a:lnTo>
                    <a:pt x="1042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8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3499700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fill="none" extrusionOk="0">
                  <a:moveTo>
                    <a:pt x="526" y="2880"/>
                  </a:move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8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2" y="2456"/>
                  </a:lnTo>
                  <a:lnTo>
                    <a:pt x="1051" y="2405"/>
                  </a:lnTo>
                  <a:lnTo>
                    <a:pt x="1059" y="2346"/>
                  </a:lnTo>
                  <a:lnTo>
                    <a:pt x="1059" y="525"/>
                  </a:lnTo>
                  <a:lnTo>
                    <a:pt x="1059" y="525"/>
                  </a:lnTo>
                  <a:lnTo>
                    <a:pt x="1051" y="474"/>
                  </a:lnTo>
                  <a:lnTo>
                    <a:pt x="1042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8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8"/>
                  </a:lnTo>
                  <a:lnTo>
                    <a:pt x="373" y="17"/>
                  </a:lnTo>
                  <a:lnTo>
                    <a:pt x="322" y="34"/>
                  </a:lnTo>
                  <a:lnTo>
                    <a:pt x="229" y="85"/>
                  </a:lnTo>
                  <a:lnTo>
                    <a:pt x="153" y="152"/>
                  </a:lnTo>
                  <a:lnTo>
                    <a:pt x="85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5" y="2642"/>
                  </a:lnTo>
                  <a:lnTo>
                    <a:pt x="153" y="2719"/>
                  </a:lnTo>
                  <a:lnTo>
                    <a:pt x="229" y="2786"/>
                  </a:lnTo>
                  <a:lnTo>
                    <a:pt x="322" y="2837"/>
                  </a:lnTo>
                  <a:lnTo>
                    <a:pt x="373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26" y="288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3512825" y="-49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666750" y="-351400"/>
              <a:ext cx="72025" cy="26475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3"/>
                  </a:lnTo>
                  <a:lnTo>
                    <a:pt x="153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25"/>
                  </a:lnTo>
                  <a:lnTo>
                    <a:pt x="1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53" y="907"/>
                  </a:lnTo>
                  <a:lnTo>
                    <a:pt x="230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57" y="1050"/>
                  </a:lnTo>
                  <a:lnTo>
                    <a:pt x="2508" y="1034"/>
                  </a:lnTo>
                  <a:lnTo>
                    <a:pt x="2559" y="1017"/>
                  </a:lnTo>
                  <a:lnTo>
                    <a:pt x="2652" y="966"/>
                  </a:lnTo>
                  <a:lnTo>
                    <a:pt x="2728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5" y="686"/>
                  </a:lnTo>
                  <a:lnTo>
                    <a:pt x="2872" y="635"/>
                  </a:lnTo>
                  <a:lnTo>
                    <a:pt x="2881" y="585"/>
                  </a:lnTo>
                  <a:lnTo>
                    <a:pt x="2881" y="525"/>
                  </a:lnTo>
                  <a:lnTo>
                    <a:pt x="2881" y="475"/>
                  </a:lnTo>
                  <a:lnTo>
                    <a:pt x="2872" y="424"/>
                  </a:lnTo>
                  <a:lnTo>
                    <a:pt x="2855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8" y="153"/>
                  </a:lnTo>
                  <a:lnTo>
                    <a:pt x="2652" y="93"/>
                  </a:lnTo>
                  <a:lnTo>
                    <a:pt x="2559" y="43"/>
                  </a:lnTo>
                  <a:lnTo>
                    <a:pt x="2508" y="26"/>
                  </a:lnTo>
                  <a:lnTo>
                    <a:pt x="2457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3666750" y="-351400"/>
              <a:ext cx="72025" cy="26475"/>
            </a:xfrm>
            <a:custGeom>
              <a:avLst/>
              <a:gdLst/>
              <a:ahLst/>
              <a:cxnLst/>
              <a:rect l="l" t="t" r="r" b="b"/>
              <a:pathLst>
                <a:path w="2881" h="1059" fill="none" extrusionOk="0">
                  <a:moveTo>
                    <a:pt x="2355" y="0"/>
                  </a:move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3"/>
                  </a:lnTo>
                  <a:lnTo>
                    <a:pt x="153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25"/>
                  </a:lnTo>
                  <a:lnTo>
                    <a:pt x="1" y="525"/>
                  </a:lnTo>
                  <a:lnTo>
                    <a:pt x="1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53" y="907"/>
                  </a:lnTo>
                  <a:lnTo>
                    <a:pt x="230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57" y="1050"/>
                  </a:lnTo>
                  <a:lnTo>
                    <a:pt x="2508" y="1034"/>
                  </a:lnTo>
                  <a:lnTo>
                    <a:pt x="2559" y="1017"/>
                  </a:lnTo>
                  <a:lnTo>
                    <a:pt x="2652" y="966"/>
                  </a:lnTo>
                  <a:lnTo>
                    <a:pt x="2728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5" y="686"/>
                  </a:lnTo>
                  <a:lnTo>
                    <a:pt x="2872" y="635"/>
                  </a:lnTo>
                  <a:lnTo>
                    <a:pt x="2881" y="585"/>
                  </a:lnTo>
                  <a:lnTo>
                    <a:pt x="2881" y="525"/>
                  </a:lnTo>
                  <a:lnTo>
                    <a:pt x="2881" y="525"/>
                  </a:lnTo>
                  <a:lnTo>
                    <a:pt x="2881" y="475"/>
                  </a:lnTo>
                  <a:lnTo>
                    <a:pt x="2872" y="424"/>
                  </a:lnTo>
                  <a:lnTo>
                    <a:pt x="2855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8" y="153"/>
                  </a:lnTo>
                  <a:lnTo>
                    <a:pt x="2652" y="93"/>
                  </a:lnTo>
                  <a:lnTo>
                    <a:pt x="2559" y="43"/>
                  </a:lnTo>
                  <a:lnTo>
                    <a:pt x="2508" y="26"/>
                  </a:lnTo>
                  <a:lnTo>
                    <a:pt x="2457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23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3725625" y="-35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286900" y="-351400"/>
              <a:ext cx="72025" cy="26475"/>
            </a:xfrm>
            <a:custGeom>
              <a:avLst/>
              <a:gdLst/>
              <a:ahLst/>
              <a:cxnLst/>
              <a:rect l="l" t="t" r="r" b="b"/>
              <a:pathLst>
                <a:path w="2881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8" y="93"/>
                  </a:lnTo>
                  <a:lnTo>
                    <a:pt x="162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1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9" y="1017"/>
                  </a:lnTo>
                  <a:lnTo>
                    <a:pt x="2652" y="966"/>
                  </a:lnTo>
                  <a:lnTo>
                    <a:pt x="2728" y="907"/>
                  </a:lnTo>
                  <a:lnTo>
                    <a:pt x="2796" y="822"/>
                  </a:lnTo>
                  <a:lnTo>
                    <a:pt x="2847" y="737"/>
                  </a:lnTo>
                  <a:lnTo>
                    <a:pt x="2864" y="686"/>
                  </a:lnTo>
                  <a:lnTo>
                    <a:pt x="2872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2" y="424"/>
                  </a:lnTo>
                  <a:lnTo>
                    <a:pt x="2864" y="373"/>
                  </a:lnTo>
                  <a:lnTo>
                    <a:pt x="2847" y="322"/>
                  </a:lnTo>
                  <a:lnTo>
                    <a:pt x="2796" y="237"/>
                  </a:lnTo>
                  <a:lnTo>
                    <a:pt x="2728" y="153"/>
                  </a:lnTo>
                  <a:lnTo>
                    <a:pt x="2652" y="93"/>
                  </a:lnTo>
                  <a:lnTo>
                    <a:pt x="2559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3286900" y="-351400"/>
              <a:ext cx="72025" cy="26475"/>
            </a:xfrm>
            <a:custGeom>
              <a:avLst/>
              <a:gdLst/>
              <a:ahLst/>
              <a:cxnLst/>
              <a:rect l="l" t="t" r="r" b="b"/>
              <a:pathLst>
                <a:path w="2881" h="1059" fill="none" extrusionOk="0">
                  <a:moveTo>
                    <a:pt x="2355" y="1059"/>
                  </a:moveTo>
                  <a:lnTo>
                    <a:pt x="235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9" y="1017"/>
                  </a:lnTo>
                  <a:lnTo>
                    <a:pt x="2652" y="966"/>
                  </a:lnTo>
                  <a:lnTo>
                    <a:pt x="2728" y="907"/>
                  </a:lnTo>
                  <a:lnTo>
                    <a:pt x="2796" y="822"/>
                  </a:lnTo>
                  <a:lnTo>
                    <a:pt x="2847" y="737"/>
                  </a:lnTo>
                  <a:lnTo>
                    <a:pt x="2864" y="686"/>
                  </a:lnTo>
                  <a:lnTo>
                    <a:pt x="2872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2" y="424"/>
                  </a:lnTo>
                  <a:lnTo>
                    <a:pt x="2864" y="373"/>
                  </a:lnTo>
                  <a:lnTo>
                    <a:pt x="2847" y="322"/>
                  </a:lnTo>
                  <a:lnTo>
                    <a:pt x="2796" y="237"/>
                  </a:lnTo>
                  <a:lnTo>
                    <a:pt x="2728" y="153"/>
                  </a:lnTo>
                  <a:lnTo>
                    <a:pt x="2652" y="93"/>
                  </a:lnTo>
                  <a:lnTo>
                    <a:pt x="2559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8" y="93"/>
                  </a:lnTo>
                  <a:lnTo>
                    <a:pt x="162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1" y="525"/>
                  </a:lnTo>
                  <a:lnTo>
                    <a:pt x="1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34" y="1059"/>
                  </a:lnTo>
                  <a:lnTo>
                    <a:pt x="2355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3345775" y="-324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3617850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813" y="0"/>
                  </a:moveTo>
                  <a:lnTo>
                    <a:pt x="1711" y="8"/>
                  </a:lnTo>
                  <a:lnTo>
                    <a:pt x="1618" y="34"/>
                  </a:lnTo>
                  <a:lnTo>
                    <a:pt x="1567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0" y="152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5" y="1524"/>
                  </a:lnTo>
                  <a:lnTo>
                    <a:pt x="60" y="1567"/>
                  </a:lnTo>
                  <a:lnTo>
                    <a:pt x="34" y="1618"/>
                  </a:lnTo>
                  <a:lnTo>
                    <a:pt x="9" y="1711"/>
                  </a:lnTo>
                  <a:lnTo>
                    <a:pt x="0" y="1812"/>
                  </a:lnTo>
                  <a:lnTo>
                    <a:pt x="9" y="1914"/>
                  </a:lnTo>
                  <a:lnTo>
                    <a:pt x="34" y="2016"/>
                  </a:lnTo>
                  <a:lnTo>
                    <a:pt x="60" y="2058"/>
                  </a:lnTo>
                  <a:lnTo>
                    <a:pt x="85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95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627" y="2338"/>
                  </a:lnTo>
                  <a:lnTo>
                    <a:pt x="729" y="2304"/>
                  </a:lnTo>
                  <a:lnTo>
                    <a:pt x="771" y="2287"/>
                  </a:lnTo>
                  <a:lnTo>
                    <a:pt x="822" y="2261"/>
                  </a:lnTo>
                  <a:lnTo>
                    <a:pt x="864" y="2227"/>
                  </a:lnTo>
                  <a:lnTo>
                    <a:pt x="898" y="2194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7" y="771"/>
                  </a:lnTo>
                  <a:lnTo>
                    <a:pt x="2304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4" y="330"/>
                  </a:lnTo>
                  <a:lnTo>
                    <a:pt x="2287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09" y="85"/>
                  </a:lnTo>
                  <a:lnTo>
                    <a:pt x="2059" y="59"/>
                  </a:lnTo>
                  <a:lnTo>
                    <a:pt x="2016" y="34"/>
                  </a:lnTo>
                  <a:lnTo>
                    <a:pt x="1915" y="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617850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526" y="2346"/>
                  </a:moveTo>
                  <a:lnTo>
                    <a:pt x="526" y="2346"/>
                  </a:lnTo>
                  <a:lnTo>
                    <a:pt x="627" y="2338"/>
                  </a:lnTo>
                  <a:lnTo>
                    <a:pt x="729" y="2304"/>
                  </a:lnTo>
                  <a:lnTo>
                    <a:pt x="771" y="2287"/>
                  </a:lnTo>
                  <a:lnTo>
                    <a:pt x="822" y="2261"/>
                  </a:lnTo>
                  <a:lnTo>
                    <a:pt x="864" y="2227"/>
                  </a:lnTo>
                  <a:lnTo>
                    <a:pt x="898" y="2194"/>
                  </a:lnTo>
                  <a:lnTo>
                    <a:pt x="2194" y="898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7" y="771"/>
                  </a:lnTo>
                  <a:lnTo>
                    <a:pt x="2304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4" y="330"/>
                  </a:lnTo>
                  <a:lnTo>
                    <a:pt x="2287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09" y="85"/>
                  </a:lnTo>
                  <a:lnTo>
                    <a:pt x="2059" y="59"/>
                  </a:lnTo>
                  <a:lnTo>
                    <a:pt x="2016" y="34"/>
                  </a:lnTo>
                  <a:lnTo>
                    <a:pt x="1915" y="8"/>
                  </a:lnTo>
                  <a:lnTo>
                    <a:pt x="1813" y="0"/>
                  </a:lnTo>
                  <a:lnTo>
                    <a:pt x="1711" y="8"/>
                  </a:lnTo>
                  <a:lnTo>
                    <a:pt x="1618" y="34"/>
                  </a:lnTo>
                  <a:lnTo>
                    <a:pt x="1567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0" y="152"/>
                  </a:lnTo>
                  <a:lnTo>
                    <a:pt x="153" y="1440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5" y="1524"/>
                  </a:lnTo>
                  <a:lnTo>
                    <a:pt x="60" y="1567"/>
                  </a:lnTo>
                  <a:lnTo>
                    <a:pt x="34" y="1618"/>
                  </a:lnTo>
                  <a:lnTo>
                    <a:pt x="9" y="1711"/>
                  </a:lnTo>
                  <a:lnTo>
                    <a:pt x="0" y="1812"/>
                  </a:lnTo>
                  <a:lnTo>
                    <a:pt x="9" y="1914"/>
                  </a:lnTo>
                  <a:lnTo>
                    <a:pt x="34" y="2016"/>
                  </a:lnTo>
                  <a:lnTo>
                    <a:pt x="60" y="2058"/>
                  </a:lnTo>
                  <a:lnTo>
                    <a:pt x="85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53" y="2194"/>
                  </a:lnTo>
                  <a:lnTo>
                    <a:pt x="195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526" y="23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3630975" y="-44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3349150" y="-501725"/>
              <a:ext cx="58900" cy="58675"/>
            </a:xfrm>
            <a:custGeom>
              <a:avLst/>
              <a:gdLst/>
              <a:ahLst/>
              <a:cxnLst/>
              <a:rect l="l" t="t" r="r" b="b"/>
              <a:pathLst>
                <a:path w="2356" h="2347" extrusionOk="0">
                  <a:moveTo>
                    <a:pt x="534" y="0"/>
                  </a:moveTo>
                  <a:lnTo>
                    <a:pt x="433" y="8"/>
                  </a:lnTo>
                  <a:lnTo>
                    <a:pt x="331" y="34"/>
                  </a:lnTo>
                  <a:lnTo>
                    <a:pt x="289" y="59"/>
                  </a:lnTo>
                  <a:lnTo>
                    <a:pt x="246" y="85"/>
                  </a:lnTo>
                  <a:lnTo>
                    <a:pt x="196" y="119"/>
                  </a:lnTo>
                  <a:lnTo>
                    <a:pt x="162" y="152"/>
                  </a:lnTo>
                  <a:lnTo>
                    <a:pt x="119" y="195"/>
                  </a:lnTo>
                  <a:lnTo>
                    <a:pt x="94" y="237"/>
                  </a:lnTo>
                  <a:lnTo>
                    <a:pt x="69" y="279"/>
                  </a:lnTo>
                  <a:lnTo>
                    <a:pt x="43" y="330"/>
                  </a:lnTo>
                  <a:lnTo>
                    <a:pt x="18" y="423"/>
                  </a:lnTo>
                  <a:lnTo>
                    <a:pt x="1" y="525"/>
                  </a:lnTo>
                  <a:lnTo>
                    <a:pt x="18" y="627"/>
                  </a:lnTo>
                  <a:lnTo>
                    <a:pt x="43" y="728"/>
                  </a:lnTo>
                  <a:lnTo>
                    <a:pt x="69" y="771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2" y="898"/>
                  </a:lnTo>
                  <a:lnTo>
                    <a:pt x="1449" y="2194"/>
                  </a:lnTo>
                  <a:lnTo>
                    <a:pt x="1491" y="2227"/>
                  </a:lnTo>
                  <a:lnTo>
                    <a:pt x="1534" y="2261"/>
                  </a:lnTo>
                  <a:lnTo>
                    <a:pt x="1576" y="2287"/>
                  </a:lnTo>
                  <a:lnTo>
                    <a:pt x="1627" y="2304"/>
                  </a:lnTo>
                  <a:lnTo>
                    <a:pt x="1720" y="2338"/>
                  </a:lnTo>
                  <a:lnTo>
                    <a:pt x="1822" y="2346"/>
                  </a:lnTo>
                  <a:lnTo>
                    <a:pt x="1923" y="2338"/>
                  </a:lnTo>
                  <a:lnTo>
                    <a:pt x="2025" y="2304"/>
                  </a:lnTo>
                  <a:lnTo>
                    <a:pt x="2067" y="2287"/>
                  </a:lnTo>
                  <a:lnTo>
                    <a:pt x="2110" y="2261"/>
                  </a:lnTo>
                  <a:lnTo>
                    <a:pt x="2161" y="2227"/>
                  </a:lnTo>
                  <a:lnTo>
                    <a:pt x="2194" y="2194"/>
                  </a:lnTo>
                  <a:lnTo>
                    <a:pt x="2237" y="2151"/>
                  </a:lnTo>
                  <a:lnTo>
                    <a:pt x="2262" y="2109"/>
                  </a:lnTo>
                  <a:lnTo>
                    <a:pt x="2288" y="2058"/>
                  </a:lnTo>
                  <a:lnTo>
                    <a:pt x="2313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3" y="1618"/>
                  </a:lnTo>
                  <a:lnTo>
                    <a:pt x="2288" y="1567"/>
                  </a:lnTo>
                  <a:lnTo>
                    <a:pt x="2262" y="1524"/>
                  </a:lnTo>
                  <a:lnTo>
                    <a:pt x="2237" y="1482"/>
                  </a:lnTo>
                  <a:lnTo>
                    <a:pt x="2194" y="1440"/>
                  </a:lnTo>
                  <a:lnTo>
                    <a:pt x="907" y="152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80" y="59"/>
                  </a:lnTo>
                  <a:lnTo>
                    <a:pt x="729" y="34"/>
                  </a:lnTo>
                  <a:lnTo>
                    <a:pt x="636" y="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3349150" y="-501725"/>
              <a:ext cx="58900" cy="58675"/>
            </a:xfrm>
            <a:custGeom>
              <a:avLst/>
              <a:gdLst/>
              <a:ahLst/>
              <a:cxnLst/>
              <a:rect l="l" t="t" r="r" b="b"/>
              <a:pathLst>
                <a:path w="2356" h="2347" fill="none" extrusionOk="0">
                  <a:moveTo>
                    <a:pt x="1449" y="2194"/>
                  </a:moveTo>
                  <a:lnTo>
                    <a:pt x="1449" y="2194"/>
                  </a:lnTo>
                  <a:lnTo>
                    <a:pt x="1491" y="2227"/>
                  </a:lnTo>
                  <a:lnTo>
                    <a:pt x="1534" y="2261"/>
                  </a:lnTo>
                  <a:lnTo>
                    <a:pt x="1576" y="2287"/>
                  </a:lnTo>
                  <a:lnTo>
                    <a:pt x="1627" y="2304"/>
                  </a:lnTo>
                  <a:lnTo>
                    <a:pt x="1720" y="2338"/>
                  </a:lnTo>
                  <a:lnTo>
                    <a:pt x="1822" y="2346"/>
                  </a:lnTo>
                  <a:lnTo>
                    <a:pt x="1822" y="2346"/>
                  </a:lnTo>
                  <a:lnTo>
                    <a:pt x="1923" y="2338"/>
                  </a:lnTo>
                  <a:lnTo>
                    <a:pt x="2025" y="2304"/>
                  </a:lnTo>
                  <a:lnTo>
                    <a:pt x="2067" y="2287"/>
                  </a:lnTo>
                  <a:lnTo>
                    <a:pt x="2110" y="2261"/>
                  </a:lnTo>
                  <a:lnTo>
                    <a:pt x="2161" y="2227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37" y="2151"/>
                  </a:lnTo>
                  <a:lnTo>
                    <a:pt x="2262" y="2109"/>
                  </a:lnTo>
                  <a:lnTo>
                    <a:pt x="2288" y="2058"/>
                  </a:lnTo>
                  <a:lnTo>
                    <a:pt x="2313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3" y="1618"/>
                  </a:lnTo>
                  <a:lnTo>
                    <a:pt x="2288" y="1567"/>
                  </a:lnTo>
                  <a:lnTo>
                    <a:pt x="2262" y="1524"/>
                  </a:lnTo>
                  <a:lnTo>
                    <a:pt x="2237" y="1482"/>
                  </a:lnTo>
                  <a:lnTo>
                    <a:pt x="2194" y="1440"/>
                  </a:lnTo>
                  <a:lnTo>
                    <a:pt x="907" y="152"/>
                  </a:lnTo>
                  <a:lnTo>
                    <a:pt x="907" y="152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80" y="59"/>
                  </a:lnTo>
                  <a:lnTo>
                    <a:pt x="729" y="34"/>
                  </a:lnTo>
                  <a:lnTo>
                    <a:pt x="636" y="8"/>
                  </a:lnTo>
                  <a:lnTo>
                    <a:pt x="534" y="0"/>
                  </a:lnTo>
                  <a:lnTo>
                    <a:pt x="433" y="8"/>
                  </a:lnTo>
                  <a:lnTo>
                    <a:pt x="331" y="34"/>
                  </a:lnTo>
                  <a:lnTo>
                    <a:pt x="289" y="59"/>
                  </a:lnTo>
                  <a:lnTo>
                    <a:pt x="246" y="85"/>
                  </a:lnTo>
                  <a:lnTo>
                    <a:pt x="196" y="119"/>
                  </a:lnTo>
                  <a:lnTo>
                    <a:pt x="162" y="152"/>
                  </a:lnTo>
                  <a:lnTo>
                    <a:pt x="162" y="152"/>
                  </a:lnTo>
                  <a:lnTo>
                    <a:pt x="119" y="195"/>
                  </a:lnTo>
                  <a:lnTo>
                    <a:pt x="94" y="237"/>
                  </a:lnTo>
                  <a:lnTo>
                    <a:pt x="69" y="279"/>
                  </a:lnTo>
                  <a:lnTo>
                    <a:pt x="43" y="330"/>
                  </a:lnTo>
                  <a:lnTo>
                    <a:pt x="18" y="423"/>
                  </a:lnTo>
                  <a:lnTo>
                    <a:pt x="1" y="525"/>
                  </a:lnTo>
                  <a:lnTo>
                    <a:pt x="18" y="627"/>
                  </a:lnTo>
                  <a:lnTo>
                    <a:pt x="43" y="728"/>
                  </a:lnTo>
                  <a:lnTo>
                    <a:pt x="69" y="771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2" y="898"/>
                  </a:lnTo>
                  <a:lnTo>
                    <a:pt x="1449" y="21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3385375" y="-44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3563650" y="-547900"/>
              <a:ext cx="44050" cy="68625"/>
            </a:xfrm>
            <a:custGeom>
              <a:avLst/>
              <a:gdLst/>
              <a:ahLst/>
              <a:cxnLst/>
              <a:rect l="l" t="t" r="r" b="b"/>
              <a:pathLst>
                <a:path w="1762" h="2745" extrusionOk="0">
                  <a:moveTo>
                    <a:pt x="1228" y="1"/>
                  </a:moveTo>
                  <a:lnTo>
                    <a:pt x="1127" y="18"/>
                  </a:lnTo>
                  <a:lnTo>
                    <a:pt x="1034" y="43"/>
                  </a:lnTo>
                  <a:lnTo>
                    <a:pt x="940" y="94"/>
                  </a:lnTo>
                  <a:lnTo>
                    <a:pt x="864" y="153"/>
                  </a:lnTo>
                  <a:lnTo>
                    <a:pt x="830" y="195"/>
                  </a:lnTo>
                  <a:lnTo>
                    <a:pt x="796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7" y="2118"/>
                  </a:lnTo>
                  <a:lnTo>
                    <a:pt x="9" y="2169"/>
                  </a:lnTo>
                  <a:lnTo>
                    <a:pt x="0" y="2220"/>
                  </a:lnTo>
                  <a:lnTo>
                    <a:pt x="17" y="2321"/>
                  </a:lnTo>
                  <a:lnTo>
                    <a:pt x="43" y="2423"/>
                  </a:lnTo>
                  <a:lnTo>
                    <a:pt x="93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7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81" y="2728"/>
                  </a:lnTo>
                  <a:lnTo>
                    <a:pt x="432" y="2736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6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0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3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3" y="433"/>
                  </a:lnTo>
                  <a:lnTo>
                    <a:pt x="1720" y="331"/>
                  </a:lnTo>
                  <a:lnTo>
                    <a:pt x="1677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3" y="94"/>
                  </a:lnTo>
                  <a:lnTo>
                    <a:pt x="1482" y="68"/>
                  </a:lnTo>
                  <a:lnTo>
                    <a:pt x="1440" y="43"/>
                  </a:lnTo>
                  <a:lnTo>
                    <a:pt x="1389" y="26"/>
                  </a:lnTo>
                  <a:lnTo>
                    <a:pt x="1330" y="18"/>
                  </a:lnTo>
                  <a:lnTo>
                    <a:pt x="1279" y="9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563650" y="-547900"/>
              <a:ext cx="44050" cy="68625"/>
            </a:xfrm>
            <a:custGeom>
              <a:avLst/>
              <a:gdLst/>
              <a:ahLst/>
              <a:cxnLst/>
              <a:rect l="l" t="t" r="r" b="b"/>
              <a:pathLst>
                <a:path w="1762" h="2745" fill="none" extrusionOk="0">
                  <a:moveTo>
                    <a:pt x="331" y="2702"/>
                  </a:moveTo>
                  <a:lnTo>
                    <a:pt x="331" y="2702"/>
                  </a:lnTo>
                  <a:lnTo>
                    <a:pt x="381" y="2728"/>
                  </a:lnTo>
                  <a:lnTo>
                    <a:pt x="432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6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0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3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3" y="433"/>
                  </a:lnTo>
                  <a:lnTo>
                    <a:pt x="1720" y="331"/>
                  </a:lnTo>
                  <a:lnTo>
                    <a:pt x="1677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3" y="94"/>
                  </a:lnTo>
                  <a:lnTo>
                    <a:pt x="1482" y="68"/>
                  </a:lnTo>
                  <a:lnTo>
                    <a:pt x="1440" y="43"/>
                  </a:lnTo>
                  <a:lnTo>
                    <a:pt x="1440" y="43"/>
                  </a:lnTo>
                  <a:lnTo>
                    <a:pt x="1389" y="26"/>
                  </a:lnTo>
                  <a:lnTo>
                    <a:pt x="1330" y="18"/>
                  </a:lnTo>
                  <a:lnTo>
                    <a:pt x="1279" y="9"/>
                  </a:lnTo>
                  <a:lnTo>
                    <a:pt x="1228" y="1"/>
                  </a:lnTo>
                  <a:lnTo>
                    <a:pt x="1127" y="18"/>
                  </a:lnTo>
                  <a:lnTo>
                    <a:pt x="1034" y="43"/>
                  </a:lnTo>
                  <a:lnTo>
                    <a:pt x="940" y="94"/>
                  </a:lnTo>
                  <a:lnTo>
                    <a:pt x="864" y="153"/>
                  </a:lnTo>
                  <a:lnTo>
                    <a:pt x="830" y="195"/>
                  </a:lnTo>
                  <a:lnTo>
                    <a:pt x="796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7" y="2118"/>
                  </a:lnTo>
                  <a:lnTo>
                    <a:pt x="9" y="2169"/>
                  </a:lnTo>
                  <a:lnTo>
                    <a:pt x="0" y="2220"/>
                  </a:lnTo>
                  <a:lnTo>
                    <a:pt x="17" y="2321"/>
                  </a:lnTo>
                  <a:lnTo>
                    <a:pt x="43" y="2423"/>
                  </a:lnTo>
                  <a:lnTo>
                    <a:pt x="93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7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31" y="270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3571900" y="-4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3303225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extrusionOk="0">
                  <a:moveTo>
                    <a:pt x="525" y="0"/>
                  </a:moveTo>
                  <a:lnTo>
                    <a:pt x="423" y="17"/>
                  </a:lnTo>
                  <a:lnTo>
                    <a:pt x="330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25" y="381"/>
                  </a:lnTo>
                  <a:lnTo>
                    <a:pt x="8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8" y="635"/>
                  </a:lnTo>
                  <a:lnTo>
                    <a:pt x="42" y="737"/>
                  </a:lnTo>
                  <a:lnTo>
                    <a:pt x="85" y="822"/>
                  </a:lnTo>
                  <a:lnTo>
                    <a:pt x="152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79" y="999"/>
                  </a:lnTo>
                  <a:lnTo>
                    <a:pt x="330" y="1025"/>
                  </a:lnTo>
                  <a:lnTo>
                    <a:pt x="2007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39" y="1711"/>
                  </a:lnTo>
                  <a:lnTo>
                    <a:pt x="2507" y="1677"/>
                  </a:lnTo>
                  <a:lnTo>
                    <a:pt x="2566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59" y="940"/>
                  </a:lnTo>
                  <a:lnTo>
                    <a:pt x="2592" y="864"/>
                  </a:lnTo>
                  <a:lnTo>
                    <a:pt x="2549" y="830"/>
                  </a:lnTo>
                  <a:lnTo>
                    <a:pt x="2515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27" y="17"/>
                  </a:lnTo>
                  <a:lnTo>
                    <a:pt x="576" y="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3303225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fill="none" extrusionOk="0">
                  <a:moveTo>
                    <a:pt x="330" y="1025"/>
                  </a:moveTo>
                  <a:lnTo>
                    <a:pt x="2007" y="1719"/>
                  </a:lnTo>
                  <a:lnTo>
                    <a:pt x="2007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39" y="1711"/>
                  </a:lnTo>
                  <a:lnTo>
                    <a:pt x="2507" y="1677"/>
                  </a:lnTo>
                  <a:lnTo>
                    <a:pt x="2566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59" y="940"/>
                  </a:lnTo>
                  <a:lnTo>
                    <a:pt x="2592" y="864"/>
                  </a:lnTo>
                  <a:lnTo>
                    <a:pt x="2549" y="830"/>
                  </a:lnTo>
                  <a:lnTo>
                    <a:pt x="2515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27" y="17"/>
                  </a:lnTo>
                  <a:lnTo>
                    <a:pt x="576" y="9"/>
                  </a:lnTo>
                  <a:lnTo>
                    <a:pt x="525" y="0"/>
                  </a:lnTo>
                  <a:lnTo>
                    <a:pt x="423" y="17"/>
                  </a:lnTo>
                  <a:lnTo>
                    <a:pt x="330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25" y="381"/>
                  </a:lnTo>
                  <a:lnTo>
                    <a:pt x="8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8" y="635"/>
                  </a:lnTo>
                  <a:lnTo>
                    <a:pt x="42" y="737"/>
                  </a:lnTo>
                  <a:lnTo>
                    <a:pt x="85" y="822"/>
                  </a:lnTo>
                  <a:lnTo>
                    <a:pt x="152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79" y="999"/>
                  </a:lnTo>
                  <a:lnTo>
                    <a:pt x="330" y="1025"/>
                  </a:lnTo>
                  <a:lnTo>
                    <a:pt x="330" y="10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3311475" y="-40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365405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9" y="1"/>
                  </a:moveTo>
                  <a:lnTo>
                    <a:pt x="2118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1" y="737"/>
                  </a:lnTo>
                  <a:lnTo>
                    <a:pt x="280" y="754"/>
                  </a:lnTo>
                  <a:lnTo>
                    <a:pt x="238" y="780"/>
                  </a:lnTo>
                  <a:lnTo>
                    <a:pt x="196" y="814"/>
                  </a:lnTo>
                  <a:lnTo>
                    <a:pt x="153" y="847"/>
                  </a:lnTo>
                  <a:lnTo>
                    <a:pt x="94" y="932"/>
                  </a:lnTo>
                  <a:lnTo>
                    <a:pt x="43" y="1017"/>
                  </a:lnTo>
                  <a:lnTo>
                    <a:pt x="9" y="1118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3" y="1423"/>
                  </a:lnTo>
                  <a:lnTo>
                    <a:pt x="77" y="1500"/>
                  </a:lnTo>
                  <a:lnTo>
                    <a:pt x="128" y="1559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28"/>
                  </a:lnTo>
                  <a:lnTo>
                    <a:pt x="458" y="1745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28"/>
                  </a:lnTo>
                  <a:lnTo>
                    <a:pt x="729" y="1711"/>
                  </a:lnTo>
                  <a:lnTo>
                    <a:pt x="2415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9" y="932"/>
                  </a:lnTo>
                  <a:lnTo>
                    <a:pt x="2592" y="898"/>
                  </a:lnTo>
                  <a:lnTo>
                    <a:pt x="2660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24"/>
                  </a:lnTo>
                  <a:lnTo>
                    <a:pt x="2728" y="373"/>
                  </a:lnTo>
                  <a:lnTo>
                    <a:pt x="2702" y="322"/>
                  </a:lnTo>
                  <a:lnTo>
                    <a:pt x="2686" y="280"/>
                  </a:lnTo>
                  <a:lnTo>
                    <a:pt x="2652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8" y="85"/>
                  </a:lnTo>
                  <a:lnTo>
                    <a:pt x="2423" y="34"/>
                  </a:lnTo>
                  <a:lnTo>
                    <a:pt x="2321" y="9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65405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43" y="1423"/>
                  </a:moveTo>
                  <a:lnTo>
                    <a:pt x="43" y="1423"/>
                  </a:lnTo>
                  <a:lnTo>
                    <a:pt x="77" y="1500"/>
                  </a:lnTo>
                  <a:lnTo>
                    <a:pt x="128" y="1559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28"/>
                  </a:lnTo>
                  <a:lnTo>
                    <a:pt x="458" y="1745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28"/>
                  </a:lnTo>
                  <a:lnTo>
                    <a:pt x="729" y="1711"/>
                  </a:lnTo>
                  <a:lnTo>
                    <a:pt x="2415" y="1017"/>
                  </a:lnTo>
                  <a:lnTo>
                    <a:pt x="2415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9" y="932"/>
                  </a:lnTo>
                  <a:lnTo>
                    <a:pt x="2592" y="898"/>
                  </a:lnTo>
                  <a:lnTo>
                    <a:pt x="2660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24"/>
                  </a:lnTo>
                  <a:lnTo>
                    <a:pt x="2728" y="373"/>
                  </a:lnTo>
                  <a:lnTo>
                    <a:pt x="2702" y="322"/>
                  </a:lnTo>
                  <a:lnTo>
                    <a:pt x="2702" y="322"/>
                  </a:lnTo>
                  <a:lnTo>
                    <a:pt x="2686" y="280"/>
                  </a:lnTo>
                  <a:lnTo>
                    <a:pt x="2652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8" y="85"/>
                  </a:lnTo>
                  <a:lnTo>
                    <a:pt x="2423" y="34"/>
                  </a:lnTo>
                  <a:lnTo>
                    <a:pt x="2321" y="9"/>
                  </a:lnTo>
                  <a:lnTo>
                    <a:pt x="2220" y="1"/>
                  </a:lnTo>
                  <a:lnTo>
                    <a:pt x="2169" y="1"/>
                  </a:lnTo>
                  <a:lnTo>
                    <a:pt x="2118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1" y="737"/>
                  </a:lnTo>
                  <a:lnTo>
                    <a:pt x="331" y="737"/>
                  </a:lnTo>
                  <a:lnTo>
                    <a:pt x="280" y="754"/>
                  </a:lnTo>
                  <a:lnTo>
                    <a:pt x="238" y="780"/>
                  </a:lnTo>
                  <a:lnTo>
                    <a:pt x="196" y="814"/>
                  </a:lnTo>
                  <a:lnTo>
                    <a:pt x="153" y="847"/>
                  </a:lnTo>
                  <a:lnTo>
                    <a:pt x="94" y="932"/>
                  </a:lnTo>
                  <a:lnTo>
                    <a:pt x="43" y="1017"/>
                  </a:lnTo>
                  <a:lnTo>
                    <a:pt x="9" y="1118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3" y="1423"/>
                  </a:lnTo>
                  <a:lnTo>
                    <a:pt x="43" y="14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655125" y="-39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418400" y="-547900"/>
              <a:ext cx="44050" cy="68625"/>
            </a:xfrm>
            <a:custGeom>
              <a:avLst/>
              <a:gdLst/>
              <a:ahLst/>
              <a:cxnLst/>
              <a:rect l="l" t="t" r="r" b="b"/>
              <a:pathLst>
                <a:path w="1762" h="2745" extrusionOk="0">
                  <a:moveTo>
                    <a:pt x="483" y="1"/>
                  </a:moveTo>
                  <a:lnTo>
                    <a:pt x="432" y="9"/>
                  </a:lnTo>
                  <a:lnTo>
                    <a:pt x="381" y="18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7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7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0" y="2652"/>
                  </a:lnTo>
                  <a:lnTo>
                    <a:pt x="1008" y="2694"/>
                  </a:lnTo>
                  <a:lnTo>
                    <a:pt x="1076" y="2719"/>
                  </a:lnTo>
                  <a:lnTo>
                    <a:pt x="1152" y="2736"/>
                  </a:lnTo>
                  <a:lnTo>
                    <a:pt x="1228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82" y="2677"/>
                  </a:lnTo>
                  <a:lnTo>
                    <a:pt x="1525" y="2652"/>
                  </a:lnTo>
                  <a:lnTo>
                    <a:pt x="1567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4" y="229"/>
                  </a:lnTo>
                  <a:lnTo>
                    <a:pt x="940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7" y="35"/>
                  </a:lnTo>
                  <a:lnTo>
                    <a:pt x="63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3418400" y="-547900"/>
              <a:ext cx="44050" cy="68625"/>
            </a:xfrm>
            <a:custGeom>
              <a:avLst/>
              <a:gdLst/>
              <a:ahLst/>
              <a:cxnLst/>
              <a:rect l="l" t="t" r="r" b="b"/>
              <a:pathLst>
                <a:path w="1762" h="2745" fill="none" extrusionOk="0">
                  <a:moveTo>
                    <a:pt x="737" y="2414"/>
                  </a:moveTo>
                  <a:lnTo>
                    <a:pt x="737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0" y="2652"/>
                  </a:lnTo>
                  <a:lnTo>
                    <a:pt x="1008" y="2694"/>
                  </a:lnTo>
                  <a:lnTo>
                    <a:pt x="1076" y="2719"/>
                  </a:lnTo>
                  <a:lnTo>
                    <a:pt x="1152" y="2736"/>
                  </a:lnTo>
                  <a:lnTo>
                    <a:pt x="1228" y="2745"/>
                  </a:lnTo>
                  <a:lnTo>
                    <a:pt x="1228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32" y="2702"/>
                  </a:lnTo>
                  <a:lnTo>
                    <a:pt x="1482" y="2677"/>
                  </a:lnTo>
                  <a:lnTo>
                    <a:pt x="1525" y="2652"/>
                  </a:lnTo>
                  <a:lnTo>
                    <a:pt x="1567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4" y="229"/>
                  </a:lnTo>
                  <a:lnTo>
                    <a:pt x="940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7" y="35"/>
                  </a:lnTo>
                  <a:lnTo>
                    <a:pt x="636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2" y="9"/>
                  </a:lnTo>
                  <a:lnTo>
                    <a:pt x="381" y="18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7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7" y="241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3436825" y="-48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3298775" y="-298475"/>
              <a:ext cx="428150" cy="26500"/>
            </a:xfrm>
            <a:custGeom>
              <a:avLst/>
              <a:gdLst/>
              <a:ahLst/>
              <a:cxnLst/>
              <a:rect l="l" t="t" r="r" b="b"/>
              <a:pathLst>
                <a:path w="17126" h="1060" extrusionOk="0">
                  <a:moveTo>
                    <a:pt x="483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30" y="43"/>
                  </a:lnTo>
                  <a:lnTo>
                    <a:pt x="237" y="94"/>
                  </a:lnTo>
                  <a:lnTo>
                    <a:pt x="161" y="153"/>
                  </a:lnTo>
                  <a:lnTo>
                    <a:pt x="93" y="238"/>
                  </a:lnTo>
                  <a:lnTo>
                    <a:pt x="42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30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16651" y="1059"/>
                  </a:lnTo>
                  <a:lnTo>
                    <a:pt x="16702" y="1051"/>
                  </a:lnTo>
                  <a:lnTo>
                    <a:pt x="16753" y="1034"/>
                  </a:lnTo>
                  <a:lnTo>
                    <a:pt x="16803" y="1017"/>
                  </a:lnTo>
                  <a:lnTo>
                    <a:pt x="16888" y="966"/>
                  </a:lnTo>
                  <a:lnTo>
                    <a:pt x="16973" y="907"/>
                  </a:lnTo>
                  <a:lnTo>
                    <a:pt x="17032" y="822"/>
                  </a:lnTo>
                  <a:lnTo>
                    <a:pt x="17083" y="737"/>
                  </a:lnTo>
                  <a:lnTo>
                    <a:pt x="17100" y="687"/>
                  </a:lnTo>
                  <a:lnTo>
                    <a:pt x="17117" y="636"/>
                  </a:lnTo>
                  <a:lnTo>
                    <a:pt x="17125" y="585"/>
                  </a:lnTo>
                  <a:lnTo>
                    <a:pt x="17125" y="534"/>
                  </a:lnTo>
                  <a:lnTo>
                    <a:pt x="17125" y="475"/>
                  </a:lnTo>
                  <a:lnTo>
                    <a:pt x="17117" y="424"/>
                  </a:lnTo>
                  <a:lnTo>
                    <a:pt x="17100" y="373"/>
                  </a:lnTo>
                  <a:lnTo>
                    <a:pt x="17083" y="322"/>
                  </a:lnTo>
                  <a:lnTo>
                    <a:pt x="17032" y="238"/>
                  </a:lnTo>
                  <a:lnTo>
                    <a:pt x="16973" y="153"/>
                  </a:lnTo>
                  <a:lnTo>
                    <a:pt x="16888" y="94"/>
                  </a:lnTo>
                  <a:lnTo>
                    <a:pt x="16803" y="43"/>
                  </a:lnTo>
                  <a:lnTo>
                    <a:pt x="16753" y="26"/>
                  </a:lnTo>
                  <a:lnTo>
                    <a:pt x="16702" y="9"/>
                  </a:lnTo>
                  <a:lnTo>
                    <a:pt x="16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298775" y="-298475"/>
              <a:ext cx="428150" cy="26500"/>
            </a:xfrm>
            <a:custGeom>
              <a:avLst/>
              <a:gdLst/>
              <a:ahLst/>
              <a:cxnLst/>
              <a:rect l="l" t="t" r="r" b="b"/>
              <a:pathLst>
                <a:path w="17126" h="1060" fill="none" extrusionOk="0">
                  <a:moveTo>
                    <a:pt x="16592" y="1"/>
                  </a:moveTo>
                  <a:lnTo>
                    <a:pt x="534" y="1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30" y="43"/>
                  </a:lnTo>
                  <a:lnTo>
                    <a:pt x="237" y="94"/>
                  </a:lnTo>
                  <a:lnTo>
                    <a:pt x="161" y="153"/>
                  </a:lnTo>
                  <a:lnTo>
                    <a:pt x="93" y="238"/>
                  </a:lnTo>
                  <a:lnTo>
                    <a:pt x="42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30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534" y="1059"/>
                  </a:lnTo>
                  <a:lnTo>
                    <a:pt x="16592" y="1059"/>
                  </a:lnTo>
                  <a:lnTo>
                    <a:pt x="16592" y="1059"/>
                  </a:lnTo>
                  <a:lnTo>
                    <a:pt x="16651" y="1059"/>
                  </a:lnTo>
                  <a:lnTo>
                    <a:pt x="16702" y="1051"/>
                  </a:lnTo>
                  <a:lnTo>
                    <a:pt x="16753" y="1034"/>
                  </a:lnTo>
                  <a:lnTo>
                    <a:pt x="16803" y="1017"/>
                  </a:lnTo>
                  <a:lnTo>
                    <a:pt x="16888" y="966"/>
                  </a:lnTo>
                  <a:lnTo>
                    <a:pt x="16973" y="907"/>
                  </a:lnTo>
                  <a:lnTo>
                    <a:pt x="17032" y="822"/>
                  </a:lnTo>
                  <a:lnTo>
                    <a:pt x="17083" y="737"/>
                  </a:lnTo>
                  <a:lnTo>
                    <a:pt x="17100" y="687"/>
                  </a:lnTo>
                  <a:lnTo>
                    <a:pt x="17117" y="636"/>
                  </a:lnTo>
                  <a:lnTo>
                    <a:pt x="17125" y="585"/>
                  </a:lnTo>
                  <a:lnTo>
                    <a:pt x="17125" y="534"/>
                  </a:lnTo>
                  <a:lnTo>
                    <a:pt x="17125" y="534"/>
                  </a:lnTo>
                  <a:lnTo>
                    <a:pt x="17125" y="475"/>
                  </a:lnTo>
                  <a:lnTo>
                    <a:pt x="17117" y="424"/>
                  </a:lnTo>
                  <a:lnTo>
                    <a:pt x="17100" y="373"/>
                  </a:lnTo>
                  <a:lnTo>
                    <a:pt x="17083" y="322"/>
                  </a:lnTo>
                  <a:lnTo>
                    <a:pt x="17032" y="238"/>
                  </a:lnTo>
                  <a:lnTo>
                    <a:pt x="16973" y="153"/>
                  </a:lnTo>
                  <a:lnTo>
                    <a:pt x="16888" y="94"/>
                  </a:lnTo>
                  <a:lnTo>
                    <a:pt x="16803" y="43"/>
                  </a:lnTo>
                  <a:lnTo>
                    <a:pt x="16753" y="26"/>
                  </a:lnTo>
                  <a:lnTo>
                    <a:pt x="16702" y="9"/>
                  </a:lnTo>
                  <a:lnTo>
                    <a:pt x="16651" y="1"/>
                  </a:lnTo>
                  <a:lnTo>
                    <a:pt x="16592" y="1"/>
                  </a:lnTo>
                  <a:lnTo>
                    <a:pt x="16592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3713550" y="-298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390225" y="-460875"/>
              <a:ext cx="245225" cy="135950"/>
            </a:xfrm>
            <a:custGeom>
              <a:avLst/>
              <a:gdLst/>
              <a:ahLst/>
              <a:cxnLst/>
              <a:rect l="l" t="t" r="r" b="b"/>
              <a:pathLst>
                <a:path w="9809" h="5438" extrusionOk="0">
                  <a:moveTo>
                    <a:pt x="4905" y="1"/>
                  </a:moveTo>
                  <a:lnTo>
                    <a:pt x="4651" y="9"/>
                  </a:lnTo>
                  <a:lnTo>
                    <a:pt x="4405" y="26"/>
                  </a:lnTo>
                  <a:lnTo>
                    <a:pt x="4159" y="60"/>
                  </a:lnTo>
                  <a:lnTo>
                    <a:pt x="3922" y="102"/>
                  </a:lnTo>
                  <a:lnTo>
                    <a:pt x="3685" y="153"/>
                  </a:lnTo>
                  <a:lnTo>
                    <a:pt x="3448" y="221"/>
                  </a:lnTo>
                  <a:lnTo>
                    <a:pt x="3219" y="297"/>
                  </a:lnTo>
                  <a:lnTo>
                    <a:pt x="2999" y="390"/>
                  </a:lnTo>
                  <a:lnTo>
                    <a:pt x="2779" y="483"/>
                  </a:lnTo>
                  <a:lnTo>
                    <a:pt x="2567" y="593"/>
                  </a:lnTo>
                  <a:lnTo>
                    <a:pt x="2364" y="712"/>
                  </a:lnTo>
                  <a:lnTo>
                    <a:pt x="2161" y="839"/>
                  </a:lnTo>
                  <a:lnTo>
                    <a:pt x="1974" y="975"/>
                  </a:lnTo>
                  <a:lnTo>
                    <a:pt x="1788" y="1127"/>
                  </a:lnTo>
                  <a:lnTo>
                    <a:pt x="1610" y="1279"/>
                  </a:lnTo>
                  <a:lnTo>
                    <a:pt x="1441" y="1440"/>
                  </a:lnTo>
                  <a:lnTo>
                    <a:pt x="1280" y="1610"/>
                  </a:lnTo>
                  <a:lnTo>
                    <a:pt x="1119" y="1788"/>
                  </a:lnTo>
                  <a:lnTo>
                    <a:pt x="975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4" y="2575"/>
                  </a:lnTo>
                  <a:lnTo>
                    <a:pt x="484" y="2787"/>
                  </a:lnTo>
                  <a:lnTo>
                    <a:pt x="382" y="2999"/>
                  </a:lnTo>
                  <a:lnTo>
                    <a:pt x="297" y="3219"/>
                  </a:lnTo>
                  <a:lnTo>
                    <a:pt x="221" y="3448"/>
                  </a:lnTo>
                  <a:lnTo>
                    <a:pt x="153" y="3685"/>
                  </a:lnTo>
                  <a:lnTo>
                    <a:pt x="103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1" y="4904"/>
                  </a:lnTo>
                  <a:lnTo>
                    <a:pt x="9" y="5175"/>
                  </a:lnTo>
                  <a:lnTo>
                    <a:pt x="26" y="5438"/>
                  </a:lnTo>
                  <a:lnTo>
                    <a:pt x="9783" y="5438"/>
                  </a:lnTo>
                  <a:lnTo>
                    <a:pt x="9808" y="5175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3" y="4405"/>
                  </a:lnTo>
                  <a:lnTo>
                    <a:pt x="9758" y="4159"/>
                  </a:lnTo>
                  <a:lnTo>
                    <a:pt x="9715" y="3922"/>
                  </a:lnTo>
                  <a:lnTo>
                    <a:pt x="9656" y="3685"/>
                  </a:lnTo>
                  <a:lnTo>
                    <a:pt x="9588" y="3448"/>
                  </a:lnTo>
                  <a:lnTo>
                    <a:pt x="9512" y="3219"/>
                  </a:lnTo>
                  <a:lnTo>
                    <a:pt x="9427" y="2999"/>
                  </a:lnTo>
                  <a:lnTo>
                    <a:pt x="9326" y="2787"/>
                  </a:lnTo>
                  <a:lnTo>
                    <a:pt x="9216" y="2575"/>
                  </a:lnTo>
                  <a:lnTo>
                    <a:pt x="9097" y="2364"/>
                  </a:lnTo>
                  <a:lnTo>
                    <a:pt x="8970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8" y="1610"/>
                  </a:lnTo>
                  <a:lnTo>
                    <a:pt x="8377" y="1440"/>
                  </a:lnTo>
                  <a:lnTo>
                    <a:pt x="8199" y="1279"/>
                  </a:lnTo>
                  <a:lnTo>
                    <a:pt x="8021" y="1127"/>
                  </a:lnTo>
                  <a:lnTo>
                    <a:pt x="7844" y="975"/>
                  </a:lnTo>
                  <a:lnTo>
                    <a:pt x="7649" y="839"/>
                  </a:lnTo>
                  <a:lnTo>
                    <a:pt x="7445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0" y="390"/>
                  </a:lnTo>
                  <a:lnTo>
                    <a:pt x="6590" y="297"/>
                  </a:lnTo>
                  <a:lnTo>
                    <a:pt x="6361" y="221"/>
                  </a:lnTo>
                  <a:lnTo>
                    <a:pt x="6133" y="153"/>
                  </a:lnTo>
                  <a:lnTo>
                    <a:pt x="5896" y="102"/>
                  </a:lnTo>
                  <a:lnTo>
                    <a:pt x="5650" y="60"/>
                  </a:lnTo>
                  <a:lnTo>
                    <a:pt x="5404" y="26"/>
                  </a:lnTo>
                  <a:lnTo>
                    <a:pt x="5159" y="9"/>
                  </a:lnTo>
                  <a:lnTo>
                    <a:pt x="49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390225" y="-460875"/>
              <a:ext cx="245225" cy="135950"/>
            </a:xfrm>
            <a:custGeom>
              <a:avLst/>
              <a:gdLst/>
              <a:ahLst/>
              <a:cxnLst/>
              <a:rect l="l" t="t" r="r" b="b"/>
              <a:pathLst>
                <a:path w="9809" h="5438" fill="none" extrusionOk="0">
                  <a:moveTo>
                    <a:pt x="4905" y="1"/>
                  </a:moveTo>
                  <a:lnTo>
                    <a:pt x="4905" y="1"/>
                  </a:lnTo>
                  <a:lnTo>
                    <a:pt x="4651" y="9"/>
                  </a:lnTo>
                  <a:lnTo>
                    <a:pt x="4405" y="26"/>
                  </a:lnTo>
                  <a:lnTo>
                    <a:pt x="4159" y="60"/>
                  </a:lnTo>
                  <a:lnTo>
                    <a:pt x="3922" y="102"/>
                  </a:lnTo>
                  <a:lnTo>
                    <a:pt x="3685" y="153"/>
                  </a:lnTo>
                  <a:lnTo>
                    <a:pt x="3448" y="221"/>
                  </a:lnTo>
                  <a:lnTo>
                    <a:pt x="3219" y="297"/>
                  </a:lnTo>
                  <a:lnTo>
                    <a:pt x="2999" y="390"/>
                  </a:lnTo>
                  <a:lnTo>
                    <a:pt x="2779" y="483"/>
                  </a:lnTo>
                  <a:lnTo>
                    <a:pt x="2567" y="593"/>
                  </a:lnTo>
                  <a:lnTo>
                    <a:pt x="2364" y="712"/>
                  </a:lnTo>
                  <a:lnTo>
                    <a:pt x="2161" y="839"/>
                  </a:lnTo>
                  <a:lnTo>
                    <a:pt x="1974" y="975"/>
                  </a:lnTo>
                  <a:lnTo>
                    <a:pt x="1788" y="1127"/>
                  </a:lnTo>
                  <a:lnTo>
                    <a:pt x="1610" y="1279"/>
                  </a:lnTo>
                  <a:lnTo>
                    <a:pt x="1441" y="1440"/>
                  </a:lnTo>
                  <a:lnTo>
                    <a:pt x="1280" y="1610"/>
                  </a:lnTo>
                  <a:lnTo>
                    <a:pt x="1119" y="1788"/>
                  </a:lnTo>
                  <a:lnTo>
                    <a:pt x="975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4" y="2575"/>
                  </a:lnTo>
                  <a:lnTo>
                    <a:pt x="484" y="2787"/>
                  </a:lnTo>
                  <a:lnTo>
                    <a:pt x="382" y="2999"/>
                  </a:lnTo>
                  <a:lnTo>
                    <a:pt x="297" y="3219"/>
                  </a:lnTo>
                  <a:lnTo>
                    <a:pt x="221" y="3448"/>
                  </a:lnTo>
                  <a:lnTo>
                    <a:pt x="153" y="3685"/>
                  </a:lnTo>
                  <a:lnTo>
                    <a:pt x="103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1" y="4904"/>
                  </a:lnTo>
                  <a:lnTo>
                    <a:pt x="1" y="4904"/>
                  </a:lnTo>
                  <a:lnTo>
                    <a:pt x="9" y="5175"/>
                  </a:lnTo>
                  <a:lnTo>
                    <a:pt x="26" y="5438"/>
                  </a:lnTo>
                  <a:lnTo>
                    <a:pt x="9783" y="5438"/>
                  </a:lnTo>
                  <a:lnTo>
                    <a:pt x="9783" y="5438"/>
                  </a:lnTo>
                  <a:lnTo>
                    <a:pt x="9808" y="5175"/>
                  </a:lnTo>
                  <a:lnTo>
                    <a:pt x="9808" y="4904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3" y="4405"/>
                  </a:lnTo>
                  <a:lnTo>
                    <a:pt x="9758" y="4159"/>
                  </a:lnTo>
                  <a:lnTo>
                    <a:pt x="9715" y="3922"/>
                  </a:lnTo>
                  <a:lnTo>
                    <a:pt x="9656" y="3685"/>
                  </a:lnTo>
                  <a:lnTo>
                    <a:pt x="9588" y="3448"/>
                  </a:lnTo>
                  <a:lnTo>
                    <a:pt x="9512" y="3219"/>
                  </a:lnTo>
                  <a:lnTo>
                    <a:pt x="9427" y="2999"/>
                  </a:lnTo>
                  <a:lnTo>
                    <a:pt x="9326" y="2787"/>
                  </a:lnTo>
                  <a:lnTo>
                    <a:pt x="9216" y="2575"/>
                  </a:lnTo>
                  <a:lnTo>
                    <a:pt x="9097" y="2364"/>
                  </a:lnTo>
                  <a:lnTo>
                    <a:pt x="8970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8" y="1610"/>
                  </a:lnTo>
                  <a:lnTo>
                    <a:pt x="8377" y="1440"/>
                  </a:lnTo>
                  <a:lnTo>
                    <a:pt x="8199" y="1279"/>
                  </a:lnTo>
                  <a:lnTo>
                    <a:pt x="8021" y="1127"/>
                  </a:lnTo>
                  <a:lnTo>
                    <a:pt x="7844" y="975"/>
                  </a:lnTo>
                  <a:lnTo>
                    <a:pt x="7649" y="839"/>
                  </a:lnTo>
                  <a:lnTo>
                    <a:pt x="7445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0" y="390"/>
                  </a:lnTo>
                  <a:lnTo>
                    <a:pt x="6590" y="297"/>
                  </a:lnTo>
                  <a:lnTo>
                    <a:pt x="6361" y="221"/>
                  </a:lnTo>
                  <a:lnTo>
                    <a:pt x="6133" y="153"/>
                  </a:lnTo>
                  <a:lnTo>
                    <a:pt x="5896" y="102"/>
                  </a:lnTo>
                  <a:lnTo>
                    <a:pt x="5650" y="60"/>
                  </a:lnTo>
                  <a:lnTo>
                    <a:pt x="5404" y="26"/>
                  </a:lnTo>
                  <a:lnTo>
                    <a:pt x="5159" y="9"/>
                  </a:lnTo>
                  <a:lnTo>
                    <a:pt x="4905" y="1"/>
                  </a:lnTo>
                  <a:lnTo>
                    <a:pt x="4905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512825" y="-460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3330100" y="-245550"/>
              <a:ext cx="365475" cy="26500"/>
            </a:xfrm>
            <a:custGeom>
              <a:avLst/>
              <a:gdLst/>
              <a:ahLst/>
              <a:cxnLst/>
              <a:rect l="l" t="t" r="r" b="b"/>
              <a:pathLst>
                <a:path w="14619" h="1060" extrusionOk="0">
                  <a:moveTo>
                    <a:pt x="483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8" y="94"/>
                  </a:lnTo>
                  <a:lnTo>
                    <a:pt x="162" y="153"/>
                  </a:lnTo>
                  <a:lnTo>
                    <a:pt x="94" y="238"/>
                  </a:lnTo>
                  <a:lnTo>
                    <a:pt x="43" y="323"/>
                  </a:lnTo>
                  <a:lnTo>
                    <a:pt x="26" y="374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35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94" y="831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60"/>
                  </a:lnTo>
                  <a:lnTo>
                    <a:pt x="14144" y="1060"/>
                  </a:lnTo>
                  <a:lnTo>
                    <a:pt x="14195" y="1051"/>
                  </a:lnTo>
                  <a:lnTo>
                    <a:pt x="14246" y="1034"/>
                  </a:lnTo>
                  <a:lnTo>
                    <a:pt x="14297" y="1017"/>
                  </a:lnTo>
                  <a:lnTo>
                    <a:pt x="14382" y="966"/>
                  </a:lnTo>
                  <a:lnTo>
                    <a:pt x="14466" y="907"/>
                  </a:lnTo>
                  <a:lnTo>
                    <a:pt x="14526" y="831"/>
                  </a:lnTo>
                  <a:lnTo>
                    <a:pt x="14576" y="738"/>
                  </a:lnTo>
                  <a:lnTo>
                    <a:pt x="14593" y="687"/>
                  </a:lnTo>
                  <a:lnTo>
                    <a:pt x="14610" y="636"/>
                  </a:lnTo>
                  <a:lnTo>
                    <a:pt x="14619" y="585"/>
                  </a:lnTo>
                  <a:lnTo>
                    <a:pt x="14619" y="535"/>
                  </a:lnTo>
                  <a:lnTo>
                    <a:pt x="14619" y="475"/>
                  </a:lnTo>
                  <a:lnTo>
                    <a:pt x="14610" y="424"/>
                  </a:lnTo>
                  <a:lnTo>
                    <a:pt x="14593" y="374"/>
                  </a:lnTo>
                  <a:lnTo>
                    <a:pt x="14576" y="323"/>
                  </a:lnTo>
                  <a:lnTo>
                    <a:pt x="14526" y="238"/>
                  </a:lnTo>
                  <a:lnTo>
                    <a:pt x="14466" y="153"/>
                  </a:lnTo>
                  <a:lnTo>
                    <a:pt x="14382" y="94"/>
                  </a:lnTo>
                  <a:lnTo>
                    <a:pt x="14297" y="43"/>
                  </a:lnTo>
                  <a:lnTo>
                    <a:pt x="14246" y="26"/>
                  </a:lnTo>
                  <a:lnTo>
                    <a:pt x="14195" y="9"/>
                  </a:lnTo>
                  <a:lnTo>
                    <a:pt x="141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3330100" y="-245550"/>
              <a:ext cx="365475" cy="26500"/>
            </a:xfrm>
            <a:custGeom>
              <a:avLst/>
              <a:gdLst/>
              <a:ahLst/>
              <a:cxnLst/>
              <a:rect l="l" t="t" r="r" b="b"/>
              <a:pathLst>
                <a:path w="14619" h="1060" fill="none" extrusionOk="0">
                  <a:moveTo>
                    <a:pt x="14085" y="1"/>
                  </a:moveTo>
                  <a:lnTo>
                    <a:pt x="534" y="1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8" y="94"/>
                  </a:lnTo>
                  <a:lnTo>
                    <a:pt x="162" y="153"/>
                  </a:lnTo>
                  <a:lnTo>
                    <a:pt x="94" y="238"/>
                  </a:lnTo>
                  <a:lnTo>
                    <a:pt x="43" y="323"/>
                  </a:lnTo>
                  <a:lnTo>
                    <a:pt x="26" y="374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35"/>
                  </a:lnTo>
                  <a:lnTo>
                    <a:pt x="1" y="535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94" y="831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60"/>
                  </a:lnTo>
                  <a:lnTo>
                    <a:pt x="534" y="1060"/>
                  </a:lnTo>
                  <a:lnTo>
                    <a:pt x="14085" y="1060"/>
                  </a:lnTo>
                  <a:lnTo>
                    <a:pt x="14085" y="1060"/>
                  </a:lnTo>
                  <a:lnTo>
                    <a:pt x="14144" y="1060"/>
                  </a:lnTo>
                  <a:lnTo>
                    <a:pt x="14195" y="1051"/>
                  </a:lnTo>
                  <a:lnTo>
                    <a:pt x="14246" y="1034"/>
                  </a:lnTo>
                  <a:lnTo>
                    <a:pt x="14297" y="1017"/>
                  </a:lnTo>
                  <a:lnTo>
                    <a:pt x="14382" y="966"/>
                  </a:lnTo>
                  <a:lnTo>
                    <a:pt x="14466" y="907"/>
                  </a:lnTo>
                  <a:lnTo>
                    <a:pt x="14526" y="831"/>
                  </a:lnTo>
                  <a:lnTo>
                    <a:pt x="14576" y="738"/>
                  </a:lnTo>
                  <a:lnTo>
                    <a:pt x="14593" y="687"/>
                  </a:lnTo>
                  <a:lnTo>
                    <a:pt x="14610" y="636"/>
                  </a:lnTo>
                  <a:lnTo>
                    <a:pt x="14619" y="585"/>
                  </a:lnTo>
                  <a:lnTo>
                    <a:pt x="14619" y="535"/>
                  </a:lnTo>
                  <a:lnTo>
                    <a:pt x="14619" y="535"/>
                  </a:lnTo>
                  <a:lnTo>
                    <a:pt x="14619" y="475"/>
                  </a:lnTo>
                  <a:lnTo>
                    <a:pt x="14610" y="424"/>
                  </a:lnTo>
                  <a:lnTo>
                    <a:pt x="14593" y="374"/>
                  </a:lnTo>
                  <a:lnTo>
                    <a:pt x="14576" y="323"/>
                  </a:lnTo>
                  <a:lnTo>
                    <a:pt x="14526" y="238"/>
                  </a:lnTo>
                  <a:lnTo>
                    <a:pt x="14466" y="153"/>
                  </a:lnTo>
                  <a:lnTo>
                    <a:pt x="14382" y="94"/>
                  </a:lnTo>
                  <a:lnTo>
                    <a:pt x="14297" y="43"/>
                  </a:lnTo>
                  <a:lnTo>
                    <a:pt x="14246" y="26"/>
                  </a:lnTo>
                  <a:lnTo>
                    <a:pt x="14195" y="9"/>
                  </a:lnTo>
                  <a:lnTo>
                    <a:pt x="14144" y="1"/>
                  </a:lnTo>
                  <a:lnTo>
                    <a:pt x="14085" y="1"/>
                  </a:lnTo>
                  <a:lnTo>
                    <a:pt x="14085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3682225" y="-24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3384100" y="-192600"/>
              <a:ext cx="257700" cy="26500"/>
            </a:xfrm>
            <a:custGeom>
              <a:avLst/>
              <a:gdLst/>
              <a:ahLst/>
              <a:cxnLst/>
              <a:rect l="l" t="t" r="r" b="b"/>
              <a:pathLst>
                <a:path w="10308" h="1060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43" y="322"/>
                  </a:lnTo>
                  <a:lnTo>
                    <a:pt x="17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6"/>
                  </a:lnTo>
                  <a:lnTo>
                    <a:pt x="43" y="737"/>
                  </a:lnTo>
                  <a:lnTo>
                    <a:pt x="85" y="830"/>
                  </a:lnTo>
                  <a:lnTo>
                    <a:pt x="153" y="907"/>
                  </a:lnTo>
                  <a:lnTo>
                    <a:pt x="229" y="974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9833" y="1059"/>
                  </a:lnTo>
                  <a:lnTo>
                    <a:pt x="9884" y="1051"/>
                  </a:lnTo>
                  <a:lnTo>
                    <a:pt x="9935" y="1034"/>
                  </a:lnTo>
                  <a:lnTo>
                    <a:pt x="9977" y="1017"/>
                  </a:lnTo>
                  <a:lnTo>
                    <a:pt x="10070" y="974"/>
                  </a:lnTo>
                  <a:lnTo>
                    <a:pt x="10147" y="907"/>
                  </a:lnTo>
                  <a:lnTo>
                    <a:pt x="10214" y="830"/>
                  </a:lnTo>
                  <a:lnTo>
                    <a:pt x="10265" y="737"/>
                  </a:lnTo>
                  <a:lnTo>
                    <a:pt x="10282" y="686"/>
                  </a:lnTo>
                  <a:lnTo>
                    <a:pt x="10291" y="636"/>
                  </a:lnTo>
                  <a:lnTo>
                    <a:pt x="10299" y="585"/>
                  </a:lnTo>
                  <a:lnTo>
                    <a:pt x="10308" y="534"/>
                  </a:lnTo>
                  <a:lnTo>
                    <a:pt x="10299" y="475"/>
                  </a:lnTo>
                  <a:lnTo>
                    <a:pt x="10291" y="424"/>
                  </a:lnTo>
                  <a:lnTo>
                    <a:pt x="10282" y="373"/>
                  </a:lnTo>
                  <a:lnTo>
                    <a:pt x="10265" y="322"/>
                  </a:lnTo>
                  <a:lnTo>
                    <a:pt x="10214" y="237"/>
                  </a:lnTo>
                  <a:lnTo>
                    <a:pt x="10147" y="153"/>
                  </a:lnTo>
                  <a:lnTo>
                    <a:pt x="10070" y="93"/>
                  </a:lnTo>
                  <a:lnTo>
                    <a:pt x="9977" y="43"/>
                  </a:lnTo>
                  <a:lnTo>
                    <a:pt x="9935" y="26"/>
                  </a:lnTo>
                  <a:lnTo>
                    <a:pt x="9884" y="9"/>
                  </a:lnTo>
                  <a:lnTo>
                    <a:pt x="98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3384100" y="-192600"/>
              <a:ext cx="257700" cy="26500"/>
            </a:xfrm>
            <a:custGeom>
              <a:avLst/>
              <a:gdLst/>
              <a:ahLst/>
              <a:cxnLst/>
              <a:rect l="l" t="t" r="r" b="b"/>
              <a:pathLst>
                <a:path w="10308" h="1060" fill="none" extrusionOk="0">
                  <a:moveTo>
                    <a:pt x="9774" y="0"/>
                  </a:moveTo>
                  <a:lnTo>
                    <a:pt x="525" y="0"/>
                  </a:lnTo>
                  <a:lnTo>
                    <a:pt x="525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43" y="322"/>
                  </a:lnTo>
                  <a:lnTo>
                    <a:pt x="17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6"/>
                  </a:lnTo>
                  <a:lnTo>
                    <a:pt x="43" y="737"/>
                  </a:lnTo>
                  <a:lnTo>
                    <a:pt x="85" y="830"/>
                  </a:lnTo>
                  <a:lnTo>
                    <a:pt x="153" y="907"/>
                  </a:lnTo>
                  <a:lnTo>
                    <a:pt x="229" y="974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25" y="1059"/>
                  </a:lnTo>
                  <a:lnTo>
                    <a:pt x="9774" y="1059"/>
                  </a:lnTo>
                  <a:lnTo>
                    <a:pt x="9774" y="1059"/>
                  </a:lnTo>
                  <a:lnTo>
                    <a:pt x="9833" y="1059"/>
                  </a:lnTo>
                  <a:lnTo>
                    <a:pt x="9884" y="1051"/>
                  </a:lnTo>
                  <a:lnTo>
                    <a:pt x="9935" y="1034"/>
                  </a:lnTo>
                  <a:lnTo>
                    <a:pt x="9977" y="1017"/>
                  </a:lnTo>
                  <a:lnTo>
                    <a:pt x="10070" y="974"/>
                  </a:lnTo>
                  <a:lnTo>
                    <a:pt x="10147" y="907"/>
                  </a:lnTo>
                  <a:lnTo>
                    <a:pt x="10214" y="830"/>
                  </a:lnTo>
                  <a:lnTo>
                    <a:pt x="10265" y="737"/>
                  </a:lnTo>
                  <a:lnTo>
                    <a:pt x="10282" y="686"/>
                  </a:lnTo>
                  <a:lnTo>
                    <a:pt x="10291" y="636"/>
                  </a:lnTo>
                  <a:lnTo>
                    <a:pt x="10299" y="585"/>
                  </a:lnTo>
                  <a:lnTo>
                    <a:pt x="10308" y="534"/>
                  </a:lnTo>
                  <a:lnTo>
                    <a:pt x="10308" y="534"/>
                  </a:lnTo>
                  <a:lnTo>
                    <a:pt x="10299" y="475"/>
                  </a:lnTo>
                  <a:lnTo>
                    <a:pt x="10291" y="424"/>
                  </a:lnTo>
                  <a:lnTo>
                    <a:pt x="10282" y="373"/>
                  </a:lnTo>
                  <a:lnTo>
                    <a:pt x="10265" y="322"/>
                  </a:lnTo>
                  <a:lnTo>
                    <a:pt x="10214" y="237"/>
                  </a:lnTo>
                  <a:lnTo>
                    <a:pt x="10147" y="153"/>
                  </a:lnTo>
                  <a:lnTo>
                    <a:pt x="10070" y="93"/>
                  </a:lnTo>
                  <a:lnTo>
                    <a:pt x="9977" y="43"/>
                  </a:lnTo>
                  <a:lnTo>
                    <a:pt x="9935" y="26"/>
                  </a:lnTo>
                  <a:lnTo>
                    <a:pt x="9884" y="9"/>
                  </a:lnTo>
                  <a:lnTo>
                    <a:pt x="9833" y="0"/>
                  </a:lnTo>
                  <a:lnTo>
                    <a:pt x="9774" y="0"/>
                  </a:lnTo>
                  <a:lnTo>
                    <a:pt x="9774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628425" y="-192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3427925" y="-138825"/>
              <a:ext cx="169825" cy="26500"/>
            </a:xfrm>
            <a:custGeom>
              <a:avLst/>
              <a:gdLst/>
              <a:ahLst/>
              <a:cxnLst/>
              <a:rect l="l" t="t" r="r" b="b"/>
              <a:pathLst>
                <a:path w="6793" h="1060" extrusionOk="0">
                  <a:moveTo>
                    <a:pt x="534" y="1"/>
                  </a:moveTo>
                  <a:lnTo>
                    <a:pt x="483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8" y="94"/>
                  </a:lnTo>
                  <a:lnTo>
                    <a:pt x="161" y="161"/>
                  </a:lnTo>
                  <a:lnTo>
                    <a:pt x="94" y="238"/>
                  </a:lnTo>
                  <a:lnTo>
                    <a:pt x="43" y="331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44"/>
                  </a:lnTo>
                  <a:lnTo>
                    <a:pt x="26" y="687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61" y="907"/>
                  </a:lnTo>
                  <a:lnTo>
                    <a:pt x="238" y="975"/>
                  </a:lnTo>
                  <a:lnTo>
                    <a:pt x="331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6319" y="1059"/>
                  </a:lnTo>
                  <a:lnTo>
                    <a:pt x="6369" y="1051"/>
                  </a:lnTo>
                  <a:lnTo>
                    <a:pt x="6420" y="1042"/>
                  </a:lnTo>
                  <a:lnTo>
                    <a:pt x="6471" y="1025"/>
                  </a:lnTo>
                  <a:lnTo>
                    <a:pt x="6556" y="975"/>
                  </a:lnTo>
                  <a:lnTo>
                    <a:pt x="6640" y="907"/>
                  </a:lnTo>
                  <a:lnTo>
                    <a:pt x="6700" y="831"/>
                  </a:lnTo>
                  <a:lnTo>
                    <a:pt x="6751" y="737"/>
                  </a:lnTo>
                  <a:lnTo>
                    <a:pt x="6767" y="687"/>
                  </a:lnTo>
                  <a:lnTo>
                    <a:pt x="6784" y="644"/>
                  </a:lnTo>
                  <a:lnTo>
                    <a:pt x="6793" y="585"/>
                  </a:lnTo>
                  <a:lnTo>
                    <a:pt x="6793" y="534"/>
                  </a:lnTo>
                  <a:lnTo>
                    <a:pt x="6793" y="483"/>
                  </a:lnTo>
                  <a:lnTo>
                    <a:pt x="6784" y="424"/>
                  </a:lnTo>
                  <a:lnTo>
                    <a:pt x="6767" y="373"/>
                  </a:lnTo>
                  <a:lnTo>
                    <a:pt x="6751" y="331"/>
                  </a:lnTo>
                  <a:lnTo>
                    <a:pt x="6700" y="238"/>
                  </a:lnTo>
                  <a:lnTo>
                    <a:pt x="6640" y="161"/>
                  </a:lnTo>
                  <a:lnTo>
                    <a:pt x="6556" y="94"/>
                  </a:lnTo>
                  <a:lnTo>
                    <a:pt x="6471" y="43"/>
                  </a:lnTo>
                  <a:lnTo>
                    <a:pt x="6420" y="26"/>
                  </a:lnTo>
                  <a:lnTo>
                    <a:pt x="6369" y="18"/>
                  </a:lnTo>
                  <a:lnTo>
                    <a:pt x="6319" y="9"/>
                  </a:lnTo>
                  <a:lnTo>
                    <a:pt x="62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3427925" y="-138825"/>
              <a:ext cx="169825" cy="26500"/>
            </a:xfrm>
            <a:custGeom>
              <a:avLst/>
              <a:gdLst/>
              <a:ahLst/>
              <a:cxnLst/>
              <a:rect l="l" t="t" r="r" b="b"/>
              <a:pathLst>
                <a:path w="6793" h="1060" fill="none" extrusionOk="0">
                  <a:moveTo>
                    <a:pt x="6259" y="1"/>
                  </a:moveTo>
                  <a:lnTo>
                    <a:pt x="534" y="1"/>
                  </a:lnTo>
                  <a:lnTo>
                    <a:pt x="534" y="1"/>
                  </a:lnTo>
                  <a:lnTo>
                    <a:pt x="483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8" y="94"/>
                  </a:lnTo>
                  <a:lnTo>
                    <a:pt x="161" y="161"/>
                  </a:lnTo>
                  <a:lnTo>
                    <a:pt x="94" y="238"/>
                  </a:lnTo>
                  <a:lnTo>
                    <a:pt x="43" y="331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44"/>
                  </a:lnTo>
                  <a:lnTo>
                    <a:pt x="26" y="687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61" y="907"/>
                  </a:lnTo>
                  <a:lnTo>
                    <a:pt x="238" y="975"/>
                  </a:lnTo>
                  <a:lnTo>
                    <a:pt x="331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534" y="1059"/>
                  </a:lnTo>
                  <a:lnTo>
                    <a:pt x="6259" y="1059"/>
                  </a:lnTo>
                  <a:lnTo>
                    <a:pt x="6259" y="1059"/>
                  </a:lnTo>
                  <a:lnTo>
                    <a:pt x="6319" y="1059"/>
                  </a:lnTo>
                  <a:lnTo>
                    <a:pt x="6369" y="1051"/>
                  </a:lnTo>
                  <a:lnTo>
                    <a:pt x="6420" y="1042"/>
                  </a:lnTo>
                  <a:lnTo>
                    <a:pt x="6471" y="1025"/>
                  </a:lnTo>
                  <a:lnTo>
                    <a:pt x="6556" y="975"/>
                  </a:lnTo>
                  <a:lnTo>
                    <a:pt x="6640" y="907"/>
                  </a:lnTo>
                  <a:lnTo>
                    <a:pt x="6700" y="831"/>
                  </a:lnTo>
                  <a:lnTo>
                    <a:pt x="6751" y="737"/>
                  </a:lnTo>
                  <a:lnTo>
                    <a:pt x="6767" y="687"/>
                  </a:lnTo>
                  <a:lnTo>
                    <a:pt x="6784" y="644"/>
                  </a:lnTo>
                  <a:lnTo>
                    <a:pt x="6793" y="585"/>
                  </a:lnTo>
                  <a:lnTo>
                    <a:pt x="6793" y="534"/>
                  </a:lnTo>
                  <a:lnTo>
                    <a:pt x="6793" y="534"/>
                  </a:lnTo>
                  <a:lnTo>
                    <a:pt x="6793" y="483"/>
                  </a:lnTo>
                  <a:lnTo>
                    <a:pt x="6784" y="424"/>
                  </a:lnTo>
                  <a:lnTo>
                    <a:pt x="6767" y="373"/>
                  </a:lnTo>
                  <a:lnTo>
                    <a:pt x="6751" y="331"/>
                  </a:lnTo>
                  <a:lnTo>
                    <a:pt x="6700" y="238"/>
                  </a:lnTo>
                  <a:lnTo>
                    <a:pt x="6640" y="161"/>
                  </a:lnTo>
                  <a:lnTo>
                    <a:pt x="6556" y="94"/>
                  </a:lnTo>
                  <a:lnTo>
                    <a:pt x="6471" y="43"/>
                  </a:lnTo>
                  <a:lnTo>
                    <a:pt x="6420" y="26"/>
                  </a:lnTo>
                  <a:lnTo>
                    <a:pt x="6369" y="18"/>
                  </a:lnTo>
                  <a:lnTo>
                    <a:pt x="6319" y="9"/>
                  </a:lnTo>
                  <a:lnTo>
                    <a:pt x="6259" y="1"/>
                  </a:lnTo>
                  <a:lnTo>
                    <a:pt x="6259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3584400" y="-13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6" name="Google Shape;216;p15"/>
          <p:cNvGrpSpPr/>
          <p:nvPr/>
        </p:nvGrpSpPr>
        <p:grpSpPr>
          <a:xfrm>
            <a:off x="2727594" y="1722633"/>
            <a:ext cx="193628" cy="193532"/>
            <a:chOff x="4495900" y="-563975"/>
            <a:chExt cx="451875" cy="451650"/>
          </a:xfrm>
        </p:grpSpPr>
        <p:sp>
          <p:nvSpPr>
            <p:cNvPr id="217" name="Google Shape;217;p15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84" y="1"/>
                  </a:move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6" y="483"/>
                  </a:move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lnTo>
                    <a:pt x="1584" y="1"/>
                  </a:ln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236" y="48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738125" y="-20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60220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487385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extrusionOk="0">
                  <a:moveTo>
                    <a:pt x="8911" y="0"/>
                  </a:move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fill="none" extrusionOk="0">
                  <a:moveTo>
                    <a:pt x="17202" y="3693"/>
                  </a:move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lnTo>
                    <a:pt x="9038" y="0"/>
                  </a:lnTo>
                  <a:lnTo>
                    <a:pt x="9038" y="0"/>
                  </a:lnTo>
                  <a:lnTo>
                    <a:pt x="8911" y="0"/>
                  </a:ln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038" y="11256"/>
                  </a:lnTo>
                  <a:lnTo>
                    <a:pt x="9038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202" y="369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925950" y="-47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0"/>
    </mc:Choice>
    <mc:Fallback>
      <p:transition spd="slow" advTm="287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938559" y="786652"/>
            <a:ext cx="2912127" cy="3424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5193;p31"/>
          <p:cNvSpPr/>
          <p:nvPr/>
        </p:nvSpPr>
        <p:spPr>
          <a:xfrm>
            <a:off x="112189" y="818309"/>
            <a:ext cx="936266" cy="8947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35" name="Google Shape;7935;p38"/>
          <p:cNvSpPr txBox="1">
            <a:spLocks noGrp="1"/>
          </p:cNvSpPr>
          <p:nvPr>
            <p:ph type="title"/>
          </p:nvPr>
        </p:nvSpPr>
        <p:spPr>
          <a:xfrm>
            <a:off x="494071" y="245556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endParaRPr lang="en-GB"/>
          </a:p>
        </p:txBody>
      </p:sp>
      <p:sp>
        <p:nvSpPr>
          <p:cNvPr id="239" name="Google Shape;5063;p31"/>
          <p:cNvSpPr txBox="1"/>
          <p:nvPr/>
        </p:nvSpPr>
        <p:spPr>
          <a:xfrm>
            <a:off x="2518912" y="1268189"/>
            <a:ext cx="15849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Data Cleaning</a:t>
            </a:r>
            <a:endParaRPr lang="en-GB"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</a:endParaRPr>
          </a:p>
        </p:txBody>
      </p:sp>
      <p:grpSp>
        <p:nvGrpSpPr>
          <p:cNvPr id="7" name="Google Shape;5069;p31"/>
          <p:cNvGrpSpPr/>
          <p:nvPr/>
        </p:nvGrpSpPr>
        <p:grpSpPr>
          <a:xfrm>
            <a:off x="55407" y="1039102"/>
            <a:ext cx="1384286" cy="1102471"/>
            <a:chOff x="402416" y="2256522"/>
            <a:chExt cx="1384286" cy="1102471"/>
          </a:xfrm>
        </p:grpSpPr>
        <p:sp>
          <p:nvSpPr>
            <p:cNvPr id="250" name="Google Shape;5070;p31"/>
            <p:cNvSpPr txBox="1"/>
            <p:nvPr/>
          </p:nvSpPr>
          <p:spPr>
            <a:xfrm>
              <a:off x="560219" y="2256522"/>
              <a:ext cx="1226483" cy="323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bg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Server</a:t>
              </a:r>
              <a:endParaRPr sz="1800" b="1">
                <a:solidFill>
                  <a:schemeClr val="bg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251" name="Google Shape;5071;p31"/>
            <p:cNvSpPr txBox="1"/>
            <p:nvPr/>
          </p:nvSpPr>
          <p:spPr>
            <a:xfrm>
              <a:off x="402416" y="2898550"/>
              <a:ext cx="1247368" cy="460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Sends real-time weather data  </a:t>
              </a:r>
              <a:endPara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</a:endParaRPr>
            </a:p>
          </p:txBody>
        </p:sp>
      </p:grpSp>
      <p:sp>
        <p:nvSpPr>
          <p:cNvPr id="379" name="Google Shape;5191;p31"/>
          <p:cNvSpPr txBox="1"/>
          <p:nvPr/>
        </p:nvSpPr>
        <p:spPr>
          <a:xfrm>
            <a:off x="6232757" y="1314302"/>
            <a:ext cx="2284300" cy="4602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Model 1 - Rain</a:t>
            </a:r>
            <a:endParaRPr lang="en-GB" sz="1800"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sp>
        <p:nvSpPr>
          <p:cNvPr id="24" name="Google Shape;5191;p31"/>
          <p:cNvSpPr txBox="1"/>
          <p:nvPr/>
        </p:nvSpPr>
        <p:spPr>
          <a:xfrm>
            <a:off x="6233879" y="2021394"/>
            <a:ext cx="2284300" cy="4560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Model 2 - Snow</a:t>
            </a:r>
            <a:endParaRPr lang="en-GB" sz="1800"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sp>
        <p:nvSpPr>
          <p:cNvPr id="100" name="Google Shape;5191;p31"/>
          <p:cNvSpPr txBox="1"/>
          <p:nvPr/>
        </p:nvSpPr>
        <p:spPr>
          <a:xfrm>
            <a:off x="6233876" y="3433334"/>
            <a:ext cx="2284301" cy="4560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Model 4 - Humidity</a:t>
            </a:r>
            <a:endParaRPr lang="en-GB" sz="1800"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sp>
        <p:nvSpPr>
          <p:cNvPr id="101" name="Google Shape;5191;p31"/>
          <p:cNvSpPr txBox="1"/>
          <p:nvPr/>
        </p:nvSpPr>
        <p:spPr>
          <a:xfrm>
            <a:off x="6233878" y="2727364"/>
            <a:ext cx="2284300" cy="4560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algn="ctr"/>
            <a:r>
              <a:rPr lang="en-GB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Model 3 - Precipitation</a:t>
            </a:r>
            <a:endParaRPr lang="en-GB" sz="1800"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sp>
        <p:nvSpPr>
          <p:cNvPr id="104" name="Google Shape;5070;p31"/>
          <p:cNvSpPr txBox="1"/>
          <p:nvPr/>
        </p:nvSpPr>
        <p:spPr>
          <a:xfrm>
            <a:off x="6837277" y="784727"/>
            <a:ext cx="1226483" cy="323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tx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Prediction</a:t>
            </a:r>
            <a:endParaRPr lang="en-GB" sz="1800" b="1">
              <a:solidFill>
                <a:schemeClr val="tx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sp>
        <p:nvSpPr>
          <p:cNvPr id="26" name="Google Shape;5063;p31"/>
          <p:cNvSpPr txBox="1"/>
          <p:nvPr/>
        </p:nvSpPr>
        <p:spPr>
          <a:xfrm>
            <a:off x="5941919" y="4216885"/>
            <a:ext cx="2971625" cy="67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</a:rPr>
              <a:t>Initialize the prediction with a specific model name, load model, select feature, and make the prediction</a:t>
            </a:r>
            <a:endParaRPr lang="en-GB"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072221" y="1669840"/>
            <a:ext cx="3474320" cy="2900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5070;p31"/>
          <p:cNvSpPr txBox="1"/>
          <p:nvPr/>
        </p:nvSpPr>
        <p:spPr>
          <a:xfrm>
            <a:off x="3311883" y="1585343"/>
            <a:ext cx="1226483" cy="323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tx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Report</a:t>
            </a:r>
            <a:endParaRPr lang="en-GB" sz="1800" b="1">
              <a:solidFill>
                <a:schemeClr val="tx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4253471" y="1093410"/>
            <a:ext cx="1641386" cy="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618689" y="652182"/>
            <a:ext cx="7471521" cy="4336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749082" y="853888"/>
            <a:ext cx="1411942" cy="508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Parser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648103" y="1093411"/>
            <a:ext cx="1099302" cy="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Connector: Elbow 121"/>
          <p:cNvCxnSpPr/>
          <p:nvPr/>
        </p:nvCxnSpPr>
        <p:spPr>
          <a:xfrm>
            <a:off x="5942760" y="1104339"/>
            <a:ext cx="284070" cy="4353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/>
          <p:cNvCxnSpPr/>
          <p:nvPr/>
        </p:nvCxnSpPr>
        <p:spPr>
          <a:xfrm>
            <a:off x="5942759" y="1104338"/>
            <a:ext cx="288272" cy="115392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/>
          <p:cNvCxnSpPr/>
          <p:nvPr/>
        </p:nvCxnSpPr>
        <p:spPr>
          <a:xfrm>
            <a:off x="5942759" y="1104337"/>
            <a:ext cx="288272" cy="185569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/>
          <p:cNvCxnSpPr/>
          <p:nvPr/>
        </p:nvCxnSpPr>
        <p:spPr>
          <a:xfrm>
            <a:off x="5942759" y="1104337"/>
            <a:ext cx="279868" cy="25574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5550744" y="3681969"/>
            <a:ext cx="366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1051390" y="1290913"/>
            <a:ext cx="468973" cy="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Google Shape;5063;p31"/>
          <p:cNvSpPr txBox="1"/>
          <p:nvPr/>
        </p:nvSpPr>
        <p:spPr>
          <a:xfrm>
            <a:off x="2067573" y="4518419"/>
            <a:ext cx="3438070" cy="67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</a:rPr>
              <a:t>Summarize the predicted results from each model and format output as desired</a:t>
            </a:r>
            <a:endParaRPr lang="en-GB" sz="11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1696853" y="3524808"/>
            <a:ext cx="3753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530444" y="891708"/>
            <a:ext cx="176492" cy="9412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522040" y="3303774"/>
            <a:ext cx="176492" cy="9412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5064;p31"/>
          <p:cNvSpPr/>
          <p:nvPr/>
        </p:nvSpPr>
        <p:spPr>
          <a:xfrm>
            <a:off x="110689" y="3269895"/>
            <a:ext cx="991301" cy="9408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5070;p31"/>
          <p:cNvSpPr txBox="1"/>
          <p:nvPr/>
        </p:nvSpPr>
        <p:spPr>
          <a:xfrm rot="5400000">
            <a:off x="7997083" y="2595876"/>
            <a:ext cx="1554255" cy="26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tx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Multithreading</a:t>
            </a:r>
            <a:endParaRPr lang="en-GB" sz="1800" b="1">
              <a:solidFill>
                <a:schemeClr val="tx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sp>
        <p:nvSpPr>
          <p:cNvPr id="38" name="Google Shape;5070;p31"/>
          <p:cNvSpPr txBox="1"/>
          <p:nvPr/>
        </p:nvSpPr>
        <p:spPr>
          <a:xfrm>
            <a:off x="241848" y="3542460"/>
            <a:ext cx="730622" cy="39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bg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Users</a:t>
            </a:r>
            <a:endParaRPr sz="1800" b="1">
              <a:solidFill>
                <a:schemeClr val="bg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 flipH="1" flipV="1">
            <a:off x="1129554" y="3730718"/>
            <a:ext cx="367270" cy="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oogle Shape;1678;p24"/>
          <p:cNvGrpSpPr/>
          <p:nvPr/>
        </p:nvGrpSpPr>
        <p:grpSpPr>
          <a:xfrm>
            <a:off x="2873622" y="2796045"/>
            <a:ext cx="294262" cy="323891"/>
            <a:chOff x="1036050" y="3385775"/>
            <a:chExt cx="402325" cy="402325"/>
          </a:xfrm>
        </p:grpSpPr>
        <p:sp>
          <p:nvSpPr>
            <p:cNvPr id="40" name="Google Shape;1679;p24"/>
            <p:cNvSpPr/>
            <p:nvPr/>
          </p:nvSpPr>
          <p:spPr>
            <a:xfrm>
              <a:off x="1084125" y="3613600"/>
              <a:ext cx="23525" cy="93400"/>
            </a:xfrm>
            <a:custGeom>
              <a:avLst/>
              <a:gdLst/>
              <a:ahLst/>
              <a:cxnLst/>
              <a:rect l="l" t="t" r="r" b="b"/>
              <a:pathLst>
                <a:path w="941" h="3736" extrusionOk="0">
                  <a:moveTo>
                    <a:pt x="466" y="0"/>
                  </a:moveTo>
                  <a:lnTo>
                    <a:pt x="373" y="9"/>
                  </a:lnTo>
                  <a:lnTo>
                    <a:pt x="288" y="34"/>
                  </a:lnTo>
                  <a:lnTo>
                    <a:pt x="204" y="85"/>
                  </a:lnTo>
                  <a:lnTo>
                    <a:pt x="136" y="136"/>
                  </a:lnTo>
                  <a:lnTo>
                    <a:pt x="77" y="212"/>
                  </a:lnTo>
                  <a:lnTo>
                    <a:pt x="34" y="288"/>
                  </a:lnTo>
                  <a:lnTo>
                    <a:pt x="9" y="381"/>
                  </a:lnTo>
                  <a:lnTo>
                    <a:pt x="0" y="475"/>
                  </a:lnTo>
                  <a:lnTo>
                    <a:pt x="0" y="3261"/>
                  </a:lnTo>
                  <a:lnTo>
                    <a:pt x="9" y="3354"/>
                  </a:lnTo>
                  <a:lnTo>
                    <a:pt x="34" y="3447"/>
                  </a:lnTo>
                  <a:lnTo>
                    <a:pt x="77" y="3524"/>
                  </a:lnTo>
                  <a:lnTo>
                    <a:pt x="136" y="3591"/>
                  </a:lnTo>
                  <a:lnTo>
                    <a:pt x="204" y="3651"/>
                  </a:lnTo>
                  <a:lnTo>
                    <a:pt x="288" y="3693"/>
                  </a:lnTo>
                  <a:lnTo>
                    <a:pt x="373" y="3727"/>
                  </a:lnTo>
                  <a:lnTo>
                    <a:pt x="466" y="3735"/>
                  </a:lnTo>
                  <a:lnTo>
                    <a:pt x="568" y="3727"/>
                  </a:lnTo>
                  <a:lnTo>
                    <a:pt x="652" y="3693"/>
                  </a:lnTo>
                  <a:lnTo>
                    <a:pt x="729" y="3651"/>
                  </a:lnTo>
                  <a:lnTo>
                    <a:pt x="805" y="3591"/>
                  </a:lnTo>
                  <a:lnTo>
                    <a:pt x="856" y="3524"/>
                  </a:lnTo>
                  <a:lnTo>
                    <a:pt x="907" y="3447"/>
                  </a:lnTo>
                  <a:lnTo>
                    <a:pt x="932" y="3354"/>
                  </a:lnTo>
                  <a:lnTo>
                    <a:pt x="940" y="3261"/>
                  </a:lnTo>
                  <a:lnTo>
                    <a:pt x="940" y="475"/>
                  </a:lnTo>
                  <a:lnTo>
                    <a:pt x="932" y="381"/>
                  </a:lnTo>
                  <a:lnTo>
                    <a:pt x="907" y="288"/>
                  </a:lnTo>
                  <a:lnTo>
                    <a:pt x="856" y="212"/>
                  </a:lnTo>
                  <a:lnTo>
                    <a:pt x="805" y="136"/>
                  </a:lnTo>
                  <a:lnTo>
                    <a:pt x="729" y="85"/>
                  </a:lnTo>
                  <a:lnTo>
                    <a:pt x="652" y="34"/>
                  </a:lnTo>
                  <a:lnTo>
                    <a:pt x="568" y="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680;p24"/>
            <p:cNvSpPr/>
            <p:nvPr/>
          </p:nvSpPr>
          <p:spPr>
            <a:xfrm>
              <a:off x="1084125" y="3613600"/>
              <a:ext cx="23525" cy="93400"/>
            </a:xfrm>
            <a:custGeom>
              <a:avLst/>
              <a:gdLst/>
              <a:ahLst/>
              <a:cxnLst/>
              <a:rect l="l" t="t" r="r" b="b"/>
              <a:pathLst>
                <a:path w="941" h="3736" fill="none" extrusionOk="0">
                  <a:moveTo>
                    <a:pt x="466" y="0"/>
                  </a:moveTo>
                  <a:lnTo>
                    <a:pt x="466" y="0"/>
                  </a:lnTo>
                  <a:lnTo>
                    <a:pt x="373" y="9"/>
                  </a:lnTo>
                  <a:lnTo>
                    <a:pt x="288" y="34"/>
                  </a:lnTo>
                  <a:lnTo>
                    <a:pt x="204" y="85"/>
                  </a:lnTo>
                  <a:lnTo>
                    <a:pt x="136" y="136"/>
                  </a:lnTo>
                  <a:lnTo>
                    <a:pt x="77" y="212"/>
                  </a:lnTo>
                  <a:lnTo>
                    <a:pt x="34" y="288"/>
                  </a:lnTo>
                  <a:lnTo>
                    <a:pt x="9" y="381"/>
                  </a:lnTo>
                  <a:lnTo>
                    <a:pt x="0" y="475"/>
                  </a:lnTo>
                  <a:lnTo>
                    <a:pt x="0" y="3261"/>
                  </a:lnTo>
                  <a:lnTo>
                    <a:pt x="0" y="3261"/>
                  </a:lnTo>
                  <a:lnTo>
                    <a:pt x="9" y="3354"/>
                  </a:lnTo>
                  <a:lnTo>
                    <a:pt x="34" y="3447"/>
                  </a:lnTo>
                  <a:lnTo>
                    <a:pt x="77" y="3524"/>
                  </a:lnTo>
                  <a:lnTo>
                    <a:pt x="136" y="3591"/>
                  </a:lnTo>
                  <a:lnTo>
                    <a:pt x="204" y="3651"/>
                  </a:lnTo>
                  <a:lnTo>
                    <a:pt x="288" y="3693"/>
                  </a:lnTo>
                  <a:lnTo>
                    <a:pt x="373" y="3727"/>
                  </a:lnTo>
                  <a:lnTo>
                    <a:pt x="466" y="3735"/>
                  </a:lnTo>
                  <a:lnTo>
                    <a:pt x="466" y="3735"/>
                  </a:lnTo>
                  <a:lnTo>
                    <a:pt x="568" y="3727"/>
                  </a:lnTo>
                  <a:lnTo>
                    <a:pt x="652" y="3693"/>
                  </a:lnTo>
                  <a:lnTo>
                    <a:pt x="729" y="3651"/>
                  </a:lnTo>
                  <a:lnTo>
                    <a:pt x="805" y="3591"/>
                  </a:lnTo>
                  <a:lnTo>
                    <a:pt x="856" y="3524"/>
                  </a:lnTo>
                  <a:lnTo>
                    <a:pt x="907" y="3447"/>
                  </a:lnTo>
                  <a:lnTo>
                    <a:pt x="932" y="3354"/>
                  </a:lnTo>
                  <a:lnTo>
                    <a:pt x="940" y="3261"/>
                  </a:lnTo>
                  <a:lnTo>
                    <a:pt x="940" y="475"/>
                  </a:lnTo>
                  <a:lnTo>
                    <a:pt x="940" y="475"/>
                  </a:lnTo>
                  <a:lnTo>
                    <a:pt x="932" y="381"/>
                  </a:lnTo>
                  <a:lnTo>
                    <a:pt x="907" y="288"/>
                  </a:lnTo>
                  <a:lnTo>
                    <a:pt x="856" y="212"/>
                  </a:lnTo>
                  <a:lnTo>
                    <a:pt x="805" y="136"/>
                  </a:lnTo>
                  <a:lnTo>
                    <a:pt x="729" y="85"/>
                  </a:lnTo>
                  <a:lnTo>
                    <a:pt x="652" y="34"/>
                  </a:lnTo>
                  <a:lnTo>
                    <a:pt x="568" y="9"/>
                  </a:lnTo>
                  <a:lnTo>
                    <a:pt x="466" y="0"/>
                  </a:lnTo>
                  <a:lnTo>
                    <a:pt x="466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1681;p24"/>
            <p:cNvSpPr/>
            <p:nvPr/>
          </p:nvSpPr>
          <p:spPr>
            <a:xfrm>
              <a:off x="1095775" y="361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1682;p24"/>
            <p:cNvSpPr/>
            <p:nvPr/>
          </p:nvSpPr>
          <p:spPr>
            <a:xfrm>
              <a:off x="1131125" y="3630950"/>
              <a:ext cx="23750" cy="116275"/>
            </a:xfrm>
            <a:custGeom>
              <a:avLst/>
              <a:gdLst/>
              <a:ahLst/>
              <a:cxnLst/>
              <a:rect l="l" t="t" r="r" b="b"/>
              <a:pathLst>
                <a:path w="950" h="4651" extrusionOk="0">
                  <a:moveTo>
                    <a:pt x="475" y="1"/>
                  </a:moveTo>
                  <a:lnTo>
                    <a:pt x="382" y="9"/>
                  </a:lnTo>
                  <a:lnTo>
                    <a:pt x="288" y="35"/>
                  </a:lnTo>
                  <a:lnTo>
                    <a:pt x="212" y="77"/>
                  </a:lnTo>
                  <a:lnTo>
                    <a:pt x="145" y="136"/>
                  </a:lnTo>
                  <a:lnTo>
                    <a:pt x="85" y="204"/>
                  </a:lnTo>
                  <a:lnTo>
                    <a:pt x="43" y="289"/>
                  </a:lnTo>
                  <a:lnTo>
                    <a:pt x="9" y="373"/>
                  </a:lnTo>
                  <a:lnTo>
                    <a:pt x="1" y="467"/>
                  </a:lnTo>
                  <a:lnTo>
                    <a:pt x="1" y="4176"/>
                  </a:lnTo>
                  <a:lnTo>
                    <a:pt x="9" y="4269"/>
                  </a:lnTo>
                  <a:lnTo>
                    <a:pt x="43" y="4362"/>
                  </a:lnTo>
                  <a:lnTo>
                    <a:pt x="85" y="4439"/>
                  </a:lnTo>
                  <a:lnTo>
                    <a:pt x="145" y="4506"/>
                  </a:lnTo>
                  <a:lnTo>
                    <a:pt x="212" y="4566"/>
                  </a:lnTo>
                  <a:lnTo>
                    <a:pt x="288" y="4608"/>
                  </a:lnTo>
                  <a:lnTo>
                    <a:pt x="382" y="4642"/>
                  </a:lnTo>
                  <a:lnTo>
                    <a:pt x="475" y="4650"/>
                  </a:lnTo>
                  <a:lnTo>
                    <a:pt x="568" y="4642"/>
                  </a:lnTo>
                  <a:lnTo>
                    <a:pt x="661" y="4608"/>
                  </a:lnTo>
                  <a:lnTo>
                    <a:pt x="737" y="4566"/>
                  </a:lnTo>
                  <a:lnTo>
                    <a:pt x="805" y="4506"/>
                  </a:lnTo>
                  <a:lnTo>
                    <a:pt x="864" y="4439"/>
                  </a:lnTo>
                  <a:lnTo>
                    <a:pt x="907" y="4362"/>
                  </a:lnTo>
                  <a:lnTo>
                    <a:pt x="932" y="4269"/>
                  </a:lnTo>
                  <a:lnTo>
                    <a:pt x="949" y="4176"/>
                  </a:lnTo>
                  <a:lnTo>
                    <a:pt x="949" y="467"/>
                  </a:lnTo>
                  <a:lnTo>
                    <a:pt x="932" y="373"/>
                  </a:lnTo>
                  <a:lnTo>
                    <a:pt x="907" y="289"/>
                  </a:lnTo>
                  <a:lnTo>
                    <a:pt x="864" y="204"/>
                  </a:lnTo>
                  <a:lnTo>
                    <a:pt x="805" y="136"/>
                  </a:lnTo>
                  <a:lnTo>
                    <a:pt x="737" y="77"/>
                  </a:lnTo>
                  <a:lnTo>
                    <a:pt x="661" y="35"/>
                  </a:lnTo>
                  <a:lnTo>
                    <a:pt x="568" y="9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1683;p24"/>
            <p:cNvSpPr/>
            <p:nvPr/>
          </p:nvSpPr>
          <p:spPr>
            <a:xfrm>
              <a:off x="1131125" y="3630950"/>
              <a:ext cx="23750" cy="116275"/>
            </a:xfrm>
            <a:custGeom>
              <a:avLst/>
              <a:gdLst/>
              <a:ahLst/>
              <a:cxnLst/>
              <a:rect l="l" t="t" r="r" b="b"/>
              <a:pathLst>
                <a:path w="950" h="4651" fill="none" extrusionOk="0">
                  <a:moveTo>
                    <a:pt x="475" y="1"/>
                  </a:moveTo>
                  <a:lnTo>
                    <a:pt x="475" y="1"/>
                  </a:lnTo>
                  <a:lnTo>
                    <a:pt x="382" y="9"/>
                  </a:lnTo>
                  <a:lnTo>
                    <a:pt x="288" y="35"/>
                  </a:lnTo>
                  <a:lnTo>
                    <a:pt x="212" y="77"/>
                  </a:lnTo>
                  <a:lnTo>
                    <a:pt x="145" y="136"/>
                  </a:lnTo>
                  <a:lnTo>
                    <a:pt x="85" y="204"/>
                  </a:lnTo>
                  <a:lnTo>
                    <a:pt x="43" y="289"/>
                  </a:lnTo>
                  <a:lnTo>
                    <a:pt x="9" y="373"/>
                  </a:lnTo>
                  <a:lnTo>
                    <a:pt x="1" y="467"/>
                  </a:lnTo>
                  <a:lnTo>
                    <a:pt x="1" y="4176"/>
                  </a:lnTo>
                  <a:lnTo>
                    <a:pt x="1" y="4176"/>
                  </a:lnTo>
                  <a:lnTo>
                    <a:pt x="9" y="4269"/>
                  </a:lnTo>
                  <a:lnTo>
                    <a:pt x="43" y="4362"/>
                  </a:lnTo>
                  <a:lnTo>
                    <a:pt x="85" y="4439"/>
                  </a:lnTo>
                  <a:lnTo>
                    <a:pt x="145" y="4506"/>
                  </a:lnTo>
                  <a:lnTo>
                    <a:pt x="212" y="4566"/>
                  </a:lnTo>
                  <a:lnTo>
                    <a:pt x="288" y="4608"/>
                  </a:lnTo>
                  <a:lnTo>
                    <a:pt x="382" y="4642"/>
                  </a:lnTo>
                  <a:lnTo>
                    <a:pt x="475" y="4650"/>
                  </a:lnTo>
                  <a:lnTo>
                    <a:pt x="475" y="4650"/>
                  </a:lnTo>
                  <a:lnTo>
                    <a:pt x="568" y="4642"/>
                  </a:lnTo>
                  <a:lnTo>
                    <a:pt x="661" y="4608"/>
                  </a:lnTo>
                  <a:lnTo>
                    <a:pt x="737" y="4566"/>
                  </a:lnTo>
                  <a:lnTo>
                    <a:pt x="805" y="4506"/>
                  </a:lnTo>
                  <a:lnTo>
                    <a:pt x="864" y="4439"/>
                  </a:lnTo>
                  <a:lnTo>
                    <a:pt x="907" y="4362"/>
                  </a:lnTo>
                  <a:lnTo>
                    <a:pt x="932" y="4269"/>
                  </a:lnTo>
                  <a:lnTo>
                    <a:pt x="949" y="4176"/>
                  </a:lnTo>
                  <a:lnTo>
                    <a:pt x="949" y="467"/>
                  </a:lnTo>
                  <a:lnTo>
                    <a:pt x="949" y="467"/>
                  </a:lnTo>
                  <a:lnTo>
                    <a:pt x="932" y="373"/>
                  </a:lnTo>
                  <a:lnTo>
                    <a:pt x="907" y="289"/>
                  </a:lnTo>
                  <a:lnTo>
                    <a:pt x="864" y="204"/>
                  </a:lnTo>
                  <a:lnTo>
                    <a:pt x="805" y="136"/>
                  </a:lnTo>
                  <a:lnTo>
                    <a:pt x="737" y="77"/>
                  </a:lnTo>
                  <a:lnTo>
                    <a:pt x="661" y="35"/>
                  </a:lnTo>
                  <a:lnTo>
                    <a:pt x="568" y="9"/>
                  </a:lnTo>
                  <a:lnTo>
                    <a:pt x="475" y="1"/>
                  </a:lnTo>
                  <a:lnTo>
                    <a:pt x="475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1684;p24"/>
            <p:cNvSpPr/>
            <p:nvPr/>
          </p:nvSpPr>
          <p:spPr>
            <a:xfrm>
              <a:off x="1142975" y="3630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1685;p24"/>
            <p:cNvSpPr/>
            <p:nvPr/>
          </p:nvSpPr>
          <p:spPr>
            <a:xfrm>
              <a:off x="1178350" y="3666950"/>
              <a:ext cx="23525" cy="110775"/>
            </a:xfrm>
            <a:custGeom>
              <a:avLst/>
              <a:gdLst/>
              <a:ahLst/>
              <a:cxnLst/>
              <a:rect l="l" t="t" r="r" b="b"/>
              <a:pathLst>
                <a:path w="941" h="4431" extrusionOk="0">
                  <a:moveTo>
                    <a:pt x="466" y="1"/>
                  </a:moveTo>
                  <a:lnTo>
                    <a:pt x="373" y="9"/>
                  </a:lnTo>
                  <a:lnTo>
                    <a:pt x="288" y="43"/>
                  </a:lnTo>
                  <a:lnTo>
                    <a:pt x="203" y="85"/>
                  </a:lnTo>
                  <a:lnTo>
                    <a:pt x="136" y="145"/>
                  </a:lnTo>
                  <a:lnTo>
                    <a:pt x="76" y="212"/>
                  </a:lnTo>
                  <a:lnTo>
                    <a:pt x="34" y="289"/>
                  </a:lnTo>
                  <a:lnTo>
                    <a:pt x="9" y="382"/>
                  </a:lnTo>
                  <a:lnTo>
                    <a:pt x="0" y="475"/>
                  </a:lnTo>
                  <a:lnTo>
                    <a:pt x="0" y="3964"/>
                  </a:lnTo>
                  <a:lnTo>
                    <a:pt x="9" y="4057"/>
                  </a:lnTo>
                  <a:lnTo>
                    <a:pt x="34" y="4142"/>
                  </a:lnTo>
                  <a:lnTo>
                    <a:pt x="76" y="4227"/>
                  </a:lnTo>
                  <a:lnTo>
                    <a:pt x="136" y="4295"/>
                  </a:lnTo>
                  <a:lnTo>
                    <a:pt x="203" y="4354"/>
                  </a:lnTo>
                  <a:lnTo>
                    <a:pt x="288" y="4396"/>
                  </a:lnTo>
                  <a:lnTo>
                    <a:pt x="373" y="4422"/>
                  </a:lnTo>
                  <a:lnTo>
                    <a:pt x="466" y="4430"/>
                  </a:lnTo>
                  <a:lnTo>
                    <a:pt x="568" y="4422"/>
                  </a:lnTo>
                  <a:lnTo>
                    <a:pt x="652" y="4396"/>
                  </a:lnTo>
                  <a:lnTo>
                    <a:pt x="737" y="4354"/>
                  </a:lnTo>
                  <a:lnTo>
                    <a:pt x="805" y="4295"/>
                  </a:lnTo>
                  <a:lnTo>
                    <a:pt x="864" y="4227"/>
                  </a:lnTo>
                  <a:lnTo>
                    <a:pt x="906" y="4142"/>
                  </a:lnTo>
                  <a:lnTo>
                    <a:pt x="932" y="4057"/>
                  </a:lnTo>
                  <a:lnTo>
                    <a:pt x="940" y="3964"/>
                  </a:lnTo>
                  <a:lnTo>
                    <a:pt x="940" y="475"/>
                  </a:lnTo>
                  <a:lnTo>
                    <a:pt x="932" y="382"/>
                  </a:lnTo>
                  <a:lnTo>
                    <a:pt x="906" y="289"/>
                  </a:lnTo>
                  <a:lnTo>
                    <a:pt x="864" y="212"/>
                  </a:lnTo>
                  <a:lnTo>
                    <a:pt x="805" y="145"/>
                  </a:lnTo>
                  <a:lnTo>
                    <a:pt x="737" y="85"/>
                  </a:lnTo>
                  <a:lnTo>
                    <a:pt x="652" y="43"/>
                  </a:lnTo>
                  <a:lnTo>
                    <a:pt x="568" y="9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1686;p24"/>
            <p:cNvSpPr/>
            <p:nvPr/>
          </p:nvSpPr>
          <p:spPr>
            <a:xfrm>
              <a:off x="1178350" y="3666950"/>
              <a:ext cx="23525" cy="110775"/>
            </a:xfrm>
            <a:custGeom>
              <a:avLst/>
              <a:gdLst/>
              <a:ahLst/>
              <a:cxnLst/>
              <a:rect l="l" t="t" r="r" b="b"/>
              <a:pathLst>
                <a:path w="941" h="4431" fill="none" extrusionOk="0">
                  <a:moveTo>
                    <a:pt x="466" y="1"/>
                  </a:moveTo>
                  <a:lnTo>
                    <a:pt x="466" y="1"/>
                  </a:lnTo>
                  <a:lnTo>
                    <a:pt x="373" y="9"/>
                  </a:lnTo>
                  <a:lnTo>
                    <a:pt x="288" y="43"/>
                  </a:lnTo>
                  <a:lnTo>
                    <a:pt x="203" y="85"/>
                  </a:lnTo>
                  <a:lnTo>
                    <a:pt x="136" y="145"/>
                  </a:lnTo>
                  <a:lnTo>
                    <a:pt x="76" y="212"/>
                  </a:lnTo>
                  <a:lnTo>
                    <a:pt x="34" y="289"/>
                  </a:lnTo>
                  <a:lnTo>
                    <a:pt x="9" y="382"/>
                  </a:lnTo>
                  <a:lnTo>
                    <a:pt x="0" y="475"/>
                  </a:lnTo>
                  <a:lnTo>
                    <a:pt x="0" y="3964"/>
                  </a:lnTo>
                  <a:lnTo>
                    <a:pt x="0" y="3964"/>
                  </a:lnTo>
                  <a:lnTo>
                    <a:pt x="9" y="4057"/>
                  </a:lnTo>
                  <a:lnTo>
                    <a:pt x="34" y="4142"/>
                  </a:lnTo>
                  <a:lnTo>
                    <a:pt x="76" y="4227"/>
                  </a:lnTo>
                  <a:lnTo>
                    <a:pt x="136" y="4295"/>
                  </a:lnTo>
                  <a:lnTo>
                    <a:pt x="203" y="4354"/>
                  </a:lnTo>
                  <a:lnTo>
                    <a:pt x="288" y="4396"/>
                  </a:lnTo>
                  <a:lnTo>
                    <a:pt x="373" y="4422"/>
                  </a:lnTo>
                  <a:lnTo>
                    <a:pt x="466" y="4430"/>
                  </a:lnTo>
                  <a:lnTo>
                    <a:pt x="466" y="4430"/>
                  </a:lnTo>
                  <a:lnTo>
                    <a:pt x="568" y="4422"/>
                  </a:lnTo>
                  <a:lnTo>
                    <a:pt x="652" y="4396"/>
                  </a:lnTo>
                  <a:lnTo>
                    <a:pt x="737" y="4354"/>
                  </a:lnTo>
                  <a:lnTo>
                    <a:pt x="805" y="4295"/>
                  </a:lnTo>
                  <a:lnTo>
                    <a:pt x="864" y="4227"/>
                  </a:lnTo>
                  <a:lnTo>
                    <a:pt x="906" y="4142"/>
                  </a:lnTo>
                  <a:lnTo>
                    <a:pt x="932" y="4057"/>
                  </a:lnTo>
                  <a:lnTo>
                    <a:pt x="940" y="3964"/>
                  </a:lnTo>
                  <a:lnTo>
                    <a:pt x="940" y="475"/>
                  </a:lnTo>
                  <a:lnTo>
                    <a:pt x="940" y="475"/>
                  </a:lnTo>
                  <a:lnTo>
                    <a:pt x="932" y="382"/>
                  </a:lnTo>
                  <a:lnTo>
                    <a:pt x="906" y="289"/>
                  </a:lnTo>
                  <a:lnTo>
                    <a:pt x="864" y="212"/>
                  </a:lnTo>
                  <a:lnTo>
                    <a:pt x="805" y="145"/>
                  </a:lnTo>
                  <a:lnTo>
                    <a:pt x="737" y="85"/>
                  </a:lnTo>
                  <a:lnTo>
                    <a:pt x="652" y="43"/>
                  </a:lnTo>
                  <a:lnTo>
                    <a:pt x="568" y="9"/>
                  </a:lnTo>
                  <a:lnTo>
                    <a:pt x="466" y="1"/>
                  </a:lnTo>
                  <a:lnTo>
                    <a:pt x="466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1687;p24"/>
            <p:cNvSpPr/>
            <p:nvPr/>
          </p:nvSpPr>
          <p:spPr>
            <a:xfrm>
              <a:off x="1190000" y="3666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1688;p24"/>
            <p:cNvSpPr/>
            <p:nvPr/>
          </p:nvSpPr>
          <p:spPr>
            <a:xfrm>
              <a:off x="1225350" y="3682825"/>
              <a:ext cx="23725" cy="105275"/>
            </a:xfrm>
            <a:custGeom>
              <a:avLst/>
              <a:gdLst/>
              <a:ahLst/>
              <a:cxnLst/>
              <a:rect l="l" t="t" r="r" b="b"/>
              <a:pathLst>
                <a:path w="949" h="4211" extrusionOk="0">
                  <a:moveTo>
                    <a:pt x="475" y="1"/>
                  </a:moveTo>
                  <a:lnTo>
                    <a:pt x="382" y="9"/>
                  </a:lnTo>
                  <a:lnTo>
                    <a:pt x="288" y="35"/>
                  </a:lnTo>
                  <a:lnTo>
                    <a:pt x="212" y="77"/>
                  </a:lnTo>
                  <a:lnTo>
                    <a:pt x="144" y="136"/>
                  </a:lnTo>
                  <a:lnTo>
                    <a:pt x="85" y="204"/>
                  </a:lnTo>
                  <a:lnTo>
                    <a:pt x="43" y="280"/>
                  </a:lnTo>
                  <a:lnTo>
                    <a:pt x="17" y="373"/>
                  </a:lnTo>
                  <a:lnTo>
                    <a:pt x="0" y="467"/>
                  </a:lnTo>
                  <a:lnTo>
                    <a:pt x="0" y="3736"/>
                  </a:lnTo>
                  <a:lnTo>
                    <a:pt x="17" y="3829"/>
                  </a:lnTo>
                  <a:lnTo>
                    <a:pt x="43" y="3922"/>
                  </a:lnTo>
                  <a:lnTo>
                    <a:pt x="85" y="3998"/>
                  </a:lnTo>
                  <a:lnTo>
                    <a:pt x="144" y="4066"/>
                  </a:lnTo>
                  <a:lnTo>
                    <a:pt x="212" y="4125"/>
                  </a:lnTo>
                  <a:lnTo>
                    <a:pt x="288" y="4168"/>
                  </a:lnTo>
                  <a:lnTo>
                    <a:pt x="382" y="4193"/>
                  </a:lnTo>
                  <a:lnTo>
                    <a:pt x="475" y="4210"/>
                  </a:lnTo>
                  <a:lnTo>
                    <a:pt x="568" y="4193"/>
                  </a:lnTo>
                  <a:lnTo>
                    <a:pt x="661" y="4168"/>
                  </a:lnTo>
                  <a:lnTo>
                    <a:pt x="737" y="4125"/>
                  </a:lnTo>
                  <a:lnTo>
                    <a:pt x="805" y="4066"/>
                  </a:lnTo>
                  <a:lnTo>
                    <a:pt x="864" y="3998"/>
                  </a:lnTo>
                  <a:lnTo>
                    <a:pt x="907" y="3922"/>
                  </a:lnTo>
                  <a:lnTo>
                    <a:pt x="940" y="3829"/>
                  </a:lnTo>
                  <a:lnTo>
                    <a:pt x="949" y="3736"/>
                  </a:lnTo>
                  <a:lnTo>
                    <a:pt x="949" y="467"/>
                  </a:lnTo>
                  <a:lnTo>
                    <a:pt x="940" y="373"/>
                  </a:lnTo>
                  <a:lnTo>
                    <a:pt x="907" y="280"/>
                  </a:lnTo>
                  <a:lnTo>
                    <a:pt x="864" y="204"/>
                  </a:lnTo>
                  <a:lnTo>
                    <a:pt x="805" y="136"/>
                  </a:lnTo>
                  <a:lnTo>
                    <a:pt x="737" y="77"/>
                  </a:lnTo>
                  <a:lnTo>
                    <a:pt x="661" y="35"/>
                  </a:lnTo>
                  <a:lnTo>
                    <a:pt x="568" y="9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689;p24"/>
            <p:cNvSpPr/>
            <p:nvPr/>
          </p:nvSpPr>
          <p:spPr>
            <a:xfrm>
              <a:off x="1225350" y="3682825"/>
              <a:ext cx="23725" cy="105275"/>
            </a:xfrm>
            <a:custGeom>
              <a:avLst/>
              <a:gdLst/>
              <a:ahLst/>
              <a:cxnLst/>
              <a:rect l="l" t="t" r="r" b="b"/>
              <a:pathLst>
                <a:path w="949" h="4211" fill="none" extrusionOk="0">
                  <a:moveTo>
                    <a:pt x="475" y="1"/>
                  </a:moveTo>
                  <a:lnTo>
                    <a:pt x="475" y="1"/>
                  </a:lnTo>
                  <a:lnTo>
                    <a:pt x="382" y="9"/>
                  </a:lnTo>
                  <a:lnTo>
                    <a:pt x="288" y="35"/>
                  </a:lnTo>
                  <a:lnTo>
                    <a:pt x="212" y="77"/>
                  </a:lnTo>
                  <a:lnTo>
                    <a:pt x="144" y="136"/>
                  </a:lnTo>
                  <a:lnTo>
                    <a:pt x="85" y="204"/>
                  </a:lnTo>
                  <a:lnTo>
                    <a:pt x="43" y="280"/>
                  </a:lnTo>
                  <a:lnTo>
                    <a:pt x="17" y="373"/>
                  </a:lnTo>
                  <a:lnTo>
                    <a:pt x="0" y="467"/>
                  </a:lnTo>
                  <a:lnTo>
                    <a:pt x="0" y="3736"/>
                  </a:lnTo>
                  <a:lnTo>
                    <a:pt x="0" y="3736"/>
                  </a:lnTo>
                  <a:lnTo>
                    <a:pt x="17" y="3829"/>
                  </a:lnTo>
                  <a:lnTo>
                    <a:pt x="43" y="3922"/>
                  </a:lnTo>
                  <a:lnTo>
                    <a:pt x="85" y="3998"/>
                  </a:lnTo>
                  <a:lnTo>
                    <a:pt x="144" y="4066"/>
                  </a:lnTo>
                  <a:lnTo>
                    <a:pt x="212" y="4125"/>
                  </a:lnTo>
                  <a:lnTo>
                    <a:pt x="288" y="4168"/>
                  </a:lnTo>
                  <a:lnTo>
                    <a:pt x="382" y="4193"/>
                  </a:lnTo>
                  <a:lnTo>
                    <a:pt x="475" y="4210"/>
                  </a:lnTo>
                  <a:lnTo>
                    <a:pt x="475" y="4210"/>
                  </a:lnTo>
                  <a:lnTo>
                    <a:pt x="568" y="4193"/>
                  </a:lnTo>
                  <a:lnTo>
                    <a:pt x="661" y="4168"/>
                  </a:lnTo>
                  <a:lnTo>
                    <a:pt x="737" y="4125"/>
                  </a:lnTo>
                  <a:lnTo>
                    <a:pt x="805" y="4066"/>
                  </a:lnTo>
                  <a:lnTo>
                    <a:pt x="864" y="3998"/>
                  </a:lnTo>
                  <a:lnTo>
                    <a:pt x="907" y="3922"/>
                  </a:lnTo>
                  <a:lnTo>
                    <a:pt x="940" y="3829"/>
                  </a:lnTo>
                  <a:lnTo>
                    <a:pt x="949" y="3736"/>
                  </a:lnTo>
                  <a:lnTo>
                    <a:pt x="949" y="467"/>
                  </a:lnTo>
                  <a:lnTo>
                    <a:pt x="949" y="467"/>
                  </a:lnTo>
                  <a:lnTo>
                    <a:pt x="940" y="373"/>
                  </a:lnTo>
                  <a:lnTo>
                    <a:pt x="907" y="280"/>
                  </a:lnTo>
                  <a:lnTo>
                    <a:pt x="864" y="204"/>
                  </a:lnTo>
                  <a:lnTo>
                    <a:pt x="805" y="136"/>
                  </a:lnTo>
                  <a:lnTo>
                    <a:pt x="737" y="77"/>
                  </a:lnTo>
                  <a:lnTo>
                    <a:pt x="661" y="35"/>
                  </a:lnTo>
                  <a:lnTo>
                    <a:pt x="568" y="9"/>
                  </a:lnTo>
                  <a:lnTo>
                    <a:pt x="475" y="1"/>
                  </a:lnTo>
                  <a:lnTo>
                    <a:pt x="475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1690;p24"/>
            <p:cNvSpPr/>
            <p:nvPr/>
          </p:nvSpPr>
          <p:spPr>
            <a:xfrm>
              <a:off x="1237200" y="3682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1691;p24"/>
            <p:cNvSpPr/>
            <p:nvPr/>
          </p:nvSpPr>
          <p:spPr>
            <a:xfrm>
              <a:off x="1272575" y="3666950"/>
              <a:ext cx="23525" cy="110775"/>
            </a:xfrm>
            <a:custGeom>
              <a:avLst/>
              <a:gdLst/>
              <a:ahLst/>
              <a:cxnLst/>
              <a:rect l="l" t="t" r="r" b="b"/>
              <a:pathLst>
                <a:path w="941" h="4431" extrusionOk="0">
                  <a:moveTo>
                    <a:pt x="474" y="1"/>
                  </a:moveTo>
                  <a:lnTo>
                    <a:pt x="373" y="9"/>
                  </a:lnTo>
                  <a:lnTo>
                    <a:pt x="288" y="43"/>
                  </a:lnTo>
                  <a:lnTo>
                    <a:pt x="203" y="85"/>
                  </a:lnTo>
                  <a:lnTo>
                    <a:pt x="136" y="145"/>
                  </a:lnTo>
                  <a:lnTo>
                    <a:pt x="76" y="212"/>
                  </a:lnTo>
                  <a:lnTo>
                    <a:pt x="34" y="289"/>
                  </a:lnTo>
                  <a:lnTo>
                    <a:pt x="9" y="382"/>
                  </a:lnTo>
                  <a:lnTo>
                    <a:pt x="0" y="475"/>
                  </a:lnTo>
                  <a:lnTo>
                    <a:pt x="0" y="3964"/>
                  </a:lnTo>
                  <a:lnTo>
                    <a:pt x="9" y="4057"/>
                  </a:lnTo>
                  <a:lnTo>
                    <a:pt x="34" y="4142"/>
                  </a:lnTo>
                  <a:lnTo>
                    <a:pt x="76" y="4227"/>
                  </a:lnTo>
                  <a:lnTo>
                    <a:pt x="136" y="4295"/>
                  </a:lnTo>
                  <a:lnTo>
                    <a:pt x="203" y="4354"/>
                  </a:lnTo>
                  <a:lnTo>
                    <a:pt x="288" y="4396"/>
                  </a:lnTo>
                  <a:lnTo>
                    <a:pt x="373" y="4422"/>
                  </a:lnTo>
                  <a:lnTo>
                    <a:pt x="474" y="4430"/>
                  </a:lnTo>
                  <a:lnTo>
                    <a:pt x="568" y="4422"/>
                  </a:lnTo>
                  <a:lnTo>
                    <a:pt x="652" y="4396"/>
                  </a:lnTo>
                  <a:lnTo>
                    <a:pt x="737" y="4354"/>
                  </a:lnTo>
                  <a:lnTo>
                    <a:pt x="805" y="4295"/>
                  </a:lnTo>
                  <a:lnTo>
                    <a:pt x="864" y="4227"/>
                  </a:lnTo>
                  <a:lnTo>
                    <a:pt x="906" y="4142"/>
                  </a:lnTo>
                  <a:lnTo>
                    <a:pt x="932" y="4057"/>
                  </a:lnTo>
                  <a:lnTo>
                    <a:pt x="940" y="3964"/>
                  </a:lnTo>
                  <a:lnTo>
                    <a:pt x="940" y="475"/>
                  </a:lnTo>
                  <a:lnTo>
                    <a:pt x="932" y="382"/>
                  </a:lnTo>
                  <a:lnTo>
                    <a:pt x="906" y="289"/>
                  </a:lnTo>
                  <a:lnTo>
                    <a:pt x="864" y="212"/>
                  </a:lnTo>
                  <a:lnTo>
                    <a:pt x="805" y="145"/>
                  </a:lnTo>
                  <a:lnTo>
                    <a:pt x="737" y="85"/>
                  </a:lnTo>
                  <a:lnTo>
                    <a:pt x="652" y="43"/>
                  </a:lnTo>
                  <a:lnTo>
                    <a:pt x="568" y="9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1692;p24"/>
            <p:cNvSpPr/>
            <p:nvPr/>
          </p:nvSpPr>
          <p:spPr>
            <a:xfrm>
              <a:off x="1272575" y="3666950"/>
              <a:ext cx="23525" cy="110775"/>
            </a:xfrm>
            <a:custGeom>
              <a:avLst/>
              <a:gdLst/>
              <a:ahLst/>
              <a:cxnLst/>
              <a:rect l="l" t="t" r="r" b="b"/>
              <a:pathLst>
                <a:path w="941" h="4431" fill="none" extrusionOk="0">
                  <a:moveTo>
                    <a:pt x="474" y="1"/>
                  </a:moveTo>
                  <a:lnTo>
                    <a:pt x="474" y="1"/>
                  </a:lnTo>
                  <a:lnTo>
                    <a:pt x="373" y="9"/>
                  </a:lnTo>
                  <a:lnTo>
                    <a:pt x="288" y="43"/>
                  </a:lnTo>
                  <a:lnTo>
                    <a:pt x="203" y="85"/>
                  </a:lnTo>
                  <a:lnTo>
                    <a:pt x="136" y="145"/>
                  </a:lnTo>
                  <a:lnTo>
                    <a:pt x="76" y="212"/>
                  </a:lnTo>
                  <a:lnTo>
                    <a:pt x="34" y="289"/>
                  </a:lnTo>
                  <a:lnTo>
                    <a:pt x="9" y="382"/>
                  </a:lnTo>
                  <a:lnTo>
                    <a:pt x="0" y="475"/>
                  </a:lnTo>
                  <a:lnTo>
                    <a:pt x="0" y="3964"/>
                  </a:lnTo>
                  <a:lnTo>
                    <a:pt x="0" y="3964"/>
                  </a:lnTo>
                  <a:lnTo>
                    <a:pt x="9" y="4057"/>
                  </a:lnTo>
                  <a:lnTo>
                    <a:pt x="34" y="4142"/>
                  </a:lnTo>
                  <a:lnTo>
                    <a:pt x="76" y="4227"/>
                  </a:lnTo>
                  <a:lnTo>
                    <a:pt x="136" y="4295"/>
                  </a:lnTo>
                  <a:lnTo>
                    <a:pt x="203" y="4354"/>
                  </a:lnTo>
                  <a:lnTo>
                    <a:pt x="288" y="4396"/>
                  </a:lnTo>
                  <a:lnTo>
                    <a:pt x="373" y="4422"/>
                  </a:lnTo>
                  <a:lnTo>
                    <a:pt x="474" y="4430"/>
                  </a:lnTo>
                  <a:lnTo>
                    <a:pt x="474" y="4430"/>
                  </a:lnTo>
                  <a:lnTo>
                    <a:pt x="568" y="4422"/>
                  </a:lnTo>
                  <a:lnTo>
                    <a:pt x="652" y="4396"/>
                  </a:lnTo>
                  <a:lnTo>
                    <a:pt x="737" y="4354"/>
                  </a:lnTo>
                  <a:lnTo>
                    <a:pt x="805" y="4295"/>
                  </a:lnTo>
                  <a:lnTo>
                    <a:pt x="864" y="4227"/>
                  </a:lnTo>
                  <a:lnTo>
                    <a:pt x="906" y="4142"/>
                  </a:lnTo>
                  <a:lnTo>
                    <a:pt x="932" y="4057"/>
                  </a:lnTo>
                  <a:lnTo>
                    <a:pt x="940" y="3964"/>
                  </a:lnTo>
                  <a:lnTo>
                    <a:pt x="940" y="475"/>
                  </a:lnTo>
                  <a:lnTo>
                    <a:pt x="940" y="475"/>
                  </a:lnTo>
                  <a:lnTo>
                    <a:pt x="932" y="382"/>
                  </a:lnTo>
                  <a:lnTo>
                    <a:pt x="906" y="289"/>
                  </a:lnTo>
                  <a:lnTo>
                    <a:pt x="864" y="212"/>
                  </a:lnTo>
                  <a:lnTo>
                    <a:pt x="805" y="145"/>
                  </a:lnTo>
                  <a:lnTo>
                    <a:pt x="737" y="85"/>
                  </a:lnTo>
                  <a:lnTo>
                    <a:pt x="652" y="43"/>
                  </a:lnTo>
                  <a:lnTo>
                    <a:pt x="568" y="9"/>
                  </a:lnTo>
                  <a:lnTo>
                    <a:pt x="474" y="1"/>
                  </a:lnTo>
                  <a:lnTo>
                    <a:pt x="474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1693;p24"/>
            <p:cNvSpPr/>
            <p:nvPr/>
          </p:nvSpPr>
          <p:spPr>
            <a:xfrm>
              <a:off x="1284425" y="3666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1694;p24"/>
            <p:cNvSpPr/>
            <p:nvPr/>
          </p:nvSpPr>
          <p:spPr>
            <a:xfrm>
              <a:off x="1319775" y="3630950"/>
              <a:ext cx="23525" cy="116275"/>
            </a:xfrm>
            <a:custGeom>
              <a:avLst/>
              <a:gdLst/>
              <a:ahLst/>
              <a:cxnLst/>
              <a:rect l="l" t="t" r="r" b="b"/>
              <a:pathLst>
                <a:path w="941" h="4651" extrusionOk="0">
                  <a:moveTo>
                    <a:pt x="467" y="1"/>
                  </a:moveTo>
                  <a:lnTo>
                    <a:pt x="373" y="9"/>
                  </a:lnTo>
                  <a:lnTo>
                    <a:pt x="289" y="35"/>
                  </a:lnTo>
                  <a:lnTo>
                    <a:pt x="204" y="77"/>
                  </a:lnTo>
                  <a:lnTo>
                    <a:pt x="136" y="136"/>
                  </a:lnTo>
                  <a:lnTo>
                    <a:pt x="77" y="204"/>
                  </a:lnTo>
                  <a:lnTo>
                    <a:pt x="35" y="289"/>
                  </a:lnTo>
                  <a:lnTo>
                    <a:pt x="9" y="373"/>
                  </a:lnTo>
                  <a:lnTo>
                    <a:pt x="1" y="467"/>
                  </a:lnTo>
                  <a:lnTo>
                    <a:pt x="1" y="4176"/>
                  </a:lnTo>
                  <a:lnTo>
                    <a:pt x="9" y="4269"/>
                  </a:lnTo>
                  <a:lnTo>
                    <a:pt x="35" y="4362"/>
                  </a:lnTo>
                  <a:lnTo>
                    <a:pt x="77" y="4439"/>
                  </a:lnTo>
                  <a:lnTo>
                    <a:pt x="136" y="4506"/>
                  </a:lnTo>
                  <a:lnTo>
                    <a:pt x="204" y="4566"/>
                  </a:lnTo>
                  <a:lnTo>
                    <a:pt x="289" y="4608"/>
                  </a:lnTo>
                  <a:lnTo>
                    <a:pt x="373" y="4642"/>
                  </a:lnTo>
                  <a:lnTo>
                    <a:pt x="467" y="4650"/>
                  </a:lnTo>
                  <a:lnTo>
                    <a:pt x="560" y="4642"/>
                  </a:lnTo>
                  <a:lnTo>
                    <a:pt x="653" y="4608"/>
                  </a:lnTo>
                  <a:lnTo>
                    <a:pt x="729" y="4566"/>
                  </a:lnTo>
                  <a:lnTo>
                    <a:pt x="805" y="4506"/>
                  </a:lnTo>
                  <a:lnTo>
                    <a:pt x="856" y="4439"/>
                  </a:lnTo>
                  <a:lnTo>
                    <a:pt x="898" y="4362"/>
                  </a:lnTo>
                  <a:lnTo>
                    <a:pt x="932" y="4269"/>
                  </a:lnTo>
                  <a:lnTo>
                    <a:pt x="941" y="4176"/>
                  </a:lnTo>
                  <a:lnTo>
                    <a:pt x="941" y="467"/>
                  </a:lnTo>
                  <a:lnTo>
                    <a:pt x="932" y="373"/>
                  </a:lnTo>
                  <a:lnTo>
                    <a:pt x="898" y="289"/>
                  </a:lnTo>
                  <a:lnTo>
                    <a:pt x="856" y="204"/>
                  </a:lnTo>
                  <a:lnTo>
                    <a:pt x="805" y="136"/>
                  </a:lnTo>
                  <a:lnTo>
                    <a:pt x="729" y="77"/>
                  </a:lnTo>
                  <a:lnTo>
                    <a:pt x="653" y="35"/>
                  </a:lnTo>
                  <a:lnTo>
                    <a:pt x="560" y="9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1695;p24"/>
            <p:cNvSpPr/>
            <p:nvPr/>
          </p:nvSpPr>
          <p:spPr>
            <a:xfrm>
              <a:off x="1319775" y="3630950"/>
              <a:ext cx="23525" cy="116275"/>
            </a:xfrm>
            <a:custGeom>
              <a:avLst/>
              <a:gdLst/>
              <a:ahLst/>
              <a:cxnLst/>
              <a:rect l="l" t="t" r="r" b="b"/>
              <a:pathLst>
                <a:path w="941" h="4651" fill="none" extrusionOk="0">
                  <a:moveTo>
                    <a:pt x="467" y="1"/>
                  </a:moveTo>
                  <a:lnTo>
                    <a:pt x="467" y="1"/>
                  </a:lnTo>
                  <a:lnTo>
                    <a:pt x="373" y="9"/>
                  </a:lnTo>
                  <a:lnTo>
                    <a:pt x="289" y="35"/>
                  </a:lnTo>
                  <a:lnTo>
                    <a:pt x="204" y="77"/>
                  </a:lnTo>
                  <a:lnTo>
                    <a:pt x="136" y="136"/>
                  </a:lnTo>
                  <a:lnTo>
                    <a:pt x="77" y="204"/>
                  </a:lnTo>
                  <a:lnTo>
                    <a:pt x="35" y="289"/>
                  </a:lnTo>
                  <a:lnTo>
                    <a:pt x="9" y="373"/>
                  </a:lnTo>
                  <a:lnTo>
                    <a:pt x="1" y="467"/>
                  </a:lnTo>
                  <a:lnTo>
                    <a:pt x="1" y="4176"/>
                  </a:lnTo>
                  <a:lnTo>
                    <a:pt x="1" y="4176"/>
                  </a:lnTo>
                  <a:lnTo>
                    <a:pt x="9" y="4269"/>
                  </a:lnTo>
                  <a:lnTo>
                    <a:pt x="35" y="4362"/>
                  </a:lnTo>
                  <a:lnTo>
                    <a:pt x="77" y="4439"/>
                  </a:lnTo>
                  <a:lnTo>
                    <a:pt x="136" y="4506"/>
                  </a:lnTo>
                  <a:lnTo>
                    <a:pt x="204" y="4566"/>
                  </a:lnTo>
                  <a:lnTo>
                    <a:pt x="289" y="4608"/>
                  </a:lnTo>
                  <a:lnTo>
                    <a:pt x="373" y="4642"/>
                  </a:lnTo>
                  <a:lnTo>
                    <a:pt x="467" y="4650"/>
                  </a:lnTo>
                  <a:lnTo>
                    <a:pt x="467" y="4650"/>
                  </a:lnTo>
                  <a:lnTo>
                    <a:pt x="560" y="4642"/>
                  </a:lnTo>
                  <a:lnTo>
                    <a:pt x="653" y="4608"/>
                  </a:lnTo>
                  <a:lnTo>
                    <a:pt x="729" y="4566"/>
                  </a:lnTo>
                  <a:lnTo>
                    <a:pt x="805" y="4506"/>
                  </a:lnTo>
                  <a:lnTo>
                    <a:pt x="856" y="4439"/>
                  </a:lnTo>
                  <a:lnTo>
                    <a:pt x="898" y="4362"/>
                  </a:lnTo>
                  <a:lnTo>
                    <a:pt x="932" y="4269"/>
                  </a:lnTo>
                  <a:lnTo>
                    <a:pt x="941" y="4176"/>
                  </a:lnTo>
                  <a:lnTo>
                    <a:pt x="941" y="467"/>
                  </a:lnTo>
                  <a:lnTo>
                    <a:pt x="941" y="467"/>
                  </a:lnTo>
                  <a:lnTo>
                    <a:pt x="932" y="373"/>
                  </a:lnTo>
                  <a:lnTo>
                    <a:pt x="898" y="289"/>
                  </a:lnTo>
                  <a:lnTo>
                    <a:pt x="856" y="204"/>
                  </a:lnTo>
                  <a:lnTo>
                    <a:pt x="805" y="136"/>
                  </a:lnTo>
                  <a:lnTo>
                    <a:pt x="729" y="77"/>
                  </a:lnTo>
                  <a:lnTo>
                    <a:pt x="653" y="35"/>
                  </a:lnTo>
                  <a:lnTo>
                    <a:pt x="560" y="9"/>
                  </a:lnTo>
                  <a:lnTo>
                    <a:pt x="467" y="1"/>
                  </a:lnTo>
                  <a:lnTo>
                    <a:pt x="467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1696;p24"/>
            <p:cNvSpPr/>
            <p:nvPr/>
          </p:nvSpPr>
          <p:spPr>
            <a:xfrm>
              <a:off x="1331425" y="3630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1697;p24"/>
            <p:cNvSpPr/>
            <p:nvPr/>
          </p:nvSpPr>
          <p:spPr>
            <a:xfrm>
              <a:off x="1366775" y="3613600"/>
              <a:ext cx="23550" cy="93400"/>
            </a:xfrm>
            <a:custGeom>
              <a:avLst/>
              <a:gdLst/>
              <a:ahLst/>
              <a:cxnLst/>
              <a:rect l="l" t="t" r="r" b="b"/>
              <a:pathLst>
                <a:path w="942" h="3736" extrusionOk="0">
                  <a:moveTo>
                    <a:pt x="475" y="0"/>
                  </a:moveTo>
                  <a:lnTo>
                    <a:pt x="382" y="9"/>
                  </a:lnTo>
                  <a:lnTo>
                    <a:pt x="289" y="34"/>
                  </a:lnTo>
                  <a:lnTo>
                    <a:pt x="213" y="85"/>
                  </a:lnTo>
                  <a:lnTo>
                    <a:pt x="136" y="136"/>
                  </a:lnTo>
                  <a:lnTo>
                    <a:pt x="86" y="212"/>
                  </a:lnTo>
                  <a:lnTo>
                    <a:pt x="35" y="288"/>
                  </a:lnTo>
                  <a:lnTo>
                    <a:pt x="9" y="381"/>
                  </a:lnTo>
                  <a:lnTo>
                    <a:pt x="1" y="475"/>
                  </a:lnTo>
                  <a:lnTo>
                    <a:pt x="1" y="3261"/>
                  </a:lnTo>
                  <a:lnTo>
                    <a:pt x="9" y="3354"/>
                  </a:lnTo>
                  <a:lnTo>
                    <a:pt x="35" y="3447"/>
                  </a:lnTo>
                  <a:lnTo>
                    <a:pt x="86" y="3524"/>
                  </a:lnTo>
                  <a:lnTo>
                    <a:pt x="136" y="3591"/>
                  </a:lnTo>
                  <a:lnTo>
                    <a:pt x="213" y="3651"/>
                  </a:lnTo>
                  <a:lnTo>
                    <a:pt x="289" y="3693"/>
                  </a:lnTo>
                  <a:lnTo>
                    <a:pt x="382" y="3727"/>
                  </a:lnTo>
                  <a:lnTo>
                    <a:pt x="475" y="3735"/>
                  </a:lnTo>
                  <a:lnTo>
                    <a:pt x="568" y="3727"/>
                  </a:lnTo>
                  <a:lnTo>
                    <a:pt x="653" y="3693"/>
                  </a:lnTo>
                  <a:lnTo>
                    <a:pt x="738" y="3651"/>
                  </a:lnTo>
                  <a:lnTo>
                    <a:pt x="806" y="3591"/>
                  </a:lnTo>
                  <a:lnTo>
                    <a:pt x="865" y="3524"/>
                  </a:lnTo>
                  <a:lnTo>
                    <a:pt x="907" y="3447"/>
                  </a:lnTo>
                  <a:lnTo>
                    <a:pt x="933" y="3354"/>
                  </a:lnTo>
                  <a:lnTo>
                    <a:pt x="941" y="3261"/>
                  </a:lnTo>
                  <a:lnTo>
                    <a:pt x="941" y="475"/>
                  </a:lnTo>
                  <a:lnTo>
                    <a:pt x="933" y="381"/>
                  </a:lnTo>
                  <a:lnTo>
                    <a:pt x="907" y="288"/>
                  </a:lnTo>
                  <a:lnTo>
                    <a:pt x="865" y="212"/>
                  </a:lnTo>
                  <a:lnTo>
                    <a:pt x="806" y="136"/>
                  </a:lnTo>
                  <a:lnTo>
                    <a:pt x="738" y="85"/>
                  </a:lnTo>
                  <a:lnTo>
                    <a:pt x="653" y="34"/>
                  </a:lnTo>
                  <a:lnTo>
                    <a:pt x="568" y="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1698;p24"/>
            <p:cNvSpPr/>
            <p:nvPr/>
          </p:nvSpPr>
          <p:spPr>
            <a:xfrm>
              <a:off x="1366775" y="3613600"/>
              <a:ext cx="23550" cy="93400"/>
            </a:xfrm>
            <a:custGeom>
              <a:avLst/>
              <a:gdLst/>
              <a:ahLst/>
              <a:cxnLst/>
              <a:rect l="l" t="t" r="r" b="b"/>
              <a:pathLst>
                <a:path w="942" h="3736" fill="none" extrusionOk="0">
                  <a:moveTo>
                    <a:pt x="475" y="0"/>
                  </a:moveTo>
                  <a:lnTo>
                    <a:pt x="475" y="0"/>
                  </a:lnTo>
                  <a:lnTo>
                    <a:pt x="382" y="9"/>
                  </a:lnTo>
                  <a:lnTo>
                    <a:pt x="289" y="34"/>
                  </a:lnTo>
                  <a:lnTo>
                    <a:pt x="213" y="85"/>
                  </a:lnTo>
                  <a:lnTo>
                    <a:pt x="136" y="136"/>
                  </a:lnTo>
                  <a:lnTo>
                    <a:pt x="86" y="212"/>
                  </a:lnTo>
                  <a:lnTo>
                    <a:pt x="35" y="288"/>
                  </a:lnTo>
                  <a:lnTo>
                    <a:pt x="9" y="381"/>
                  </a:lnTo>
                  <a:lnTo>
                    <a:pt x="1" y="475"/>
                  </a:lnTo>
                  <a:lnTo>
                    <a:pt x="1" y="3261"/>
                  </a:lnTo>
                  <a:lnTo>
                    <a:pt x="1" y="3261"/>
                  </a:lnTo>
                  <a:lnTo>
                    <a:pt x="9" y="3354"/>
                  </a:lnTo>
                  <a:lnTo>
                    <a:pt x="35" y="3447"/>
                  </a:lnTo>
                  <a:lnTo>
                    <a:pt x="86" y="3524"/>
                  </a:lnTo>
                  <a:lnTo>
                    <a:pt x="136" y="3591"/>
                  </a:lnTo>
                  <a:lnTo>
                    <a:pt x="213" y="3651"/>
                  </a:lnTo>
                  <a:lnTo>
                    <a:pt x="289" y="3693"/>
                  </a:lnTo>
                  <a:lnTo>
                    <a:pt x="382" y="3727"/>
                  </a:lnTo>
                  <a:lnTo>
                    <a:pt x="475" y="3735"/>
                  </a:lnTo>
                  <a:lnTo>
                    <a:pt x="475" y="3735"/>
                  </a:lnTo>
                  <a:lnTo>
                    <a:pt x="568" y="3727"/>
                  </a:lnTo>
                  <a:lnTo>
                    <a:pt x="653" y="3693"/>
                  </a:lnTo>
                  <a:lnTo>
                    <a:pt x="738" y="3651"/>
                  </a:lnTo>
                  <a:lnTo>
                    <a:pt x="806" y="3591"/>
                  </a:lnTo>
                  <a:lnTo>
                    <a:pt x="865" y="3524"/>
                  </a:lnTo>
                  <a:lnTo>
                    <a:pt x="907" y="3447"/>
                  </a:lnTo>
                  <a:lnTo>
                    <a:pt x="933" y="3354"/>
                  </a:lnTo>
                  <a:lnTo>
                    <a:pt x="941" y="3261"/>
                  </a:lnTo>
                  <a:lnTo>
                    <a:pt x="941" y="475"/>
                  </a:lnTo>
                  <a:lnTo>
                    <a:pt x="941" y="475"/>
                  </a:lnTo>
                  <a:lnTo>
                    <a:pt x="933" y="381"/>
                  </a:lnTo>
                  <a:lnTo>
                    <a:pt x="907" y="288"/>
                  </a:lnTo>
                  <a:lnTo>
                    <a:pt x="865" y="212"/>
                  </a:lnTo>
                  <a:lnTo>
                    <a:pt x="806" y="136"/>
                  </a:lnTo>
                  <a:lnTo>
                    <a:pt x="738" y="85"/>
                  </a:lnTo>
                  <a:lnTo>
                    <a:pt x="653" y="34"/>
                  </a:lnTo>
                  <a:lnTo>
                    <a:pt x="568" y="9"/>
                  </a:lnTo>
                  <a:lnTo>
                    <a:pt x="475" y="0"/>
                  </a:lnTo>
                  <a:lnTo>
                    <a:pt x="47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1699;p24"/>
            <p:cNvSpPr/>
            <p:nvPr/>
          </p:nvSpPr>
          <p:spPr>
            <a:xfrm>
              <a:off x="1378650" y="361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1700;p24"/>
            <p:cNvSpPr/>
            <p:nvPr/>
          </p:nvSpPr>
          <p:spPr>
            <a:xfrm>
              <a:off x="1036050" y="3385775"/>
              <a:ext cx="402325" cy="250700"/>
            </a:xfrm>
            <a:custGeom>
              <a:avLst/>
              <a:gdLst/>
              <a:ahLst/>
              <a:cxnLst/>
              <a:rect l="l" t="t" r="r" b="b"/>
              <a:pathLst>
                <a:path w="16093" h="10028" extrusionOk="0">
                  <a:moveTo>
                    <a:pt x="8047" y="0"/>
                  </a:moveTo>
                  <a:lnTo>
                    <a:pt x="7928" y="9"/>
                  </a:lnTo>
                  <a:lnTo>
                    <a:pt x="7810" y="17"/>
                  </a:lnTo>
                  <a:lnTo>
                    <a:pt x="7572" y="43"/>
                  </a:lnTo>
                  <a:lnTo>
                    <a:pt x="7344" y="93"/>
                  </a:lnTo>
                  <a:lnTo>
                    <a:pt x="7124" y="161"/>
                  </a:lnTo>
                  <a:lnTo>
                    <a:pt x="6903" y="254"/>
                  </a:lnTo>
                  <a:lnTo>
                    <a:pt x="6692" y="356"/>
                  </a:lnTo>
                  <a:lnTo>
                    <a:pt x="6497" y="483"/>
                  </a:lnTo>
                  <a:lnTo>
                    <a:pt x="6395" y="551"/>
                  </a:lnTo>
                  <a:lnTo>
                    <a:pt x="6302" y="618"/>
                  </a:lnTo>
                  <a:lnTo>
                    <a:pt x="6200" y="712"/>
                  </a:lnTo>
                  <a:lnTo>
                    <a:pt x="6099" y="805"/>
                  </a:lnTo>
                  <a:lnTo>
                    <a:pt x="6006" y="898"/>
                  </a:lnTo>
                  <a:lnTo>
                    <a:pt x="5921" y="1000"/>
                  </a:lnTo>
                  <a:lnTo>
                    <a:pt x="5836" y="1110"/>
                  </a:lnTo>
                  <a:lnTo>
                    <a:pt x="5760" y="1220"/>
                  </a:lnTo>
                  <a:lnTo>
                    <a:pt x="5684" y="1330"/>
                  </a:lnTo>
                  <a:lnTo>
                    <a:pt x="5616" y="1448"/>
                  </a:lnTo>
                  <a:lnTo>
                    <a:pt x="5472" y="1364"/>
                  </a:lnTo>
                  <a:lnTo>
                    <a:pt x="5328" y="1288"/>
                  </a:lnTo>
                  <a:lnTo>
                    <a:pt x="5167" y="1220"/>
                  </a:lnTo>
                  <a:lnTo>
                    <a:pt x="5015" y="1160"/>
                  </a:lnTo>
                  <a:lnTo>
                    <a:pt x="4845" y="1118"/>
                  </a:lnTo>
                  <a:lnTo>
                    <a:pt x="4684" y="1084"/>
                  </a:lnTo>
                  <a:lnTo>
                    <a:pt x="4515" y="1067"/>
                  </a:lnTo>
                  <a:lnTo>
                    <a:pt x="4346" y="1059"/>
                  </a:lnTo>
                  <a:lnTo>
                    <a:pt x="4125" y="1076"/>
                  </a:lnTo>
                  <a:lnTo>
                    <a:pt x="3914" y="1101"/>
                  </a:lnTo>
                  <a:lnTo>
                    <a:pt x="3710" y="1152"/>
                  </a:lnTo>
                  <a:lnTo>
                    <a:pt x="3507" y="1220"/>
                  </a:lnTo>
                  <a:lnTo>
                    <a:pt x="3312" y="1304"/>
                  </a:lnTo>
                  <a:lnTo>
                    <a:pt x="3126" y="1415"/>
                  </a:lnTo>
                  <a:lnTo>
                    <a:pt x="2948" y="1533"/>
                  </a:lnTo>
                  <a:lnTo>
                    <a:pt x="2787" y="1677"/>
                  </a:lnTo>
                  <a:lnTo>
                    <a:pt x="2669" y="1787"/>
                  </a:lnTo>
                  <a:lnTo>
                    <a:pt x="2567" y="1906"/>
                  </a:lnTo>
                  <a:lnTo>
                    <a:pt x="2474" y="2024"/>
                  </a:lnTo>
                  <a:lnTo>
                    <a:pt x="2389" y="2160"/>
                  </a:lnTo>
                  <a:lnTo>
                    <a:pt x="2313" y="2295"/>
                  </a:lnTo>
                  <a:lnTo>
                    <a:pt x="2245" y="2431"/>
                  </a:lnTo>
                  <a:lnTo>
                    <a:pt x="2186" y="2575"/>
                  </a:lnTo>
                  <a:lnTo>
                    <a:pt x="2135" y="2727"/>
                  </a:lnTo>
                  <a:lnTo>
                    <a:pt x="2025" y="2736"/>
                  </a:lnTo>
                  <a:lnTo>
                    <a:pt x="1915" y="2753"/>
                  </a:lnTo>
                  <a:lnTo>
                    <a:pt x="1813" y="2770"/>
                  </a:lnTo>
                  <a:lnTo>
                    <a:pt x="1703" y="2795"/>
                  </a:lnTo>
                  <a:lnTo>
                    <a:pt x="1601" y="2829"/>
                  </a:lnTo>
                  <a:lnTo>
                    <a:pt x="1500" y="2863"/>
                  </a:lnTo>
                  <a:lnTo>
                    <a:pt x="1305" y="2948"/>
                  </a:lnTo>
                  <a:lnTo>
                    <a:pt x="1119" y="3049"/>
                  </a:lnTo>
                  <a:lnTo>
                    <a:pt x="941" y="3168"/>
                  </a:lnTo>
                  <a:lnTo>
                    <a:pt x="771" y="3303"/>
                  </a:lnTo>
                  <a:lnTo>
                    <a:pt x="628" y="3447"/>
                  </a:lnTo>
                  <a:lnTo>
                    <a:pt x="484" y="3608"/>
                  </a:lnTo>
                  <a:lnTo>
                    <a:pt x="365" y="3778"/>
                  </a:lnTo>
                  <a:lnTo>
                    <a:pt x="255" y="3964"/>
                  </a:lnTo>
                  <a:lnTo>
                    <a:pt x="170" y="4159"/>
                  </a:lnTo>
                  <a:lnTo>
                    <a:pt x="136" y="4260"/>
                  </a:lnTo>
                  <a:lnTo>
                    <a:pt x="102" y="4362"/>
                  </a:lnTo>
                  <a:lnTo>
                    <a:pt x="69" y="4464"/>
                  </a:lnTo>
                  <a:lnTo>
                    <a:pt x="43" y="4574"/>
                  </a:lnTo>
                  <a:lnTo>
                    <a:pt x="26" y="4684"/>
                  </a:lnTo>
                  <a:lnTo>
                    <a:pt x="18" y="4794"/>
                  </a:lnTo>
                  <a:lnTo>
                    <a:pt x="9" y="4904"/>
                  </a:lnTo>
                  <a:lnTo>
                    <a:pt x="1" y="5014"/>
                  </a:lnTo>
                  <a:lnTo>
                    <a:pt x="9" y="5133"/>
                  </a:lnTo>
                  <a:lnTo>
                    <a:pt x="18" y="5260"/>
                  </a:lnTo>
                  <a:lnTo>
                    <a:pt x="35" y="5378"/>
                  </a:lnTo>
                  <a:lnTo>
                    <a:pt x="60" y="5497"/>
                  </a:lnTo>
                  <a:lnTo>
                    <a:pt x="85" y="5615"/>
                  </a:lnTo>
                  <a:lnTo>
                    <a:pt x="119" y="5734"/>
                  </a:lnTo>
                  <a:lnTo>
                    <a:pt x="162" y="5844"/>
                  </a:lnTo>
                  <a:lnTo>
                    <a:pt x="204" y="5954"/>
                  </a:lnTo>
                  <a:lnTo>
                    <a:pt x="263" y="6064"/>
                  </a:lnTo>
                  <a:lnTo>
                    <a:pt x="314" y="6174"/>
                  </a:lnTo>
                  <a:lnTo>
                    <a:pt x="382" y="6276"/>
                  </a:lnTo>
                  <a:lnTo>
                    <a:pt x="450" y="6369"/>
                  </a:lnTo>
                  <a:lnTo>
                    <a:pt x="526" y="6471"/>
                  </a:lnTo>
                  <a:lnTo>
                    <a:pt x="602" y="6564"/>
                  </a:lnTo>
                  <a:lnTo>
                    <a:pt x="687" y="6649"/>
                  </a:lnTo>
                  <a:lnTo>
                    <a:pt x="780" y="6733"/>
                  </a:lnTo>
                  <a:lnTo>
                    <a:pt x="924" y="6852"/>
                  </a:lnTo>
                  <a:lnTo>
                    <a:pt x="1076" y="6954"/>
                  </a:lnTo>
                  <a:lnTo>
                    <a:pt x="1246" y="7047"/>
                  </a:lnTo>
                  <a:lnTo>
                    <a:pt x="1407" y="7131"/>
                  </a:lnTo>
                  <a:lnTo>
                    <a:pt x="1585" y="7191"/>
                  </a:lnTo>
                  <a:lnTo>
                    <a:pt x="1762" y="7242"/>
                  </a:lnTo>
                  <a:lnTo>
                    <a:pt x="1949" y="7284"/>
                  </a:lnTo>
                  <a:lnTo>
                    <a:pt x="2127" y="7301"/>
                  </a:lnTo>
                  <a:lnTo>
                    <a:pt x="2186" y="7479"/>
                  </a:lnTo>
                  <a:lnTo>
                    <a:pt x="2262" y="7657"/>
                  </a:lnTo>
                  <a:lnTo>
                    <a:pt x="2347" y="7817"/>
                  </a:lnTo>
                  <a:lnTo>
                    <a:pt x="2440" y="7978"/>
                  </a:lnTo>
                  <a:lnTo>
                    <a:pt x="2550" y="8122"/>
                  </a:lnTo>
                  <a:lnTo>
                    <a:pt x="2669" y="8266"/>
                  </a:lnTo>
                  <a:lnTo>
                    <a:pt x="2804" y="8393"/>
                  </a:lnTo>
                  <a:lnTo>
                    <a:pt x="2948" y="8512"/>
                  </a:lnTo>
                  <a:lnTo>
                    <a:pt x="3092" y="8614"/>
                  </a:lnTo>
                  <a:lnTo>
                    <a:pt x="3253" y="8715"/>
                  </a:lnTo>
                  <a:lnTo>
                    <a:pt x="3422" y="8791"/>
                  </a:lnTo>
                  <a:lnTo>
                    <a:pt x="3592" y="8859"/>
                  </a:lnTo>
                  <a:lnTo>
                    <a:pt x="3770" y="8918"/>
                  </a:lnTo>
                  <a:lnTo>
                    <a:pt x="3956" y="8952"/>
                  </a:lnTo>
                  <a:lnTo>
                    <a:pt x="4151" y="8978"/>
                  </a:lnTo>
                  <a:lnTo>
                    <a:pt x="4346" y="8986"/>
                  </a:lnTo>
                  <a:lnTo>
                    <a:pt x="4515" y="8978"/>
                  </a:lnTo>
                  <a:lnTo>
                    <a:pt x="4684" y="8961"/>
                  </a:lnTo>
                  <a:lnTo>
                    <a:pt x="4854" y="8927"/>
                  </a:lnTo>
                  <a:lnTo>
                    <a:pt x="5015" y="8885"/>
                  </a:lnTo>
                  <a:lnTo>
                    <a:pt x="5176" y="8834"/>
                  </a:lnTo>
                  <a:lnTo>
                    <a:pt x="5328" y="8766"/>
                  </a:lnTo>
                  <a:lnTo>
                    <a:pt x="5480" y="8681"/>
                  </a:lnTo>
                  <a:lnTo>
                    <a:pt x="5624" y="8597"/>
                  </a:lnTo>
                  <a:lnTo>
                    <a:pt x="5692" y="8707"/>
                  </a:lnTo>
                  <a:lnTo>
                    <a:pt x="5768" y="8825"/>
                  </a:lnTo>
                  <a:lnTo>
                    <a:pt x="5845" y="8927"/>
                  </a:lnTo>
                  <a:lnTo>
                    <a:pt x="5929" y="9037"/>
                  </a:lnTo>
                  <a:lnTo>
                    <a:pt x="6014" y="9139"/>
                  </a:lnTo>
                  <a:lnTo>
                    <a:pt x="6107" y="9232"/>
                  </a:lnTo>
                  <a:lnTo>
                    <a:pt x="6209" y="9325"/>
                  </a:lnTo>
                  <a:lnTo>
                    <a:pt x="6310" y="9410"/>
                  </a:lnTo>
                  <a:lnTo>
                    <a:pt x="6404" y="9486"/>
                  </a:lnTo>
                  <a:lnTo>
                    <a:pt x="6497" y="9554"/>
                  </a:lnTo>
                  <a:lnTo>
                    <a:pt x="6700" y="9672"/>
                  </a:lnTo>
                  <a:lnTo>
                    <a:pt x="6912" y="9782"/>
                  </a:lnTo>
                  <a:lnTo>
                    <a:pt x="7124" y="9867"/>
                  </a:lnTo>
                  <a:lnTo>
                    <a:pt x="7352" y="9935"/>
                  </a:lnTo>
                  <a:lnTo>
                    <a:pt x="7581" y="9986"/>
                  </a:lnTo>
                  <a:lnTo>
                    <a:pt x="7810" y="10011"/>
                  </a:lnTo>
                  <a:lnTo>
                    <a:pt x="8047" y="10028"/>
                  </a:lnTo>
                  <a:lnTo>
                    <a:pt x="8284" y="10011"/>
                  </a:lnTo>
                  <a:lnTo>
                    <a:pt x="8512" y="9986"/>
                  </a:lnTo>
                  <a:lnTo>
                    <a:pt x="8741" y="9935"/>
                  </a:lnTo>
                  <a:lnTo>
                    <a:pt x="8970" y="9867"/>
                  </a:lnTo>
                  <a:lnTo>
                    <a:pt x="9182" y="9782"/>
                  </a:lnTo>
                  <a:lnTo>
                    <a:pt x="9393" y="9672"/>
                  </a:lnTo>
                  <a:lnTo>
                    <a:pt x="9597" y="9554"/>
                  </a:lnTo>
                  <a:lnTo>
                    <a:pt x="9783" y="9410"/>
                  </a:lnTo>
                  <a:lnTo>
                    <a:pt x="9885" y="9325"/>
                  </a:lnTo>
                  <a:lnTo>
                    <a:pt x="9986" y="9232"/>
                  </a:lnTo>
                  <a:lnTo>
                    <a:pt x="10079" y="9139"/>
                  </a:lnTo>
                  <a:lnTo>
                    <a:pt x="10164" y="9037"/>
                  </a:lnTo>
                  <a:lnTo>
                    <a:pt x="10249" y="8927"/>
                  </a:lnTo>
                  <a:lnTo>
                    <a:pt x="10325" y="8825"/>
                  </a:lnTo>
                  <a:lnTo>
                    <a:pt x="10401" y="8707"/>
                  </a:lnTo>
                  <a:lnTo>
                    <a:pt x="10469" y="8597"/>
                  </a:lnTo>
                  <a:lnTo>
                    <a:pt x="10613" y="8681"/>
                  </a:lnTo>
                  <a:lnTo>
                    <a:pt x="10765" y="8766"/>
                  </a:lnTo>
                  <a:lnTo>
                    <a:pt x="10918" y="8834"/>
                  </a:lnTo>
                  <a:lnTo>
                    <a:pt x="11079" y="8885"/>
                  </a:lnTo>
                  <a:lnTo>
                    <a:pt x="11240" y="8927"/>
                  </a:lnTo>
                  <a:lnTo>
                    <a:pt x="11409" y="8961"/>
                  </a:lnTo>
                  <a:lnTo>
                    <a:pt x="11578" y="8978"/>
                  </a:lnTo>
                  <a:lnTo>
                    <a:pt x="11748" y="8986"/>
                  </a:lnTo>
                  <a:lnTo>
                    <a:pt x="11943" y="8978"/>
                  </a:lnTo>
                  <a:lnTo>
                    <a:pt x="12137" y="8952"/>
                  </a:lnTo>
                  <a:lnTo>
                    <a:pt x="12324" y="8918"/>
                  </a:lnTo>
                  <a:lnTo>
                    <a:pt x="12502" y="8859"/>
                  </a:lnTo>
                  <a:lnTo>
                    <a:pt x="12671" y="8791"/>
                  </a:lnTo>
                  <a:lnTo>
                    <a:pt x="12840" y="8715"/>
                  </a:lnTo>
                  <a:lnTo>
                    <a:pt x="13001" y="8614"/>
                  </a:lnTo>
                  <a:lnTo>
                    <a:pt x="13145" y="8512"/>
                  </a:lnTo>
                  <a:lnTo>
                    <a:pt x="13289" y="8393"/>
                  </a:lnTo>
                  <a:lnTo>
                    <a:pt x="13425" y="8266"/>
                  </a:lnTo>
                  <a:lnTo>
                    <a:pt x="13543" y="8122"/>
                  </a:lnTo>
                  <a:lnTo>
                    <a:pt x="13653" y="7978"/>
                  </a:lnTo>
                  <a:lnTo>
                    <a:pt x="13747" y="7817"/>
                  </a:lnTo>
                  <a:lnTo>
                    <a:pt x="13831" y="7657"/>
                  </a:lnTo>
                  <a:lnTo>
                    <a:pt x="13907" y="7479"/>
                  </a:lnTo>
                  <a:lnTo>
                    <a:pt x="13967" y="7301"/>
                  </a:lnTo>
                  <a:lnTo>
                    <a:pt x="14145" y="7284"/>
                  </a:lnTo>
                  <a:lnTo>
                    <a:pt x="14331" y="7242"/>
                  </a:lnTo>
                  <a:lnTo>
                    <a:pt x="14509" y="7191"/>
                  </a:lnTo>
                  <a:lnTo>
                    <a:pt x="14687" y="7131"/>
                  </a:lnTo>
                  <a:lnTo>
                    <a:pt x="14848" y="7047"/>
                  </a:lnTo>
                  <a:lnTo>
                    <a:pt x="15017" y="6954"/>
                  </a:lnTo>
                  <a:lnTo>
                    <a:pt x="15169" y="6852"/>
                  </a:lnTo>
                  <a:lnTo>
                    <a:pt x="15313" y="6733"/>
                  </a:lnTo>
                  <a:lnTo>
                    <a:pt x="15407" y="6649"/>
                  </a:lnTo>
                  <a:lnTo>
                    <a:pt x="15491" y="6564"/>
                  </a:lnTo>
                  <a:lnTo>
                    <a:pt x="15567" y="6471"/>
                  </a:lnTo>
                  <a:lnTo>
                    <a:pt x="15644" y="6369"/>
                  </a:lnTo>
                  <a:lnTo>
                    <a:pt x="15711" y="6276"/>
                  </a:lnTo>
                  <a:lnTo>
                    <a:pt x="15779" y="6174"/>
                  </a:lnTo>
                  <a:lnTo>
                    <a:pt x="15838" y="6064"/>
                  </a:lnTo>
                  <a:lnTo>
                    <a:pt x="15889" y="5954"/>
                  </a:lnTo>
                  <a:lnTo>
                    <a:pt x="15932" y="5844"/>
                  </a:lnTo>
                  <a:lnTo>
                    <a:pt x="15974" y="5734"/>
                  </a:lnTo>
                  <a:lnTo>
                    <a:pt x="16008" y="5615"/>
                  </a:lnTo>
                  <a:lnTo>
                    <a:pt x="16042" y="5497"/>
                  </a:lnTo>
                  <a:lnTo>
                    <a:pt x="16059" y="5378"/>
                  </a:lnTo>
                  <a:lnTo>
                    <a:pt x="16076" y="5260"/>
                  </a:lnTo>
                  <a:lnTo>
                    <a:pt x="16084" y="5133"/>
                  </a:lnTo>
                  <a:lnTo>
                    <a:pt x="16093" y="5014"/>
                  </a:lnTo>
                  <a:lnTo>
                    <a:pt x="16084" y="4887"/>
                  </a:lnTo>
                  <a:lnTo>
                    <a:pt x="16076" y="4768"/>
                  </a:lnTo>
                  <a:lnTo>
                    <a:pt x="16059" y="4650"/>
                  </a:lnTo>
                  <a:lnTo>
                    <a:pt x="16042" y="4531"/>
                  </a:lnTo>
                  <a:lnTo>
                    <a:pt x="16008" y="4413"/>
                  </a:lnTo>
                  <a:lnTo>
                    <a:pt x="15974" y="4294"/>
                  </a:lnTo>
                  <a:lnTo>
                    <a:pt x="15932" y="4184"/>
                  </a:lnTo>
                  <a:lnTo>
                    <a:pt x="15889" y="4074"/>
                  </a:lnTo>
                  <a:lnTo>
                    <a:pt x="15830" y="3964"/>
                  </a:lnTo>
                  <a:lnTo>
                    <a:pt x="15779" y="3854"/>
                  </a:lnTo>
                  <a:lnTo>
                    <a:pt x="15711" y="3752"/>
                  </a:lnTo>
                  <a:lnTo>
                    <a:pt x="15644" y="3650"/>
                  </a:lnTo>
                  <a:lnTo>
                    <a:pt x="15567" y="3557"/>
                  </a:lnTo>
                  <a:lnTo>
                    <a:pt x="15491" y="3464"/>
                  </a:lnTo>
                  <a:lnTo>
                    <a:pt x="15407" y="3379"/>
                  </a:lnTo>
                  <a:lnTo>
                    <a:pt x="15313" y="3295"/>
                  </a:lnTo>
                  <a:lnTo>
                    <a:pt x="15169" y="3176"/>
                  </a:lnTo>
                  <a:lnTo>
                    <a:pt x="15008" y="3066"/>
                  </a:lnTo>
                  <a:lnTo>
                    <a:pt x="14848" y="2973"/>
                  </a:lnTo>
                  <a:lnTo>
                    <a:pt x="14678" y="2897"/>
                  </a:lnTo>
                  <a:lnTo>
                    <a:pt x="14509" y="2837"/>
                  </a:lnTo>
                  <a:lnTo>
                    <a:pt x="14322" y="2787"/>
                  </a:lnTo>
                  <a:lnTo>
                    <a:pt x="14145" y="2744"/>
                  </a:lnTo>
                  <a:lnTo>
                    <a:pt x="13958" y="2727"/>
                  </a:lnTo>
                  <a:lnTo>
                    <a:pt x="13907" y="2575"/>
                  </a:lnTo>
                  <a:lnTo>
                    <a:pt x="13848" y="2431"/>
                  </a:lnTo>
                  <a:lnTo>
                    <a:pt x="13780" y="2295"/>
                  </a:lnTo>
                  <a:lnTo>
                    <a:pt x="13704" y="2160"/>
                  </a:lnTo>
                  <a:lnTo>
                    <a:pt x="13620" y="2024"/>
                  </a:lnTo>
                  <a:lnTo>
                    <a:pt x="13526" y="1906"/>
                  </a:lnTo>
                  <a:lnTo>
                    <a:pt x="13425" y="1787"/>
                  </a:lnTo>
                  <a:lnTo>
                    <a:pt x="13306" y="1677"/>
                  </a:lnTo>
                  <a:lnTo>
                    <a:pt x="13145" y="1533"/>
                  </a:lnTo>
                  <a:lnTo>
                    <a:pt x="12967" y="1415"/>
                  </a:lnTo>
                  <a:lnTo>
                    <a:pt x="12781" y="1304"/>
                  </a:lnTo>
                  <a:lnTo>
                    <a:pt x="12586" y="1220"/>
                  </a:lnTo>
                  <a:lnTo>
                    <a:pt x="12383" y="1152"/>
                  </a:lnTo>
                  <a:lnTo>
                    <a:pt x="12180" y="1101"/>
                  </a:lnTo>
                  <a:lnTo>
                    <a:pt x="11968" y="1076"/>
                  </a:lnTo>
                  <a:lnTo>
                    <a:pt x="11748" y="1059"/>
                  </a:lnTo>
                  <a:lnTo>
                    <a:pt x="11578" y="1067"/>
                  </a:lnTo>
                  <a:lnTo>
                    <a:pt x="11409" y="1084"/>
                  </a:lnTo>
                  <a:lnTo>
                    <a:pt x="11248" y="1118"/>
                  </a:lnTo>
                  <a:lnTo>
                    <a:pt x="11079" y="1160"/>
                  </a:lnTo>
                  <a:lnTo>
                    <a:pt x="10926" y="1220"/>
                  </a:lnTo>
                  <a:lnTo>
                    <a:pt x="10765" y="1288"/>
                  </a:lnTo>
                  <a:lnTo>
                    <a:pt x="10621" y="1364"/>
                  </a:lnTo>
                  <a:lnTo>
                    <a:pt x="10477" y="1448"/>
                  </a:lnTo>
                  <a:lnTo>
                    <a:pt x="10410" y="1330"/>
                  </a:lnTo>
                  <a:lnTo>
                    <a:pt x="10333" y="1220"/>
                  </a:lnTo>
                  <a:lnTo>
                    <a:pt x="10257" y="1110"/>
                  </a:lnTo>
                  <a:lnTo>
                    <a:pt x="10172" y="1000"/>
                  </a:lnTo>
                  <a:lnTo>
                    <a:pt x="10088" y="898"/>
                  </a:lnTo>
                  <a:lnTo>
                    <a:pt x="9995" y="805"/>
                  </a:lnTo>
                  <a:lnTo>
                    <a:pt x="9893" y="712"/>
                  </a:lnTo>
                  <a:lnTo>
                    <a:pt x="9791" y="618"/>
                  </a:lnTo>
                  <a:lnTo>
                    <a:pt x="9698" y="551"/>
                  </a:lnTo>
                  <a:lnTo>
                    <a:pt x="9597" y="483"/>
                  </a:lnTo>
                  <a:lnTo>
                    <a:pt x="9402" y="356"/>
                  </a:lnTo>
                  <a:lnTo>
                    <a:pt x="9190" y="254"/>
                  </a:lnTo>
                  <a:lnTo>
                    <a:pt x="8970" y="161"/>
                  </a:lnTo>
                  <a:lnTo>
                    <a:pt x="8750" y="93"/>
                  </a:lnTo>
                  <a:lnTo>
                    <a:pt x="8521" y="43"/>
                  </a:lnTo>
                  <a:lnTo>
                    <a:pt x="8284" y="17"/>
                  </a:lnTo>
                  <a:lnTo>
                    <a:pt x="8165" y="9"/>
                  </a:lnTo>
                  <a:lnTo>
                    <a:pt x="80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1701;p24"/>
            <p:cNvSpPr/>
            <p:nvPr/>
          </p:nvSpPr>
          <p:spPr>
            <a:xfrm>
              <a:off x="1036050" y="3385775"/>
              <a:ext cx="402325" cy="250700"/>
            </a:xfrm>
            <a:custGeom>
              <a:avLst/>
              <a:gdLst/>
              <a:ahLst/>
              <a:cxnLst/>
              <a:rect l="l" t="t" r="r" b="b"/>
              <a:pathLst>
                <a:path w="16093" h="10028" fill="none" extrusionOk="0">
                  <a:moveTo>
                    <a:pt x="15313" y="3295"/>
                  </a:moveTo>
                  <a:lnTo>
                    <a:pt x="15313" y="3295"/>
                  </a:lnTo>
                  <a:lnTo>
                    <a:pt x="15169" y="3176"/>
                  </a:lnTo>
                  <a:lnTo>
                    <a:pt x="15008" y="3066"/>
                  </a:lnTo>
                  <a:lnTo>
                    <a:pt x="14848" y="2973"/>
                  </a:lnTo>
                  <a:lnTo>
                    <a:pt x="14678" y="2897"/>
                  </a:lnTo>
                  <a:lnTo>
                    <a:pt x="14509" y="2837"/>
                  </a:lnTo>
                  <a:lnTo>
                    <a:pt x="14322" y="2787"/>
                  </a:lnTo>
                  <a:lnTo>
                    <a:pt x="14145" y="2744"/>
                  </a:lnTo>
                  <a:lnTo>
                    <a:pt x="13958" y="2727"/>
                  </a:lnTo>
                  <a:lnTo>
                    <a:pt x="13958" y="2727"/>
                  </a:lnTo>
                  <a:lnTo>
                    <a:pt x="13907" y="2575"/>
                  </a:lnTo>
                  <a:lnTo>
                    <a:pt x="13848" y="2431"/>
                  </a:lnTo>
                  <a:lnTo>
                    <a:pt x="13780" y="2295"/>
                  </a:lnTo>
                  <a:lnTo>
                    <a:pt x="13704" y="2160"/>
                  </a:lnTo>
                  <a:lnTo>
                    <a:pt x="13620" y="2024"/>
                  </a:lnTo>
                  <a:lnTo>
                    <a:pt x="13526" y="1906"/>
                  </a:lnTo>
                  <a:lnTo>
                    <a:pt x="13425" y="1787"/>
                  </a:lnTo>
                  <a:lnTo>
                    <a:pt x="13306" y="1677"/>
                  </a:lnTo>
                  <a:lnTo>
                    <a:pt x="13306" y="1677"/>
                  </a:lnTo>
                  <a:lnTo>
                    <a:pt x="13145" y="1533"/>
                  </a:lnTo>
                  <a:lnTo>
                    <a:pt x="12967" y="1415"/>
                  </a:lnTo>
                  <a:lnTo>
                    <a:pt x="12781" y="1304"/>
                  </a:lnTo>
                  <a:lnTo>
                    <a:pt x="12586" y="1220"/>
                  </a:lnTo>
                  <a:lnTo>
                    <a:pt x="12383" y="1152"/>
                  </a:lnTo>
                  <a:lnTo>
                    <a:pt x="12180" y="1101"/>
                  </a:lnTo>
                  <a:lnTo>
                    <a:pt x="11968" y="1076"/>
                  </a:lnTo>
                  <a:lnTo>
                    <a:pt x="11748" y="1059"/>
                  </a:lnTo>
                  <a:lnTo>
                    <a:pt x="11748" y="1059"/>
                  </a:lnTo>
                  <a:lnTo>
                    <a:pt x="11578" y="1067"/>
                  </a:lnTo>
                  <a:lnTo>
                    <a:pt x="11409" y="1084"/>
                  </a:lnTo>
                  <a:lnTo>
                    <a:pt x="11248" y="1118"/>
                  </a:lnTo>
                  <a:lnTo>
                    <a:pt x="11079" y="1160"/>
                  </a:lnTo>
                  <a:lnTo>
                    <a:pt x="10926" y="1220"/>
                  </a:lnTo>
                  <a:lnTo>
                    <a:pt x="10765" y="1288"/>
                  </a:lnTo>
                  <a:lnTo>
                    <a:pt x="10621" y="1364"/>
                  </a:lnTo>
                  <a:lnTo>
                    <a:pt x="10477" y="1448"/>
                  </a:lnTo>
                  <a:lnTo>
                    <a:pt x="10477" y="1448"/>
                  </a:lnTo>
                  <a:lnTo>
                    <a:pt x="10410" y="1330"/>
                  </a:lnTo>
                  <a:lnTo>
                    <a:pt x="10333" y="1220"/>
                  </a:lnTo>
                  <a:lnTo>
                    <a:pt x="10257" y="1110"/>
                  </a:lnTo>
                  <a:lnTo>
                    <a:pt x="10172" y="1000"/>
                  </a:lnTo>
                  <a:lnTo>
                    <a:pt x="10088" y="898"/>
                  </a:lnTo>
                  <a:lnTo>
                    <a:pt x="9995" y="805"/>
                  </a:lnTo>
                  <a:lnTo>
                    <a:pt x="9893" y="712"/>
                  </a:lnTo>
                  <a:lnTo>
                    <a:pt x="9791" y="618"/>
                  </a:lnTo>
                  <a:lnTo>
                    <a:pt x="9791" y="618"/>
                  </a:lnTo>
                  <a:lnTo>
                    <a:pt x="9698" y="551"/>
                  </a:lnTo>
                  <a:lnTo>
                    <a:pt x="9597" y="483"/>
                  </a:lnTo>
                  <a:lnTo>
                    <a:pt x="9402" y="356"/>
                  </a:lnTo>
                  <a:lnTo>
                    <a:pt x="9190" y="254"/>
                  </a:lnTo>
                  <a:lnTo>
                    <a:pt x="8970" y="161"/>
                  </a:lnTo>
                  <a:lnTo>
                    <a:pt x="8750" y="93"/>
                  </a:lnTo>
                  <a:lnTo>
                    <a:pt x="8521" y="43"/>
                  </a:lnTo>
                  <a:lnTo>
                    <a:pt x="8284" y="17"/>
                  </a:lnTo>
                  <a:lnTo>
                    <a:pt x="8165" y="9"/>
                  </a:lnTo>
                  <a:lnTo>
                    <a:pt x="8047" y="0"/>
                  </a:lnTo>
                  <a:lnTo>
                    <a:pt x="8047" y="0"/>
                  </a:lnTo>
                  <a:lnTo>
                    <a:pt x="7928" y="9"/>
                  </a:lnTo>
                  <a:lnTo>
                    <a:pt x="7810" y="17"/>
                  </a:lnTo>
                  <a:lnTo>
                    <a:pt x="7572" y="43"/>
                  </a:lnTo>
                  <a:lnTo>
                    <a:pt x="7344" y="93"/>
                  </a:lnTo>
                  <a:lnTo>
                    <a:pt x="7124" y="161"/>
                  </a:lnTo>
                  <a:lnTo>
                    <a:pt x="6903" y="254"/>
                  </a:lnTo>
                  <a:lnTo>
                    <a:pt x="6692" y="356"/>
                  </a:lnTo>
                  <a:lnTo>
                    <a:pt x="6497" y="483"/>
                  </a:lnTo>
                  <a:lnTo>
                    <a:pt x="6395" y="551"/>
                  </a:lnTo>
                  <a:lnTo>
                    <a:pt x="6302" y="618"/>
                  </a:lnTo>
                  <a:lnTo>
                    <a:pt x="6302" y="618"/>
                  </a:lnTo>
                  <a:lnTo>
                    <a:pt x="6200" y="712"/>
                  </a:lnTo>
                  <a:lnTo>
                    <a:pt x="6099" y="805"/>
                  </a:lnTo>
                  <a:lnTo>
                    <a:pt x="6006" y="898"/>
                  </a:lnTo>
                  <a:lnTo>
                    <a:pt x="5921" y="1000"/>
                  </a:lnTo>
                  <a:lnTo>
                    <a:pt x="5836" y="1110"/>
                  </a:lnTo>
                  <a:lnTo>
                    <a:pt x="5760" y="1220"/>
                  </a:lnTo>
                  <a:lnTo>
                    <a:pt x="5684" y="1330"/>
                  </a:lnTo>
                  <a:lnTo>
                    <a:pt x="5616" y="1448"/>
                  </a:lnTo>
                  <a:lnTo>
                    <a:pt x="5616" y="1448"/>
                  </a:lnTo>
                  <a:lnTo>
                    <a:pt x="5472" y="1364"/>
                  </a:lnTo>
                  <a:lnTo>
                    <a:pt x="5328" y="1288"/>
                  </a:lnTo>
                  <a:lnTo>
                    <a:pt x="5167" y="1220"/>
                  </a:lnTo>
                  <a:lnTo>
                    <a:pt x="5015" y="1160"/>
                  </a:lnTo>
                  <a:lnTo>
                    <a:pt x="4845" y="1118"/>
                  </a:lnTo>
                  <a:lnTo>
                    <a:pt x="4684" y="1084"/>
                  </a:lnTo>
                  <a:lnTo>
                    <a:pt x="4515" y="1067"/>
                  </a:lnTo>
                  <a:lnTo>
                    <a:pt x="4346" y="1059"/>
                  </a:lnTo>
                  <a:lnTo>
                    <a:pt x="4346" y="1059"/>
                  </a:lnTo>
                  <a:lnTo>
                    <a:pt x="4125" y="1076"/>
                  </a:lnTo>
                  <a:lnTo>
                    <a:pt x="3914" y="1101"/>
                  </a:lnTo>
                  <a:lnTo>
                    <a:pt x="3710" y="1152"/>
                  </a:lnTo>
                  <a:lnTo>
                    <a:pt x="3507" y="1220"/>
                  </a:lnTo>
                  <a:lnTo>
                    <a:pt x="3312" y="1304"/>
                  </a:lnTo>
                  <a:lnTo>
                    <a:pt x="3126" y="1415"/>
                  </a:lnTo>
                  <a:lnTo>
                    <a:pt x="2948" y="1533"/>
                  </a:lnTo>
                  <a:lnTo>
                    <a:pt x="2787" y="1677"/>
                  </a:lnTo>
                  <a:lnTo>
                    <a:pt x="2787" y="1677"/>
                  </a:lnTo>
                  <a:lnTo>
                    <a:pt x="2669" y="1787"/>
                  </a:lnTo>
                  <a:lnTo>
                    <a:pt x="2567" y="1906"/>
                  </a:lnTo>
                  <a:lnTo>
                    <a:pt x="2474" y="2024"/>
                  </a:lnTo>
                  <a:lnTo>
                    <a:pt x="2389" y="2160"/>
                  </a:lnTo>
                  <a:lnTo>
                    <a:pt x="2313" y="2295"/>
                  </a:lnTo>
                  <a:lnTo>
                    <a:pt x="2245" y="2431"/>
                  </a:lnTo>
                  <a:lnTo>
                    <a:pt x="2186" y="2575"/>
                  </a:lnTo>
                  <a:lnTo>
                    <a:pt x="2135" y="2727"/>
                  </a:lnTo>
                  <a:lnTo>
                    <a:pt x="2135" y="2727"/>
                  </a:lnTo>
                  <a:lnTo>
                    <a:pt x="2025" y="2736"/>
                  </a:lnTo>
                  <a:lnTo>
                    <a:pt x="1915" y="2753"/>
                  </a:lnTo>
                  <a:lnTo>
                    <a:pt x="1813" y="2770"/>
                  </a:lnTo>
                  <a:lnTo>
                    <a:pt x="1703" y="2795"/>
                  </a:lnTo>
                  <a:lnTo>
                    <a:pt x="1601" y="2829"/>
                  </a:lnTo>
                  <a:lnTo>
                    <a:pt x="1500" y="2863"/>
                  </a:lnTo>
                  <a:lnTo>
                    <a:pt x="1305" y="2948"/>
                  </a:lnTo>
                  <a:lnTo>
                    <a:pt x="1119" y="3049"/>
                  </a:lnTo>
                  <a:lnTo>
                    <a:pt x="941" y="3168"/>
                  </a:lnTo>
                  <a:lnTo>
                    <a:pt x="771" y="3303"/>
                  </a:lnTo>
                  <a:lnTo>
                    <a:pt x="628" y="3447"/>
                  </a:lnTo>
                  <a:lnTo>
                    <a:pt x="484" y="3608"/>
                  </a:lnTo>
                  <a:lnTo>
                    <a:pt x="365" y="3778"/>
                  </a:lnTo>
                  <a:lnTo>
                    <a:pt x="255" y="3964"/>
                  </a:lnTo>
                  <a:lnTo>
                    <a:pt x="170" y="4159"/>
                  </a:lnTo>
                  <a:lnTo>
                    <a:pt x="136" y="4260"/>
                  </a:lnTo>
                  <a:lnTo>
                    <a:pt x="102" y="4362"/>
                  </a:lnTo>
                  <a:lnTo>
                    <a:pt x="69" y="4464"/>
                  </a:lnTo>
                  <a:lnTo>
                    <a:pt x="43" y="4574"/>
                  </a:lnTo>
                  <a:lnTo>
                    <a:pt x="26" y="4684"/>
                  </a:lnTo>
                  <a:lnTo>
                    <a:pt x="18" y="4794"/>
                  </a:lnTo>
                  <a:lnTo>
                    <a:pt x="9" y="4904"/>
                  </a:lnTo>
                  <a:lnTo>
                    <a:pt x="1" y="5014"/>
                  </a:lnTo>
                  <a:lnTo>
                    <a:pt x="1" y="5014"/>
                  </a:lnTo>
                  <a:lnTo>
                    <a:pt x="9" y="5133"/>
                  </a:lnTo>
                  <a:lnTo>
                    <a:pt x="18" y="5260"/>
                  </a:lnTo>
                  <a:lnTo>
                    <a:pt x="35" y="5378"/>
                  </a:lnTo>
                  <a:lnTo>
                    <a:pt x="60" y="5497"/>
                  </a:lnTo>
                  <a:lnTo>
                    <a:pt x="85" y="5615"/>
                  </a:lnTo>
                  <a:lnTo>
                    <a:pt x="119" y="5734"/>
                  </a:lnTo>
                  <a:lnTo>
                    <a:pt x="162" y="5844"/>
                  </a:lnTo>
                  <a:lnTo>
                    <a:pt x="204" y="5954"/>
                  </a:lnTo>
                  <a:lnTo>
                    <a:pt x="263" y="6064"/>
                  </a:lnTo>
                  <a:lnTo>
                    <a:pt x="314" y="6174"/>
                  </a:lnTo>
                  <a:lnTo>
                    <a:pt x="382" y="6276"/>
                  </a:lnTo>
                  <a:lnTo>
                    <a:pt x="450" y="6369"/>
                  </a:lnTo>
                  <a:lnTo>
                    <a:pt x="526" y="6471"/>
                  </a:lnTo>
                  <a:lnTo>
                    <a:pt x="602" y="6564"/>
                  </a:lnTo>
                  <a:lnTo>
                    <a:pt x="687" y="6649"/>
                  </a:lnTo>
                  <a:lnTo>
                    <a:pt x="780" y="6733"/>
                  </a:lnTo>
                  <a:lnTo>
                    <a:pt x="780" y="6733"/>
                  </a:lnTo>
                  <a:lnTo>
                    <a:pt x="924" y="6852"/>
                  </a:lnTo>
                  <a:lnTo>
                    <a:pt x="1076" y="6954"/>
                  </a:lnTo>
                  <a:lnTo>
                    <a:pt x="1246" y="7047"/>
                  </a:lnTo>
                  <a:lnTo>
                    <a:pt x="1407" y="7131"/>
                  </a:lnTo>
                  <a:lnTo>
                    <a:pt x="1585" y="7191"/>
                  </a:lnTo>
                  <a:lnTo>
                    <a:pt x="1762" y="7242"/>
                  </a:lnTo>
                  <a:lnTo>
                    <a:pt x="1949" y="7284"/>
                  </a:lnTo>
                  <a:lnTo>
                    <a:pt x="2127" y="7301"/>
                  </a:lnTo>
                  <a:lnTo>
                    <a:pt x="2127" y="7301"/>
                  </a:lnTo>
                  <a:lnTo>
                    <a:pt x="2186" y="7479"/>
                  </a:lnTo>
                  <a:lnTo>
                    <a:pt x="2262" y="7657"/>
                  </a:lnTo>
                  <a:lnTo>
                    <a:pt x="2347" y="7817"/>
                  </a:lnTo>
                  <a:lnTo>
                    <a:pt x="2440" y="7978"/>
                  </a:lnTo>
                  <a:lnTo>
                    <a:pt x="2550" y="8122"/>
                  </a:lnTo>
                  <a:lnTo>
                    <a:pt x="2669" y="8266"/>
                  </a:lnTo>
                  <a:lnTo>
                    <a:pt x="2804" y="8393"/>
                  </a:lnTo>
                  <a:lnTo>
                    <a:pt x="2948" y="8512"/>
                  </a:lnTo>
                  <a:lnTo>
                    <a:pt x="3092" y="8614"/>
                  </a:lnTo>
                  <a:lnTo>
                    <a:pt x="3253" y="8715"/>
                  </a:lnTo>
                  <a:lnTo>
                    <a:pt x="3422" y="8791"/>
                  </a:lnTo>
                  <a:lnTo>
                    <a:pt x="3592" y="8859"/>
                  </a:lnTo>
                  <a:lnTo>
                    <a:pt x="3770" y="8918"/>
                  </a:lnTo>
                  <a:lnTo>
                    <a:pt x="3956" y="8952"/>
                  </a:lnTo>
                  <a:lnTo>
                    <a:pt x="4151" y="8978"/>
                  </a:lnTo>
                  <a:lnTo>
                    <a:pt x="4346" y="8986"/>
                  </a:lnTo>
                  <a:lnTo>
                    <a:pt x="4346" y="8986"/>
                  </a:lnTo>
                  <a:lnTo>
                    <a:pt x="4515" y="8978"/>
                  </a:lnTo>
                  <a:lnTo>
                    <a:pt x="4684" y="8961"/>
                  </a:lnTo>
                  <a:lnTo>
                    <a:pt x="4854" y="8927"/>
                  </a:lnTo>
                  <a:lnTo>
                    <a:pt x="5015" y="8885"/>
                  </a:lnTo>
                  <a:lnTo>
                    <a:pt x="5176" y="8834"/>
                  </a:lnTo>
                  <a:lnTo>
                    <a:pt x="5328" y="8766"/>
                  </a:lnTo>
                  <a:lnTo>
                    <a:pt x="5480" y="8681"/>
                  </a:lnTo>
                  <a:lnTo>
                    <a:pt x="5624" y="8597"/>
                  </a:lnTo>
                  <a:lnTo>
                    <a:pt x="5624" y="8597"/>
                  </a:lnTo>
                  <a:lnTo>
                    <a:pt x="5692" y="8707"/>
                  </a:lnTo>
                  <a:lnTo>
                    <a:pt x="5768" y="8825"/>
                  </a:lnTo>
                  <a:lnTo>
                    <a:pt x="5845" y="8927"/>
                  </a:lnTo>
                  <a:lnTo>
                    <a:pt x="5929" y="9037"/>
                  </a:lnTo>
                  <a:lnTo>
                    <a:pt x="6014" y="9139"/>
                  </a:lnTo>
                  <a:lnTo>
                    <a:pt x="6107" y="9232"/>
                  </a:lnTo>
                  <a:lnTo>
                    <a:pt x="6209" y="9325"/>
                  </a:lnTo>
                  <a:lnTo>
                    <a:pt x="6310" y="9410"/>
                  </a:lnTo>
                  <a:lnTo>
                    <a:pt x="6310" y="9410"/>
                  </a:lnTo>
                  <a:lnTo>
                    <a:pt x="6404" y="9486"/>
                  </a:lnTo>
                  <a:lnTo>
                    <a:pt x="6497" y="9554"/>
                  </a:lnTo>
                  <a:lnTo>
                    <a:pt x="6700" y="9672"/>
                  </a:lnTo>
                  <a:lnTo>
                    <a:pt x="6912" y="9782"/>
                  </a:lnTo>
                  <a:lnTo>
                    <a:pt x="7124" y="9867"/>
                  </a:lnTo>
                  <a:lnTo>
                    <a:pt x="7352" y="9935"/>
                  </a:lnTo>
                  <a:lnTo>
                    <a:pt x="7581" y="9986"/>
                  </a:lnTo>
                  <a:lnTo>
                    <a:pt x="7810" y="10011"/>
                  </a:lnTo>
                  <a:lnTo>
                    <a:pt x="8047" y="10028"/>
                  </a:lnTo>
                  <a:lnTo>
                    <a:pt x="8047" y="10028"/>
                  </a:lnTo>
                  <a:lnTo>
                    <a:pt x="8284" y="10011"/>
                  </a:lnTo>
                  <a:lnTo>
                    <a:pt x="8512" y="9986"/>
                  </a:lnTo>
                  <a:lnTo>
                    <a:pt x="8741" y="9935"/>
                  </a:lnTo>
                  <a:lnTo>
                    <a:pt x="8970" y="9867"/>
                  </a:lnTo>
                  <a:lnTo>
                    <a:pt x="9182" y="9782"/>
                  </a:lnTo>
                  <a:lnTo>
                    <a:pt x="9393" y="9672"/>
                  </a:lnTo>
                  <a:lnTo>
                    <a:pt x="9597" y="9554"/>
                  </a:lnTo>
                  <a:lnTo>
                    <a:pt x="9783" y="9410"/>
                  </a:lnTo>
                  <a:lnTo>
                    <a:pt x="9783" y="9410"/>
                  </a:lnTo>
                  <a:lnTo>
                    <a:pt x="9885" y="9325"/>
                  </a:lnTo>
                  <a:lnTo>
                    <a:pt x="9986" y="9232"/>
                  </a:lnTo>
                  <a:lnTo>
                    <a:pt x="10079" y="9139"/>
                  </a:lnTo>
                  <a:lnTo>
                    <a:pt x="10164" y="9037"/>
                  </a:lnTo>
                  <a:lnTo>
                    <a:pt x="10249" y="8927"/>
                  </a:lnTo>
                  <a:lnTo>
                    <a:pt x="10325" y="8825"/>
                  </a:lnTo>
                  <a:lnTo>
                    <a:pt x="10401" y="8707"/>
                  </a:lnTo>
                  <a:lnTo>
                    <a:pt x="10469" y="8597"/>
                  </a:lnTo>
                  <a:lnTo>
                    <a:pt x="10469" y="8597"/>
                  </a:lnTo>
                  <a:lnTo>
                    <a:pt x="10613" y="8681"/>
                  </a:lnTo>
                  <a:lnTo>
                    <a:pt x="10765" y="8766"/>
                  </a:lnTo>
                  <a:lnTo>
                    <a:pt x="10918" y="8834"/>
                  </a:lnTo>
                  <a:lnTo>
                    <a:pt x="11079" y="8885"/>
                  </a:lnTo>
                  <a:lnTo>
                    <a:pt x="11240" y="8927"/>
                  </a:lnTo>
                  <a:lnTo>
                    <a:pt x="11409" y="8961"/>
                  </a:lnTo>
                  <a:lnTo>
                    <a:pt x="11578" y="8978"/>
                  </a:lnTo>
                  <a:lnTo>
                    <a:pt x="11748" y="8986"/>
                  </a:lnTo>
                  <a:lnTo>
                    <a:pt x="11748" y="8986"/>
                  </a:lnTo>
                  <a:lnTo>
                    <a:pt x="11943" y="8978"/>
                  </a:lnTo>
                  <a:lnTo>
                    <a:pt x="12137" y="8952"/>
                  </a:lnTo>
                  <a:lnTo>
                    <a:pt x="12324" y="8918"/>
                  </a:lnTo>
                  <a:lnTo>
                    <a:pt x="12502" y="8859"/>
                  </a:lnTo>
                  <a:lnTo>
                    <a:pt x="12671" y="8791"/>
                  </a:lnTo>
                  <a:lnTo>
                    <a:pt x="12840" y="8715"/>
                  </a:lnTo>
                  <a:lnTo>
                    <a:pt x="13001" y="8614"/>
                  </a:lnTo>
                  <a:lnTo>
                    <a:pt x="13145" y="8512"/>
                  </a:lnTo>
                  <a:lnTo>
                    <a:pt x="13289" y="8393"/>
                  </a:lnTo>
                  <a:lnTo>
                    <a:pt x="13425" y="8266"/>
                  </a:lnTo>
                  <a:lnTo>
                    <a:pt x="13543" y="8122"/>
                  </a:lnTo>
                  <a:lnTo>
                    <a:pt x="13653" y="7978"/>
                  </a:lnTo>
                  <a:lnTo>
                    <a:pt x="13747" y="7817"/>
                  </a:lnTo>
                  <a:lnTo>
                    <a:pt x="13831" y="7657"/>
                  </a:lnTo>
                  <a:lnTo>
                    <a:pt x="13907" y="7479"/>
                  </a:lnTo>
                  <a:lnTo>
                    <a:pt x="13967" y="7301"/>
                  </a:lnTo>
                  <a:lnTo>
                    <a:pt x="13967" y="7301"/>
                  </a:lnTo>
                  <a:lnTo>
                    <a:pt x="14145" y="7284"/>
                  </a:lnTo>
                  <a:lnTo>
                    <a:pt x="14331" y="7242"/>
                  </a:lnTo>
                  <a:lnTo>
                    <a:pt x="14509" y="7191"/>
                  </a:lnTo>
                  <a:lnTo>
                    <a:pt x="14687" y="7131"/>
                  </a:lnTo>
                  <a:lnTo>
                    <a:pt x="14848" y="7047"/>
                  </a:lnTo>
                  <a:lnTo>
                    <a:pt x="15017" y="6954"/>
                  </a:lnTo>
                  <a:lnTo>
                    <a:pt x="15169" y="6852"/>
                  </a:lnTo>
                  <a:lnTo>
                    <a:pt x="15313" y="6733"/>
                  </a:lnTo>
                  <a:lnTo>
                    <a:pt x="15313" y="6733"/>
                  </a:lnTo>
                  <a:lnTo>
                    <a:pt x="15407" y="6649"/>
                  </a:lnTo>
                  <a:lnTo>
                    <a:pt x="15491" y="6564"/>
                  </a:lnTo>
                  <a:lnTo>
                    <a:pt x="15567" y="6471"/>
                  </a:lnTo>
                  <a:lnTo>
                    <a:pt x="15644" y="6369"/>
                  </a:lnTo>
                  <a:lnTo>
                    <a:pt x="15711" y="6276"/>
                  </a:lnTo>
                  <a:lnTo>
                    <a:pt x="15779" y="6174"/>
                  </a:lnTo>
                  <a:lnTo>
                    <a:pt x="15838" y="6064"/>
                  </a:lnTo>
                  <a:lnTo>
                    <a:pt x="15889" y="5954"/>
                  </a:lnTo>
                  <a:lnTo>
                    <a:pt x="15932" y="5844"/>
                  </a:lnTo>
                  <a:lnTo>
                    <a:pt x="15974" y="5734"/>
                  </a:lnTo>
                  <a:lnTo>
                    <a:pt x="16008" y="5615"/>
                  </a:lnTo>
                  <a:lnTo>
                    <a:pt x="16042" y="5497"/>
                  </a:lnTo>
                  <a:lnTo>
                    <a:pt x="16059" y="5378"/>
                  </a:lnTo>
                  <a:lnTo>
                    <a:pt x="16076" y="5260"/>
                  </a:lnTo>
                  <a:lnTo>
                    <a:pt x="16084" y="5133"/>
                  </a:lnTo>
                  <a:lnTo>
                    <a:pt x="16093" y="5014"/>
                  </a:lnTo>
                  <a:lnTo>
                    <a:pt x="16093" y="5014"/>
                  </a:lnTo>
                  <a:lnTo>
                    <a:pt x="16084" y="4887"/>
                  </a:lnTo>
                  <a:lnTo>
                    <a:pt x="16076" y="4768"/>
                  </a:lnTo>
                  <a:lnTo>
                    <a:pt x="16059" y="4650"/>
                  </a:lnTo>
                  <a:lnTo>
                    <a:pt x="16042" y="4531"/>
                  </a:lnTo>
                  <a:lnTo>
                    <a:pt x="16008" y="4413"/>
                  </a:lnTo>
                  <a:lnTo>
                    <a:pt x="15974" y="4294"/>
                  </a:lnTo>
                  <a:lnTo>
                    <a:pt x="15932" y="4184"/>
                  </a:lnTo>
                  <a:lnTo>
                    <a:pt x="15889" y="4074"/>
                  </a:lnTo>
                  <a:lnTo>
                    <a:pt x="15830" y="3964"/>
                  </a:lnTo>
                  <a:lnTo>
                    <a:pt x="15779" y="3854"/>
                  </a:lnTo>
                  <a:lnTo>
                    <a:pt x="15711" y="3752"/>
                  </a:lnTo>
                  <a:lnTo>
                    <a:pt x="15644" y="3650"/>
                  </a:lnTo>
                  <a:lnTo>
                    <a:pt x="15567" y="3557"/>
                  </a:lnTo>
                  <a:lnTo>
                    <a:pt x="15491" y="3464"/>
                  </a:lnTo>
                  <a:lnTo>
                    <a:pt x="15407" y="3379"/>
                  </a:lnTo>
                  <a:lnTo>
                    <a:pt x="15313" y="3295"/>
                  </a:lnTo>
                  <a:lnTo>
                    <a:pt x="15313" y="329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1702;p24"/>
            <p:cNvSpPr/>
            <p:nvPr/>
          </p:nvSpPr>
          <p:spPr>
            <a:xfrm>
              <a:off x="1418875" y="3468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" name="Google Shape;5070;p31"/>
          <p:cNvSpPr txBox="1"/>
          <p:nvPr/>
        </p:nvSpPr>
        <p:spPr>
          <a:xfrm>
            <a:off x="2732013" y="3057156"/>
            <a:ext cx="907115" cy="33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8.14</a:t>
            </a:r>
            <a:r>
              <a:rPr lang="en-GB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%</a:t>
            </a:r>
            <a:endParaRPr lang="en-GB" b="1">
              <a:solidFill>
                <a:srgbClr val="666666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sp>
        <p:nvSpPr>
          <p:cNvPr id="65" name="Google Shape;5070;p31"/>
          <p:cNvSpPr txBox="1"/>
          <p:nvPr/>
        </p:nvSpPr>
        <p:spPr>
          <a:xfrm>
            <a:off x="2656201" y="1930046"/>
            <a:ext cx="1013771" cy="307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>
                <a:solidFill>
                  <a:schemeClr val="bg2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 2015-12-31 </a:t>
            </a:r>
            <a:endParaRPr lang="en-US">
              <a:solidFill>
                <a:schemeClr val="bg2"/>
              </a:solidFill>
              <a:ea typeface="Fira Sans Extra Condensed" panose="020B0503050000020004"/>
            </a:endParaRPr>
          </a:p>
        </p:txBody>
      </p:sp>
      <p:grpSp>
        <p:nvGrpSpPr>
          <p:cNvPr id="5" name="Google Shape;1439;p22"/>
          <p:cNvGrpSpPr/>
          <p:nvPr/>
        </p:nvGrpSpPr>
        <p:grpSpPr>
          <a:xfrm>
            <a:off x="3915853" y="3044672"/>
            <a:ext cx="261688" cy="323783"/>
            <a:chOff x="1596310" y="3949357"/>
            <a:chExt cx="375850" cy="451850"/>
          </a:xfrm>
        </p:grpSpPr>
        <p:sp>
          <p:nvSpPr>
            <p:cNvPr id="105" name="Google Shape;1440;p22"/>
            <p:cNvSpPr/>
            <p:nvPr/>
          </p:nvSpPr>
          <p:spPr>
            <a:xfrm>
              <a:off x="1596310" y="3949357"/>
              <a:ext cx="375850" cy="451850"/>
            </a:xfrm>
            <a:custGeom>
              <a:avLst/>
              <a:gdLst/>
              <a:ahLst/>
              <a:cxnLst/>
              <a:rect l="l" t="t" r="r" b="b"/>
              <a:pathLst>
                <a:path w="15034" h="18074" extrusionOk="0">
                  <a:moveTo>
                    <a:pt x="6590" y="2863"/>
                  </a:moveTo>
                  <a:lnTo>
                    <a:pt x="6759" y="2880"/>
                  </a:lnTo>
                  <a:lnTo>
                    <a:pt x="6920" y="2905"/>
                  </a:lnTo>
                  <a:lnTo>
                    <a:pt x="7081" y="2939"/>
                  </a:lnTo>
                  <a:lnTo>
                    <a:pt x="7242" y="2982"/>
                  </a:lnTo>
                  <a:lnTo>
                    <a:pt x="7403" y="3032"/>
                  </a:lnTo>
                  <a:lnTo>
                    <a:pt x="7547" y="3092"/>
                  </a:lnTo>
                  <a:lnTo>
                    <a:pt x="7699" y="3159"/>
                  </a:lnTo>
                  <a:lnTo>
                    <a:pt x="7843" y="3236"/>
                  </a:lnTo>
                  <a:lnTo>
                    <a:pt x="7979" y="3320"/>
                  </a:lnTo>
                  <a:lnTo>
                    <a:pt x="8114" y="3413"/>
                  </a:lnTo>
                  <a:lnTo>
                    <a:pt x="8241" y="3515"/>
                  </a:lnTo>
                  <a:lnTo>
                    <a:pt x="8368" y="3625"/>
                  </a:lnTo>
                  <a:lnTo>
                    <a:pt x="8479" y="3744"/>
                  </a:lnTo>
                  <a:lnTo>
                    <a:pt x="8589" y="3862"/>
                  </a:lnTo>
                  <a:lnTo>
                    <a:pt x="8699" y="3989"/>
                  </a:lnTo>
                  <a:lnTo>
                    <a:pt x="8809" y="3972"/>
                  </a:lnTo>
                  <a:lnTo>
                    <a:pt x="8919" y="3956"/>
                  </a:lnTo>
                  <a:lnTo>
                    <a:pt x="9038" y="3947"/>
                  </a:lnTo>
                  <a:lnTo>
                    <a:pt x="9266" y="3947"/>
                  </a:lnTo>
                  <a:lnTo>
                    <a:pt x="9385" y="3964"/>
                  </a:lnTo>
                  <a:lnTo>
                    <a:pt x="9503" y="3972"/>
                  </a:lnTo>
                  <a:lnTo>
                    <a:pt x="9613" y="3998"/>
                  </a:lnTo>
                  <a:lnTo>
                    <a:pt x="9724" y="4023"/>
                  </a:lnTo>
                  <a:lnTo>
                    <a:pt x="9834" y="4049"/>
                  </a:lnTo>
                  <a:lnTo>
                    <a:pt x="9944" y="4091"/>
                  </a:lnTo>
                  <a:lnTo>
                    <a:pt x="10045" y="4125"/>
                  </a:lnTo>
                  <a:lnTo>
                    <a:pt x="10147" y="4176"/>
                  </a:lnTo>
                  <a:lnTo>
                    <a:pt x="10249" y="4227"/>
                  </a:lnTo>
                  <a:lnTo>
                    <a:pt x="10342" y="4277"/>
                  </a:lnTo>
                  <a:lnTo>
                    <a:pt x="10435" y="4345"/>
                  </a:lnTo>
                  <a:lnTo>
                    <a:pt x="10528" y="4404"/>
                  </a:lnTo>
                  <a:lnTo>
                    <a:pt x="10613" y="4472"/>
                  </a:lnTo>
                  <a:lnTo>
                    <a:pt x="10698" y="4548"/>
                  </a:lnTo>
                  <a:lnTo>
                    <a:pt x="10774" y="4625"/>
                  </a:lnTo>
                  <a:lnTo>
                    <a:pt x="10850" y="4701"/>
                  </a:lnTo>
                  <a:lnTo>
                    <a:pt x="10926" y="4786"/>
                  </a:lnTo>
                  <a:lnTo>
                    <a:pt x="10994" y="4870"/>
                  </a:lnTo>
                  <a:lnTo>
                    <a:pt x="11053" y="4963"/>
                  </a:lnTo>
                  <a:lnTo>
                    <a:pt x="11121" y="5057"/>
                  </a:lnTo>
                  <a:lnTo>
                    <a:pt x="11172" y="5150"/>
                  </a:lnTo>
                  <a:lnTo>
                    <a:pt x="11223" y="5251"/>
                  </a:lnTo>
                  <a:lnTo>
                    <a:pt x="11273" y="5353"/>
                  </a:lnTo>
                  <a:lnTo>
                    <a:pt x="11307" y="5455"/>
                  </a:lnTo>
                  <a:lnTo>
                    <a:pt x="11350" y="5565"/>
                  </a:lnTo>
                  <a:lnTo>
                    <a:pt x="11375" y="5675"/>
                  </a:lnTo>
                  <a:lnTo>
                    <a:pt x="11401" y="5785"/>
                  </a:lnTo>
                  <a:lnTo>
                    <a:pt x="11426" y="5895"/>
                  </a:lnTo>
                  <a:lnTo>
                    <a:pt x="11443" y="6014"/>
                  </a:lnTo>
                  <a:lnTo>
                    <a:pt x="11451" y="6132"/>
                  </a:lnTo>
                  <a:lnTo>
                    <a:pt x="11451" y="6251"/>
                  </a:lnTo>
                  <a:lnTo>
                    <a:pt x="11451" y="6369"/>
                  </a:lnTo>
                  <a:lnTo>
                    <a:pt x="11443" y="6479"/>
                  </a:lnTo>
                  <a:lnTo>
                    <a:pt x="11426" y="6598"/>
                  </a:lnTo>
                  <a:lnTo>
                    <a:pt x="11401" y="6708"/>
                  </a:lnTo>
                  <a:lnTo>
                    <a:pt x="11375" y="6818"/>
                  </a:lnTo>
                  <a:lnTo>
                    <a:pt x="11350" y="6928"/>
                  </a:lnTo>
                  <a:lnTo>
                    <a:pt x="11307" y="7038"/>
                  </a:lnTo>
                  <a:lnTo>
                    <a:pt x="11273" y="7140"/>
                  </a:lnTo>
                  <a:lnTo>
                    <a:pt x="11223" y="7242"/>
                  </a:lnTo>
                  <a:lnTo>
                    <a:pt x="11172" y="7343"/>
                  </a:lnTo>
                  <a:lnTo>
                    <a:pt x="11121" y="7436"/>
                  </a:lnTo>
                  <a:lnTo>
                    <a:pt x="11053" y="7530"/>
                  </a:lnTo>
                  <a:lnTo>
                    <a:pt x="10994" y="7623"/>
                  </a:lnTo>
                  <a:lnTo>
                    <a:pt x="10926" y="7707"/>
                  </a:lnTo>
                  <a:lnTo>
                    <a:pt x="10850" y="7792"/>
                  </a:lnTo>
                  <a:lnTo>
                    <a:pt x="10774" y="7877"/>
                  </a:lnTo>
                  <a:lnTo>
                    <a:pt x="10698" y="7953"/>
                  </a:lnTo>
                  <a:lnTo>
                    <a:pt x="10613" y="8021"/>
                  </a:lnTo>
                  <a:lnTo>
                    <a:pt x="10528" y="8089"/>
                  </a:lnTo>
                  <a:lnTo>
                    <a:pt x="10435" y="8156"/>
                  </a:lnTo>
                  <a:lnTo>
                    <a:pt x="10342" y="8216"/>
                  </a:lnTo>
                  <a:lnTo>
                    <a:pt x="10249" y="8266"/>
                  </a:lnTo>
                  <a:lnTo>
                    <a:pt x="10147" y="8317"/>
                  </a:lnTo>
                  <a:lnTo>
                    <a:pt x="10045" y="8368"/>
                  </a:lnTo>
                  <a:lnTo>
                    <a:pt x="9944" y="8410"/>
                  </a:lnTo>
                  <a:lnTo>
                    <a:pt x="9834" y="8444"/>
                  </a:lnTo>
                  <a:lnTo>
                    <a:pt x="9724" y="8478"/>
                  </a:lnTo>
                  <a:lnTo>
                    <a:pt x="9613" y="8504"/>
                  </a:lnTo>
                  <a:lnTo>
                    <a:pt x="9503" y="8521"/>
                  </a:lnTo>
                  <a:lnTo>
                    <a:pt x="9385" y="8537"/>
                  </a:lnTo>
                  <a:lnTo>
                    <a:pt x="9266" y="8546"/>
                  </a:lnTo>
                  <a:lnTo>
                    <a:pt x="6277" y="8546"/>
                  </a:lnTo>
                  <a:lnTo>
                    <a:pt x="6133" y="8537"/>
                  </a:lnTo>
                  <a:lnTo>
                    <a:pt x="5989" y="8512"/>
                  </a:lnTo>
                  <a:lnTo>
                    <a:pt x="5853" y="8487"/>
                  </a:lnTo>
                  <a:lnTo>
                    <a:pt x="5718" y="8461"/>
                  </a:lnTo>
                  <a:lnTo>
                    <a:pt x="5582" y="8419"/>
                  </a:lnTo>
                  <a:lnTo>
                    <a:pt x="5447" y="8377"/>
                  </a:lnTo>
                  <a:lnTo>
                    <a:pt x="5319" y="8326"/>
                  </a:lnTo>
                  <a:lnTo>
                    <a:pt x="5192" y="8266"/>
                  </a:lnTo>
                  <a:lnTo>
                    <a:pt x="5074" y="8207"/>
                  </a:lnTo>
                  <a:lnTo>
                    <a:pt x="4947" y="8139"/>
                  </a:lnTo>
                  <a:lnTo>
                    <a:pt x="4837" y="8063"/>
                  </a:lnTo>
                  <a:lnTo>
                    <a:pt x="4727" y="7978"/>
                  </a:lnTo>
                  <a:lnTo>
                    <a:pt x="4617" y="7894"/>
                  </a:lnTo>
                  <a:lnTo>
                    <a:pt x="4515" y="7809"/>
                  </a:lnTo>
                  <a:lnTo>
                    <a:pt x="4413" y="7716"/>
                  </a:lnTo>
                  <a:lnTo>
                    <a:pt x="4320" y="7614"/>
                  </a:lnTo>
                  <a:lnTo>
                    <a:pt x="4227" y="7513"/>
                  </a:lnTo>
                  <a:lnTo>
                    <a:pt x="4151" y="7403"/>
                  </a:lnTo>
                  <a:lnTo>
                    <a:pt x="4066" y="7292"/>
                  </a:lnTo>
                  <a:lnTo>
                    <a:pt x="3990" y="7174"/>
                  </a:lnTo>
                  <a:lnTo>
                    <a:pt x="3922" y="7055"/>
                  </a:lnTo>
                  <a:lnTo>
                    <a:pt x="3863" y="6937"/>
                  </a:lnTo>
                  <a:lnTo>
                    <a:pt x="3803" y="6810"/>
                  </a:lnTo>
                  <a:lnTo>
                    <a:pt x="3753" y="6683"/>
                  </a:lnTo>
                  <a:lnTo>
                    <a:pt x="3710" y="6547"/>
                  </a:lnTo>
                  <a:lnTo>
                    <a:pt x="3668" y="6412"/>
                  </a:lnTo>
                  <a:lnTo>
                    <a:pt x="3643" y="6276"/>
                  </a:lnTo>
                  <a:lnTo>
                    <a:pt x="3617" y="6141"/>
                  </a:lnTo>
                  <a:lnTo>
                    <a:pt x="3592" y="5997"/>
                  </a:lnTo>
                  <a:lnTo>
                    <a:pt x="3583" y="5853"/>
                  </a:lnTo>
                  <a:lnTo>
                    <a:pt x="3583" y="5709"/>
                  </a:lnTo>
                  <a:lnTo>
                    <a:pt x="3583" y="5556"/>
                  </a:lnTo>
                  <a:lnTo>
                    <a:pt x="3592" y="5412"/>
                  </a:lnTo>
                  <a:lnTo>
                    <a:pt x="3617" y="5268"/>
                  </a:lnTo>
                  <a:lnTo>
                    <a:pt x="3643" y="5133"/>
                  </a:lnTo>
                  <a:lnTo>
                    <a:pt x="3668" y="4997"/>
                  </a:lnTo>
                  <a:lnTo>
                    <a:pt x="3710" y="4862"/>
                  </a:lnTo>
                  <a:lnTo>
                    <a:pt x="3753" y="4726"/>
                  </a:lnTo>
                  <a:lnTo>
                    <a:pt x="3803" y="4599"/>
                  </a:lnTo>
                  <a:lnTo>
                    <a:pt x="3863" y="4472"/>
                  </a:lnTo>
                  <a:lnTo>
                    <a:pt x="3922" y="4354"/>
                  </a:lnTo>
                  <a:lnTo>
                    <a:pt x="3990" y="4235"/>
                  </a:lnTo>
                  <a:lnTo>
                    <a:pt x="4066" y="4116"/>
                  </a:lnTo>
                  <a:lnTo>
                    <a:pt x="4151" y="4006"/>
                  </a:lnTo>
                  <a:lnTo>
                    <a:pt x="4227" y="3896"/>
                  </a:lnTo>
                  <a:lnTo>
                    <a:pt x="4320" y="3795"/>
                  </a:lnTo>
                  <a:lnTo>
                    <a:pt x="4413" y="3693"/>
                  </a:lnTo>
                  <a:lnTo>
                    <a:pt x="4515" y="3600"/>
                  </a:lnTo>
                  <a:lnTo>
                    <a:pt x="4617" y="3515"/>
                  </a:lnTo>
                  <a:lnTo>
                    <a:pt x="4727" y="3430"/>
                  </a:lnTo>
                  <a:lnTo>
                    <a:pt x="4837" y="3346"/>
                  </a:lnTo>
                  <a:lnTo>
                    <a:pt x="4947" y="3278"/>
                  </a:lnTo>
                  <a:lnTo>
                    <a:pt x="5074" y="3202"/>
                  </a:lnTo>
                  <a:lnTo>
                    <a:pt x="5192" y="3142"/>
                  </a:lnTo>
                  <a:lnTo>
                    <a:pt x="5319" y="3083"/>
                  </a:lnTo>
                  <a:lnTo>
                    <a:pt x="5447" y="3032"/>
                  </a:lnTo>
                  <a:lnTo>
                    <a:pt x="5582" y="2990"/>
                  </a:lnTo>
                  <a:lnTo>
                    <a:pt x="5718" y="2948"/>
                  </a:lnTo>
                  <a:lnTo>
                    <a:pt x="5853" y="2922"/>
                  </a:lnTo>
                  <a:lnTo>
                    <a:pt x="5989" y="2897"/>
                  </a:lnTo>
                  <a:lnTo>
                    <a:pt x="6133" y="2880"/>
                  </a:lnTo>
                  <a:lnTo>
                    <a:pt x="6277" y="2863"/>
                  </a:lnTo>
                  <a:close/>
                  <a:moveTo>
                    <a:pt x="5455" y="9588"/>
                  </a:moveTo>
                  <a:lnTo>
                    <a:pt x="5506" y="9596"/>
                  </a:lnTo>
                  <a:lnTo>
                    <a:pt x="5557" y="9613"/>
                  </a:lnTo>
                  <a:lnTo>
                    <a:pt x="5607" y="9630"/>
                  </a:lnTo>
                  <a:lnTo>
                    <a:pt x="5692" y="9672"/>
                  </a:lnTo>
                  <a:lnTo>
                    <a:pt x="5768" y="9740"/>
                  </a:lnTo>
                  <a:lnTo>
                    <a:pt x="5836" y="9816"/>
                  </a:lnTo>
                  <a:lnTo>
                    <a:pt x="5887" y="9910"/>
                  </a:lnTo>
                  <a:lnTo>
                    <a:pt x="5904" y="9960"/>
                  </a:lnTo>
                  <a:lnTo>
                    <a:pt x="5921" y="10011"/>
                  </a:lnTo>
                  <a:lnTo>
                    <a:pt x="5921" y="10062"/>
                  </a:lnTo>
                  <a:lnTo>
                    <a:pt x="5929" y="10113"/>
                  </a:lnTo>
                  <a:lnTo>
                    <a:pt x="5929" y="11366"/>
                  </a:lnTo>
                  <a:lnTo>
                    <a:pt x="5921" y="11426"/>
                  </a:lnTo>
                  <a:lnTo>
                    <a:pt x="5921" y="11476"/>
                  </a:lnTo>
                  <a:lnTo>
                    <a:pt x="5904" y="11527"/>
                  </a:lnTo>
                  <a:lnTo>
                    <a:pt x="5887" y="11578"/>
                  </a:lnTo>
                  <a:lnTo>
                    <a:pt x="5836" y="11663"/>
                  </a:lnTo>
                  <a:lnTo>
                    <a:pt x="5768" y="11739"/>
                  </a:lnTo>
                  <a:lnTo>
                    <a:pt x="5692" y="11807"/>
                  </a:lnTo>
                  <a:lnTo>
                    <a:pt x="5607" y="11857"/>
                  </a:lnTo>
                  <a:lnTo>
                    <a:pt x="5557" y="11874"/>
                  </a:lnTo>
                  <a:lnTo>
                    <a:pt x="5506" y="11891"/>
                  </a:lnTo>
                  <a:lnTo>
                    <a:pt x="5455" y="11891"/>
                  </a:lnTo>
                  <a:lnTo>
                    <a:pt x="5396" y="11900"/>
                  </a:lnTo>
                  <a:lnTo>
                    <a:pt x="5345" y="11891"/>
                  </a:lnTo>
                  <a:lnTo>
                    <a:pt x="5294" y="11891"/>
                  </a:lnTo>
                  <a:lnTo>
                    <a:pt x="5243" y="11874"/>
                  </a:lnTo>
                  <a:lnTo>
                    <a:pt x="5192" y="11857"/>
                  </a:lnTo>
                  <a:lnTo>
                    <a:pt x="5099" y="11807"/>
                  </a:lnTo>
                  <a:lnTo>
                    <a:pt x="5023" y="11739"/>
                  </a:lnTo>
                  <a:lnTo>
                    <a:pt x="4955" y="11663"/>
                  </a:lnTo>
                  <a:lnTo>
                    <a:pt x="4913" y="11578"/>
                  </a:lnTo>
                  <a:lnTo>
                    <a:pt x="4896" y="11527"/>
                  </a:lnTo>
                  <a:lnTo>
                    <a:pt x="4879" y="11476"/>
                  </a:lnTo>
                  <a:lnTo>
                    <a:pt x="4871" y="11426"/>
                  </a:lnTo>
                  <a:lnTo>
                    <a:pt x="4871" y="11366"/>
                  </a:lnTo>
                  <a:lnTo>
                    <a:pt x="4871" y="10113"/>
                  </a:lnTo>
                  <a:lnTo>
                    <a:pt x="4871" y="10062"/>
                  </a:lnTo>
                  <a:lnTo>
                    <a:pt x="4879" y="10011"/>
                  </a:lnTo>
                  <a:lnTo>
                    <a:pt x="4896" y="9960"/>
                  </a:lnTo>
                  <a:lnTo>
                    <a:pt x="4913" y="9910"/>
                  </a:lnTo>
                  <a:lnTo>
                    <a:pt x="4955" y="9816"/>
                  </a:lnTo>
                  <a:lnTo>
                    <a:pt x="5023" y="9740"/>
                  </a:lnTo>
                  <a:lnTo>
                    <a:pt x="5099" y="9672"/>
                  </a:lnTo>
                  <a:lnTo>
                    <a:pt x="5192" y="9630"/>
                  </a:lnTo>
                  <a:lnTo>
                    <a:pt x="5243" y="9613"/>
                  </a:lnTo>
                  <a:lnTo>
                    <a:pt x="5294" y="9596"/>
                  </a:lnTo>
                  <a:lnTo>
                    <a:pt x="5345" y="9588"/>
                  </a:lnTo>
                  <a:close/>
                  <a:moveTo>
                    <a:pt x="9690" y="9588"/>
                  </a:moveTo>
                  <a:lnTo>
                    <a:pt x="9741" y="9596"/>
                  </a:lnTo>
                  <a:lnTo>
                    <a:pt x="9791" y="9613"/>
                  </a:lnTo>
                  <a:lnTo>
                    <a:pt x="9842" y="9630"/>
                  </a:lnTo>
                  <a:lnTo>
                    <a:pt x="9927" y="9672"/>
                  </a:lnTo>
                  <a:lnTo>
                    <a:pt x="10012" y="9740"/>
                  </a:lnTo>
                  <a:lnTo>
                    <a:pt x="10071" y="9816"/>
                  </a:lnTo>
                  <a:lnTo>
                    <a:pt x="10122" y="9910"/>
                  </a:lnTo>
                  <a:lnTo>
                    <a:pt x="10139" y="9960"/>
                  </a:lnTo>
                  <a:lnTo>
                    <a:pt x="10156" y="10011"/>
                  </a:lnTo>
                  <a:lnTo>
                    <a:pt x="10164" y="10062"/>
                  </a:lnTo>
                  <a:lnTo>
                    <a:pt x="10164" y="10113"/>
                  </a:lnTo>
                  <a:lnTo>
                    <a:pt x="10164" y="11366"/>
                  </a:lnTo>
                  <a:lnTo>
                    <a:pt x="10164" y="11426"/>
                  </a:lnTo>
                  <a:lnTo>
                    <a:pt x="10156" y="11476"/>
                  </a:lnTo>
                  <a:lnTo>
                    <a:pt x="10139" y="11527"/>
                  </a:lnTo>
                  <a:lnTo>
                    <a:pt x="10122" y="11578"/>
                  </a:lnTo>
                  <a:lnTo>
                    <a:pt x="10071" y="11663"/>
                  </a:lnTo>
                  <a:lnTo>
                    <a:pt x="10012" y="11739"/>
                  </a:lnTo>
                  <a:lnTo>
                    <a:pt x="9927" y="11807"/>
                  </a:lnTo>
                  <a:lnTo>
                    <a:pt x="9842" y="11857"/>
                  </a:lnTo>
                  <a:lnTo>
                    <a:pt x="9791" y="11874"/>
                  </a:lnTo>
                  <a:lnTo>
                    <a:pt x="9741" y="11891"/>
                  </a:lnTo>
                  <a:lnTo>
                    <a:pt x="9690" y="11891"/>
                  </a:lnTo>
                  <a:lnTo>
                    <a:pt x="9630" y="11900"/>
                  </a:lnTo>
                  <a:lnTo>
                    <a:pt x="9580" y="11891"/>
                  </a:lnTo>
                  <a:lnTo>
                    <a:pt x="9529" y="11891"/>
                  </a:lnTo>
                  <a:lnTo>
                    <a:pt x="9478" y="11874"/>
                  </a:lnTo>
                  <a:lnTo>
                    <a:pt x="9427" y="11857"/>
                  </a:lnTo>
                  <a:lnTo>
                    <a:pt x="9334" y="11807"/>
                  </a:lnTo>
                  <a:lnTo>
                    <a:pt x="9258" y="11739"/>
                  </a:lnTo>
                  <a:lnTo>
                    <a:pt x="9198" y="11663"/>
                  </a:lnTo>
                  <a:lnTo>
                    <a:pt x="9148" y="11578"/>
                  </a:lnTo>
                  <a:lnTo>
                    <a:pt x="9131" y="11527"/>
                  </a:lnTo>
                  <a:lnTo>
                    <a:pt x="9114" y="11476"/>
                  </a:lnTo>
                  <a:lnTo>
                    <a:pt x="9105" y="11426"/>
                  </a:lnTo>
                  <a:lnTo>
                    <a:pt x="9105" y="11366"/>
                  </a:lnTo>
                  <a:lnTo>
                    <a:pt x="9105" y="10113"/>
                  </a:lnTo>
                  <a:lnTo>
                    <a:pt x="9105" y="10062"/>
                  </a:lnTo>
                  <a:lnTo>
                    <a:pt x="9114" y="10011"/>
                  </a:lnTo>
                  <a:lnTo>
                    <a:pt x="9131" y="9960"/>
                  </a:lnTo>
                  <a:lnTo>
                    <a:pt x="9148" y="9910"/>
                  </a:lnTo>
                  <a:lnTo>
                    <a:pt x="9198" y="9816"/>
                  </a:lnTo>
                  <a:lnTo>
                    <a:pt x="9258" y="9740"/>
                  </a:lnTo>
                  <a:lnTo>
                    <a:pt x="9334" y="9672"/>
                  </a:lnTo>
                  <a:lnTo>
                    <a:pt x="9427" y="9630"/>
                  </a:lnTo>
                  <a:lnTo>
                    <a:pt x="9478" y="9613"/>
                  </a:lnTo>
                  <a:lnTo>
                    <a:pt x="9529" y="9596"/>
                  </a:lnTo>
                  <a:lnTo>
                    <a:pt x="9580" y="9588"/>
                  </a:lnTo>
                  <a:close/>
                  <a:moveTo>
                    <a:pt x="7572" y="9588"/>
                  </a:moveTo>
                  <a:lnTo>
                    <a:pt x="7623" y="9596"/>
                  </a:lnTo>
                  <a:lnTo>
                    <a:pt x="7674" y="9613"/>
                  </a:lnTo>
                  <a:lnTo>
                    <a:pt x="7725" y="9630"/>
                  </a:lnTo>
                  <a:lnTo>
                    <a:pt x="7809" y="9672"/>
                  </a:lnTo>
                  <a:lnTo>
                    <a:pt x="7894" y="9740"/>
                  </a:lnTo>
                  <a:lnTo>
                    <a:pt x="7953" y="9816"/>
                  </a:lnTo>
                  <a:lnTo>
                    <a:pt x="8004" y="9910"/>
                  </a:lnTo>
                  <a:lnTo>
                    <a:pt x="8021" y="9960"/>
                  </a:lnTo>
                  <a:lnTo>
                    <a:pt x="8038" y="10011"/>
                  </a:lnTo>
                  <a:lnTo>
                    <a:pt x="8047" y="10062"/>
                  </a:lnTo>
                  <a:lnTo>
                    <a:pt x="8047" y="10113"/>
                  </a:lnTo>
                  <a:lnTo>
                    <a:pt x="8047" y="12975"/>
                  </a:lnTo>
                  <a:lnTo>
                    <a:pt x="8047" y="13026"/>
                  </a:lnTo>
                  <a:lnTo>
                    <a:pt x="8038" y="13086"/>
                  </a:lnTo>
                  <a:lnTo>
                    <a:pt x="8021" y="13128"/>
                  </a:lnTo>
                  <a:lnTo>
                    <a:pt x="8004" y="13179"/>
                  </a:lnTo>
                  <a:lnTo>
                    <a:pt x="7953" y="13272"/>
                  </a:lnTo>
                  <a:lnTo>
                    <a:pt x="7894" y="13348"/>
                  </a:lnTo>
                  <a:lnTo>
                    <a:pt x="7809" y="13416"/>
                  </a:lnTo>
                  <a:lnTo>
                    <a:pt x="7725" y="13467"/>
                  </a:lnTo>
                  <a:lnTo>
                    <a:pt x="7674" y="13484"/>
                  </a:lnTo>
                  <a:lnTo>
                    <a:pt x="7623" y="13492"/>
                  </a:lnTo>
                  <a:lnTo>
                    <a:pt x="7572" y="13501"/>
                  </a:lnTo>
                  <a:lnTo>
                    <a:pt x="7462" y="13501"/>
                  </a:lnTo>
                  <a:lnTo>
                    <a:pt x="7411" y="13492"/>
                  </a:lnTo>
                  <a:lnTo>
                    <a:pt x="7361" y="13484"/>
                  </a:lnTo>
                  <a:lnTo>
                    <a:pt x="7310" y="13467"/>
                  </a:lnTo>
                  <a:lnTo>
                    <a:pt x="7217" y="13416"/>
                  </a:lnTo>
                  <a:lnTo>
                    <a:pt x="7140" y="13348"/>
                  </a:lnTo>
                  <a:lnTo>
                    <a:pt x="7073" y="13272"/>
                  </a:lnTo>
                  <a:lnTo>
                    <a:pt x="7030" y="13179"/>
                  </a:lnTo>
                  <a:lnTo>
                    <a:pt x="7013" y="13128"/>
                  </a:lnTo>
                  <a:lnTo>
                    <a:pt x="6996" y="13086"/>
                  </a:lnTo>
                  <a:lnTo>
                    <a:pt x="6988" y="13026"/>
                  </a:lnTo>
                  <a:lnTo>
                    <a:pt x="6988" y="12975"/>
                  </a:lnTo>
                  <a:lnTo>
                    <a:pt x="6988" y="10113"/>
                  </a:lnTo>
                  <a:lnTo>
                    <a:pt x="6988" y="10062"/>
                  </a:lnTo>
                  <a:lnTo>
                    <a:pt x="6996" y="10011"/>
                  </a:lnTo>
                  <a:lnTo>
                    <a:pt x="7013" y="9960"/>
                  </a:lnTo>
                  <a:lnTo>
                    <a:pt x="7030" y="9910"/>
                  </a:lnTo>
                  <a:lnTo>
                    <a:pt x="7073" y="9816"/>
                  </a:lnTo>
                  <a:lnTo>
                    <a:pt x="7140" y="9740"/>
                  </a:lnTo>
                  <a:lnTo>
                    <a:pt x="7217" y="9672"/>
                  </a:lnTo>
                  <a:lnTo>
                    <a:pt x="7310" y="9630"/>
                  </a:lnTo>
                  <a:lnTo>
                    <a:pt x="7361" y="9613"/>
                  </a:lnTo>
                  <a:lnTo>
                    <a:pt x="7411" y="9596"/>
                  </a:lnTo>
                  <a:lnTo>
                    <a:pt x="7462" y="9588"/>
                  </a:lnTo>
                  <a:close/>
                  <a:moveTo>
                    <a:pt x="7513" y="0"/>
                  </a:moveTo>
                  <a:lnTo>
                    <a:pt x="7132" y="9"/>
                  </a:lnTo>
                  <a:lnTo>
                    <a:pt x="6751" y="43"/>
                  </a:lnTo>
                  <a:lnTo>
                    <a:pt x="6370" y="85"/>
                  </a:lnTo>
                  <a:lnTo>
                    <a:pt x="6006" y="153"/>
                  </a:lnTo>
                  <a:lnTo>
                    <a:pt x="5641" y="237"/>
                  </a:lnTo>
                  <a:lnTo>
                    <a:pt x="5286" y="339"/>
                  </a:lnTo>
                  <a:lnTo>
                    <a:pt x="4930" y="458"/>
                  </a:lnTo>
                  <a:lnTo>
                    <a:pt x="4591" y="593"/>
                  </a:lnTo>
                  <a:lnTo>
                    <a:pt x="4261" y="746"/>
                  </a:lnTo>
                  <a:lnTo>
                    <a:pt x="3939" y="915"/>
                  </a:lnTo>
                  <a:lnTo>
                    <a:pt x="3617" y="1093"/>
                  </a:lnTo>
                  <a:lnTo>
                    <a:pt x="3312" y="1288"/>
                  </a:lnTo>
                  <a:lnTo>
                    <a:pt x="3024" y="1499"/>
                  </a:lnTo>
                  <a:lnTo>
                    <a:pt x="2736" y="1720"/>
                  </a:lnTo>
                  <a:lnTo>
                    <a:pt x="2465" y="1957"/>
                  </a:lnTo>
                  <a:lnTo>
                    <a:pt x="2203" y="2211"/>
                  </a:lnTo>
                  <a:lnTo>
                    <a:pt x="1949" y="2465"/>
                  </a:lnTo>
                  <a:lnTo>
                    <a:pt x="1720" y="2744"/>
                  </a:lnTo>
                  <a:lnTo>
                    <a:pt x="1491" y="3024"/>
                  </a:lnTo>
                  <a:lnTo>
                    <a:pt x="1280" y="3320"/>
                  </a:lnTo>
                  <a:lnTo>
                    <a:pt x="1085" y="3625"/>
                  </a:lnTo>
                  <a:lnTo>
                    <a:pt x="907" y="3939"/>
                  </a:lnTo>
                  <a:lnTo>
                    <a:pt x="738" y="4260"/>
                  </a:lnTo>
                  <a:lnTo>
                    <a:pt x="585" y="4599"/>
                  </a:lnTo>
                  <a:lnTo>
                    <a:pt x="458" y="4938"/>
                  </a:lnTo>
                  <a:lnTo>
                    <a:pt x="340" y="5285"/>
                  </a:lnTo>
                  <a:lnTo>
                    <a:pt x="238" y="5641"/>
                  </a:lnTo>
                  <a:lnTo>
                    <a:pt x="153" y="6005"/>
                  </a:lnTo>
                  <a:lnTo>
                    <a:pt x="85" y="6378"/>
                  </a:lnTo>
                  <a:lnTo>
                    <a:pt x="35" y="6750"/>
                  </a:lnTo>
                  <a:lnTo>
                    <a:pt x="9" y="7132"/>
                  </a:lnTo>
                  <a:lnTo>
                    <a:pt x="1" y="7521"/>
                  </a:lnTo>
                  <a:lnTo>
                    <a:pt x="1" y="7707"/>
                  </a:lnTo>
                  <a:lnTo>
                    <a:pt x="9" y="7902"/>
                  </a:lnTo>
                  <a:lnTo>
                    <a:pt x="26" y="8089"/>
                  </a:lnTo>
                  <a:lnTo>
                    <a:pt x="52" y="8292"/>
                  </a:lnTo>
                  <a:lnTo>
                    <a:pt x="85" y="8495"/>
                  </a:lnTo>
                  <a:lnTo>
                    <a:pt x="119" y="8698"/>
                  </a:lnTo>
                  <a:lnTo>
                    <a:pt x="162" y="8902"/>
                  </a:lnTo>
                  <a:lnTo>
                    <a:pt x="212" y="9113"/>
                  </a:lnTo>
                  <a:lnTo>
                    <a:pt x="272" y="9334"/>
                  </a:lnTo>
                  <a:lnTo>
                    <a:pt x="331" y="9554"/>
                  </a:lnTo>
                  <a:lnTo>
                    <a:pt x="407" y="9774"/>
                  </a:lnTo>
                  <a:lnTo>
                    <a:pt x="483" y="10003"/>
                  </a:lnTo>
                  <a:lnTo>
                    <a:pt x="653" y="10460"/>
                  </a:lnTo>
                  <a:lnTo>
                    <a:pt x="856" y="10934"/>
                  </a:lnTo>
                  <a:lnTo>
                    <a:pt x="1051" y="11349"/>
                  </a:lnTo>
                  <a:lnTo>
                    <a:pt x="1263" y="11773"/>
                  </a:lnTo>
                  <a:lnTo>
                    <a:pt x="1491" y="12196"/>
                  </a:lnTo>
                  <a:lnTo>
                    <a:pt x="1737" y="12620"/>
                  </a:lnTo>
                  <a:lnTo>
                    <a:pt x="1991" y="13043"/>
                  </a:lnTo>
                  <a:lnTo>
                    <a:pt x="2271" y="13467"/>
                  </a:lnTo>
                  <a:lnTo>
                    <a:pt x="2558" y="13882"/>
                  </a:lnTo>
                  <a:lnTo>
                    <a:pt x="2855" y="14297"/>
                  </a:lnTo>
                  <a:lnTo>
                    <a:pt x="3117" y="14644"/>
                  </a:lnTo>
                  <a:lnTo>
                    <a:pt x="3388" y="14983"/>
                  </a:lnTo>
                  <a:lnTo>
                    <a:pt x="3668" y="15321"/>
                  </a:lnTo>
                  <a:lnTo>
                    <a:pt x="3964" y="15660"/>
                  </a:lnTo>
                  <a:lnTo>
                    <a:pt x="4261" y="15982"/>
                  </a:lnTo>
                  <a:lnTo>
                    <a:pt x="4566" y="16295"/>
                  </a:lnTo>
                  <a:lnTo>
                    <a:pt x="4871" y="16592"/>
                  </a:lnTo>
                  <a:lnTo>
                    <a:pt x="5176" y="16871"/>
                  </a:lnTo>
                  <a:lnTo>
                    <a:pt x="5489" y="17125"/>
                  </a:lnTo>
                  <a:lnTo>
                    <a:pt x="5794" y="17363"/>
                  </a:lnTo>
                  <a:lnTo>
                    <a:pt x="5946" y="17464"/>
                  </a:lnTo>
                  <a:lnTo>
                    <a:pt x="6099" y="17566"/>
                  </a:lnTo>
                  <a:lnTo>
                    <a:pt x="6251" y="17659"/>
                  </a:lnTo>
                  <a:lnTo>
                    <a:pt x="6404" y="17744"/>
                  </a:lnTo>
                  <a:lnTo>
                    <a:pt x="6548" y="17820"/>
                  </a:lnTo>
                  <a:lnTo>
                    <a:pt x="6692" y="17879"/>
                  </a:lnTo>
                  <a:lnTo>
                    <a:pt x="6836" y="17938"/>
                  </a:lnTo>
                  <a:lnTo>
                    <a:pt x="6979" y="17989"/>
                  </a:lnTo>
                  <a:lnTo>
                    <a:pt x="7115" y="18023"/>
                  </a:lnTo>
                  <a:lnTo>
                    <a:pt x="7251" y="18057"/>
                  </a:lnTo>
                  <a:lnTo>
                    <a:pt x="7386" y="18066"/>
                  </a:lnTo>
                  <a:lnTo>
                    <a:pt x="7513" y="18074"/>
                  </a:lnTo>
                  <a:lnTo>
                    <a:pt x="7649" y="18066"/>
                  </a:lnTo>
                  <a:lnTo>
                    <a:pt x="7776" y="18057"/>
                  </a:lnTo>
                  <a:lnTo>
                    <a:pt x="7920" y="18023"/>
                  </a:lnTo>
                  <a:lnTo>
                    <a:pt x="8055" y="17989"/>
                  </a:lnTo>
                  <a:lnTo>
                    <a:pt x="8199" y="17938"/>
                  </a:lnTo>
                  <a:lnTo>
                    <a:pt x="8343" y="17879"/>
                  </a:lnTo>
                  <a:lnTo>
                    <a:pt x="8487" y="17820"/>
                  </a:lnTo>
                  <a:lnTo>
                    <a:pt x="8631" y="17744"/>
                  </a:lnTo>
                  <a:lnTo>
                    <a:pt x="8783" y="17659"/>
                  </a:lnTo>
                  <a:lnTo>
                    <a:pt x="8936" y="17566"/>
                  </a:lnTo>
                  <a:lnTo>
                    <a:pt x="9080" y="17464"/>
                  </a:lnTo>
                  <a:lnTo>
                    <a:pt x="9232" y="17363"/>
                  </a:lnTo>
                  <a:lnTo>
                    <a:pt x="9546" y="17125"/>
                  </a:lnTo>
                  <a:lnTo>
                    <a:pt x="9851" y="16871"/>
                  </a:lnTo>
                  <a:lnTo>
                    <a:pt x="10164" y="16592"/>
                  </a:lnTo>
                  <a:lnTo>
                    <a:pt x="10469" y="16295"/>
                  </a:lnTo>
                  <a:lnTo>
                    <a:pt x="10774" y="15982"/>
                  </a:lnTo>
                  <a:lnTo>
                    <a:pt x="11070" y="15660"/>
                  </a:lnTo>
                  <a:lnTo>
                    <a:pt x="11358" y="15321"/>
                  </a:lnTo>
                  <a:lnTo>
                    <a:pt x="11646" y="14983"/>
                  </a:lnTo>
                  <a:lnTo>
                    <a:pt x="11917" y="14644"/>
                  </a:lnTo>
                  <a:lnTo>
                    <a:pt x="12180" y="14297"/>
                  </a:lnTo>
                  <a:lnTo>
                    <a:pt x="12476" y="13882"/>
                  </a:lnTo>
                  <a:lnTo>
                    <a:pt x="12764" y="13467"/>
                  </a:lnTo>
                  <a:lnTo>
                    <a:pt x="13035" y="13043"/>
                  </a:lnTo>
                  <a:lnTo>
                    <a:pt x="13298" y="12620"/>
                  </a:lnTo>
                  <a:lnTo>
                    <a:pt x="13543" y="12196"/>
                  </a:lnTo>
                  <a:lnTo>
                    <a:pt x="13772" y="11773"/>
                  </a:lnTo>
                  <a:lnTo>
                    <a:pt x="13984" y="11349"/>
                  </a:lnTo>
                  <a:lnTo>
                    <a:pt x="14178" y="10934"/>
                  </a:lnTo>
                  <a:lnTo>
                    <a:pt x="14373" y="10460"/>
                  </a:lnTo>
                  <a:lnTo>
                    <a:pt x="14551" y="10003"/>
                  </a:lnTo>
                  <a:lnTo>
                    <a:pt x="14627" y="9774"/>
                  </a:lnTo>
                  <a:lnTo>
                    <a:pt x="14695" y="9554"/>
                  </a:lnTo>
                  <a:lnTo>
                    <a:pt x="14763" y="9334"/>
                  </a:lnTo>
                  <a:lnTo>
                    <a:pt x="14822" y="9113"/>
                  </a:lnTo>
                  <a:lnTo>
                    <a:pt x="14873" y="8902"/>
                  </a:lnTo>
                  <a:lnTo>
                    <a:pt x="14915" y="8698"/>
                  </a:lnTo>
                  <a:lnTo>
                    <a:pt x="14949" y="8495"/>
                  </a:lnTo>
                  <a:lnTo>
                    <a:pt x="14983" y="8292"/>
                  </a:lnTo>
                  <a:lnTo>
                    <a:pt x="15000" y="8089"/>
                  </a:lnTo>
                  <a:lnTo>
                    <a:pt x="15017" y="7902"/>
                  </a:lnTo>
                  <a:lnTo>
                    <a:pt x="15034" y="7707"/>
                  </a:lnTo>
                  <a:lnTo>
                    <a:pt x="15034" y="7521"/>
                  </a:lnTo>
                  <a:lnTo>
                    <a:pt x="15025" y="7132"/>
                  </a:lnTo>
                  <a:lnTo>
                    <a:pt x="14992" y="6750"/>
                  </a:lnTo>
                  <a:lnTo>
                    <a:pt x="14949" y="6378"/>
                  </a:lnTo>
                  <a:lnTo>
                    <a:pt x="14881" y="6005"/>
                  </a:lnTo>
                  <a:lnTo>
                    <a:pt x="14797" y="5641"/>
                  </a:lnTo>
                  <a:lnTo>
                    <a:pt x="14695" y="5285"/>
                  </a:lnTo>
                  <a:lnTo>
                    <a:pt x="14577" y="4938"/>
                  </a:lnTo>
                  <a:lnTo>
                    <a:pt x="14441" y="4599"/>
                  </a:lnTo>
                  <a:lnTo>
                    <a:pt x="14289" y="4260"/>
                  </a:lnTo>
                  <a:lnTo>
                    <a:pt x="14128" y="3939"/>
                  </a:lnTo>
                  <a:lnTo>
                    <a:pt x="13941" y="3625"/>
                  </a:lnTo>
                  <a:lnTo>
                    <a:pt x="13747" y="3320"/>
                  </a:lnTo>
                  <a:lnTo>
                    <a:pt x="13535" y="3024"/>
                  </a:lnTo>
                  <a:lnTo>
                    <a:pt x="13315" y="2744"/>
                  </a:lnTo>
                  <a:lnTo>
                    <a:pt x="13077" y="2465"/>
                  </a:lnTo>
                  <a:lnTo>
                    <a:pt x="12832" y="2211"/>
                  </a:lnTo>
                  <a:lnTo>
                    <a:pt x="12569" y="1957"/>
                  </a:lnTo>
                  <a:lnTo>
                    <a:pt x="12298" y="1720"/>
                  </a:lnTo>
                  <a:lnTo>
                    <a:pt x="12010" y="1499"/>
                  </a:lnTo>
                  <a:lnTo>
                    <a:pt x="11714" y="1288"/>
                  </a:lnTo>
                  <a:lnTo>
                    <a:pt x="11409" y="1093"/>
                  </a:lnTo>
                  <a:lnTo>
                    <a:pt x="11096" y="915"/>
                  </a:lnTo>
                  <a:lnTo>
                    <a:pt x="10774" y="746"/>
                  </a:lnTo>
                  <a:lnTo>
                    <a:pt x="10443" y="593"/>
                  </a:lnTo>
                  <a:lnTo>
                    <a:pt x="10096" y="458"/>
                  </a:lnTo>
                  <a:lnTo>
                    <a:pt x="9749" y="339"/>
                  </a:lnTo>
                  <a:lnTo>
                    <a:pt x="9393" y="237"/>
                  </a:lnTo>
                  <a:lnTo>
                    <a:pt x="9029" y="153"/>
                  </a:lnTo>
                  <a:lnTo>
                    <a:pt x="8656" y="85"/>
                  </a:lnTo>
                  <a:lnTo>
                    <a:pt x="8284" y="43"/>
                  </a:lnTo>
                  <a:lnTo>
                    <a:pt x="7903" y="9"/>
                  </a:lnTo>
                  <a:lnTo>
                    <a:pt x="75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441;p22"/>
            <p:cNvSpPr/>
            <p:nvPr/>
          </p:nvSpPr>
          <p:spPr>
            <a:xfrm>
              <a:off x="1596310" y="3949357"/>
              <a:ext cx="375850" cy="451850"/>
            </a:xfrm>
            <a:custGeom>
              <a:avLst/>
              <a:gdLst/>
              <a:ahLst/>
              <a:cxnLst/>
              <a:rect l="l" t="t" r="r" b="b"/>
              <a:pathLst>
                <a:path w="15034" h="18074" fill="none" extrusionOk="0">
                  <a:moveTo>
                    <a:pt x="7513" y="0"/>
                  </a:moveTo>
                  <a:lnTo>
                    <a:pt x="7513" y="0"/>
                  </a:lnTo>
                  <a:lnTo>
                    <a:pt x="7132" y="9"/>
                  </a:lnTo>
                  <a:lnTo>
                    <a:pt x="6751" y="43"/>
                  </a:lnTo>
                  <a:lnTo>
                    <a:pt x="6370" y="85"/>
                  </a:lnTo>
                  <a:lnTo>
                    <a:pt x="6006" y="153"/>
                  </a:lnTo>
                  <a:lnTo>
                    <a:pt x="5641" y="237"/>
                  </a:lnTo>
                  <a:lnTo>
                    <a:pt x="5286" y="339"/>
                  </a:lnTo>
                  <a:lnTo>
                    <a:pt x="4930" y="458"/>
                  </a:lnTo>
                  <a:lnTo>
                    <a:pt x="4591" y="593"/>
                  </a:lnTo>
                  <a:lnTo>
                    <a:pt x="4261" y="746"/>
                  </a:lnTo>
                  <a:lnTo>
                    <a:pt x="3939" y="915"/>
                  </a:lnTo>
                  <a:lnTo>
                    <a:pt x="3617" y="1093"/>
                  </a:lnTo>
                  <a:lnTo>
                    <a:pt x="3312" y="1288"/>
                  </a:lnTo>
                  <a:lnTo>
                    <a:pt x="3024" y="1499"/>
                  </a:lnTo>
                  <a:lnTo>
                    <a:pt x="2736" y="1720"/>
                  </a:lnTo>
                  <a:lnTo>
                    <a:pt x="2465" y="1957"/>
                  </a:lnTo>
                  <a:lnTo>
                    <a:pt x="2203" y="2211"/>
                  </a:lnTo>
                  <a:lnTo>
                    <a:pt x="1949" y="2465"/>
                  </a:lnTo>
                  <a:lnTo>
                    <a:pt x="1720" y="2744"/>
                  </a:lnTo>
                  <a:lnTo>
                    <a:pt x="1491" y="3024"/>
                  </a:lnTo>
                  <a:lnTo>
                    <a:pt x="1280" y="3320"/>
                  </a:lnTo>
                  <a:lnTo>
                    <a:pt x="1085" y="3625"/>
                  </a:lnTo>
                  <a:lnTo>
                    <a:pt x="907" y="3939"/>
                  </a:lnTo>
                  <a:lnTo>
                    <a:pt x="738" y="4260"/>
                  </a:lnTo>
                  <a:lnTo>
                    <a:pt x="585" y="4599"/>
                  </a:lnTo>
                  <a:lnTo>
                    <a:pt x="458" y="4938"/>
                  </a:lnTo>
                  <a:lnTo>
                    <a:pt x="340" y="5285"/>
                  </a:lnTo>
                  <a:lnTo>
                    <a:pt x="238" y="5641"/>
                  </a:lnTo>
                  <a:lnTo>
                    <a:pt x="153" y="6005"/>
                  </a:lnTo>
                  <a:lnTo>
                    <a:pt x="85" y="6378"/>
                  </a:lnTo>
                  <a:lnTo>
                    <a:pt x="35" y="6750"/>
                  </a:lnTo>
                  <a:lnTo>
                    <a:pt x="9" y="7132"/>
                  </a:lnTo>
                  <a:lnTo>
                    <a:pt x="1" y="7521"/>
                  </a:lnTo>
                  <a:lnTo>
                    <a:pt x="1" y="7521"/>
                  </a:lnTo>
                  <a:lnTo>
                    <a:pt x="1" y="7707"/>
                  </a:lnTo>
                  <a:lnTo>
                    <a:pt x="9" y="7902"/>
                  </a:lnTo>
                  <a:lnTo>
                    <a:pt x="26" y="8089"/>
                  </a:lnTo>
                  <a:lnTo>
                    <a:pt x="52" y="8292"/>
                  </a:lnTo>
                  <a:lnTo>
                    <a:pt x="85" y="8495"/>
                  </a:lnTo>
                  <a:lnTo>
                    <a:pt x="119" y="8698"/>
                  </a:lnTo>
                  <a:lnTo>
                    <a:pt x="162" y="8902"/>
                  </a:lnTo>
                  <a:lnTo>
                    <a:pt x="212" y="9113"/>
                  </a:lnTo>
                  <a:lnTo>
                    <a:pt x="272" y="9334"/>
                  </a:lnTo>
                  <a:lnTo>
                    <a:pt x="331" y="9554"/>
                  </a:lnTo>
                  <a:lnTo>
                    <a:pt x="407" y="9774"/>
                  </a:lnTo>
                  <a:lnTo>
                    <a:pt x="483" y="10003"/>
                  </a:lnTo>
                  <a:lnTo>
                    <a:pt x="653" y="10460"/>
                  </a:lnTo>
                  <a:lnTo>
                    <a:pt x="856" y="10934"/>
                  </a:lnTo>
                  <a:lnTo>
                    <a:pt x="856" y="10934"/>
                  </a:lnTo>
                  <a:lnTo>
                    <a:pt x="1051" y="11349"/>
                  </a:lnTo>
                  <a:lnTo>
                    <a:pt x="1263" y="11773"/>
                  </a:lnTo>
                  <a:lnTo>
                    <a:pt x="1491" y="12196"/>
                  </a:lnTo>
                  <a:lnTo>
                    <a:pt x="1737" y="12620"/>
                  </a:lnTo>
                  <a:lnTo>
                    <a:pt x="1991" y="13043"/>
                  </a:lnTo>
                  <a:lnTo>
                    <a:pt x="2271" y="13467"/>
                  </a:lnTo>
                  <a:lnTo>
                    <a:pt x="2558" y="13882"/>
                  </a:lnTo>
                  <a:lnTo>
                    <a:pt x="2855" y="14297"/>
                  </a:lnTo>
                  <a:lnTo>
                    <a:pt x="2855" y="14297"/>
                  </a:lnTo>
                  <a:lnTo>
                    <a:pt x="3117" y="14644"/>
                  </a:lnTo>
                  <a:lnTo>
                    <a:pt x="3388" y="14983"/>
                  </a:lnTo>
                  <a:lnTo>
                    <a:pt x="3668" y="15321"/>
                  </a:lnTo>
                  <a:lnTo>
                    <a:pt x="3964" y="15660"/>
                  </a:lnTo>
                  <a:lnTo>
                    <a:pt x="4261" y="15982"/>
                  </a:lnTo>
                  <a:lnTo>
                    <a:pt x="4566" y="16295"/>
                  </a:lnTo>
                  <a:lnTo>
                    <a:pt x="4871" y="16592"/>
                  </a:lnTo>
                  <a:lnTo>
                    <a:pt x="5176" y="16871"/>
                  </a:lnTo>
                  <a:lnTo>
                    <a:pt x="5489" y="17125"/>
                  </a:lnTo>
                  <a:lnTo>
                    <a:pt x="5794" y="17363"/>
                  </a:lnTo>
                  <a:lnTo>
                    <a:pt x="5946" y="17464"/>
                  </a:lnTo>
                  <a:lnTo>
                    <a:pt x="6099" y="17566"/>
                  </a:lnTo>
                  <a:lnTo>
                    <a:pt x="6251" y="17659"/>
                  </a:lnTo>
                  <a:lnTo>
                    <a:pt x="6404" y="17744"/>
                  </a:lnTo>
                  <a:lnTo>
                    <a:pt x="6548" y="17820"/>
                  </a:lnTo>
                  <a:lnTo>
                    <a:pt x="6692" y="17879"/>
                  </a:lnTo>
                  <a:lnTo>
                    <a:pt x="6836" y="17938"/>
                  </a:lnTo>
                  <a:lnTo>
                    <a:pt x="6979" y="17989"/>
                  </a:lnTo>
                  <a:lnTo>
                    <a:pt x="7115" y="18023"/>
                  </a:lnTo>
                  <a:lnTo>
                    <a:pt x="7251" y="18057"/>
                  </a:lnTo>
                  <a:lnTo>
                    <a:pt x="7386" y="18066"/>
                  </a:lnTo>
                  <a:lnTo>
                    <a:pt x="7513" y="18074"/>
                  </a:lnTo>
                  <a:lnTo>
                    <a:pt x="7513" y="18074"/>
                  </a:lnTo>
                  <a:lnTo>
                    <a:pt x="7649" y="18066"/>
                  </a:lnTo>
                  <a:lnTo>
                    <a:pt x="7776" y="18057"/>
                  </a:lnTo>
                  <a:lnTo>
                    <a:pt x="7920" y="18023"/>
                  </a:lnTo>
                  <a:lnTo>
                    <a:pt x="8055" y="17989"/>
                  </a:lnTo>
                  <a:lnTo>
                    <a:pt x="8199" y="17938"/>
                  </a:lnTo>
                  <a:lnTo>
                    <a:pt x="8343" y="17879"/>
                  </a:lnTo>
                  <a:lnTo>
                    <a:pt x="8487" y="17820"/>
                  </a:lnTo>
                  <a:lnTo>
                    <a:pt x="8631" y="17744"/>
                  </a:lnTo>
                  <a:lnTo>
                    <a:pt x="8783" y="17659"/>
                  </a:lnTo>
                  <a:lnTo>
                    <a:pt x="8936" y="17566"/>
                  </a:lnTo>
                  <a:lnTo>
                    <a:pt x="9080" y="17464"/>
                  </a:lnTo>
                  <a:lnTo>
                    <a:pt x="9232" y="17363"/>
                  </a:lnTo>
                  <a:lnTo>
                    <a:pt x="9546" y="17125"/>
                  </a:lnTo>
                  <a:lnTo>
                    <a:pt x="9851" y="16871"/>
                  </a:lnTo>
                  <a:lnTo>
                    <a:pt x="10164" y="16592"/>
                  </a:lnTo>
                  <a:lnTo>
                    <a:pt x="10469" y="16295"/>
                  </a:lnTo>
                  <a:lnTo>
                    <a:pt x="10774" y="15982"/>
                  </a:lnTo>
                  <a:lnTo>
                    <a:pt x="11070" y="15660"/>
                  </a:lnTo>
                  <a:lnTo>
                    <a:pt x="11358" y="15321"/>
                  </a:lnTo>
                  <a:lnTo>
                    <a:pt x="11646" y="14983"/>
                  </a:lnTo>
                  <a:lnTo>
                    <a:pt x="11917" y="14644"/>
                  </a:lnTo>
                  <a:lnTo>
                    <a:pt x="12180" y="14297"/>
                  </a:lnTo>
                  <a:lnTo>
                    <a:pt x="12180" y="14297"/>
                  </a:lnTo>
                  <a:lnTo>
                    <a:pt x="12476" y="13882"/>
                  </a:lnTo>
                  <a:lnTo>
                    <a:pt x="12764" y="13467"/>
                  </a:lnTo>
                  <a:lnTo>
                    <a:pt x="13035" y="13043"/>
                  </a:lnTo>
                  <a:lnTo>
                    <a:pt x="13298" y="12620"/>
                  </a:lnTo>
                  <a:lnTo>
                    <a:pt x="13543" y="12196"/>
                  </a:lnTo>
                  <a:lnTo>
                    <a:pt x="13772" y="11773"/>
                  </a:lnTo>
                  <a:lnTo>
                    <a:pt x="13984" y="11349"/>
                  </a:lnTo>
                  <a:lnTo>
                    <a:pt x="14178" y="10934"/>
                  </a:lnTo>
                  <a:lnTo>
                    <a:pt x="14178" y="10934"/>
                  </a:lnTo>
                  <a:lnTo>
                    <a:pt x="14373" y="10460"/>
                  </a:lnTo>
                  <a:lnTo>
                    <a:pt x="14551" y="10003"/>
                  </a:lnTo>
                  <a:lnTo>
                    <a:pt x="14627" y="9774"/>
                  </a:lnTo>
                  <a:lnTo>
                    <a:pt x="14695" y="9554"/>
                  </a:lnTo>
                  <a:lnTo>
                    <a:pt x="14763" y="9334"/>
                  </a:lnTo>
                  <a:lnTo>
                    <a:pt x="14822" y="9113"/>
                  </a:lnTo>
                  <a:lnTo>
                    <a:pt x="14873" y="8902"/>
                  </a:lnTo>
                  <a:lnTo>
                    <a:pt x="14915" y="8698"/>
                  </a:lnTo>
                  <a:lnTo>
                    <a:pt x="14949" y="8495"/>
                  </a:lnTo>
                  <a:lnTo>
                    <a:pt x="14983" y="8292"/>
                  </a:lnTo>
                  <a:lnTo>
                    <a:pt x="15000" y="8089"/>
                  </a:lnTo>
                  <a:lnTo>
                    <a:pt x="15017" y="7902"/>
                  </a:lnTo>
                  <a:lnTo>
                    <a:pt x="15034" y="7707"/>
                  </a:lnTo>
                  <a:lnTo>
                    <a:pt x="15034" y="7521"/>
                  </a:lnTo>
                  <a:lnTo>
                    <a:pt x="15034" y="7521"/>
                  </a:lnTo>
                  <a:lnTo>
                    <a:pt x="15025" y="7132"/>
                  </a:lnTo>
                  <a:lnTo>
                    <a:pt x="14992" y="6750"/>
                  </a:lnTo>
                  <a:lnTo>
                    <a:pt x="14949" y="6378"/>
                  </a:lnTo>
                  <a:lnTo>
                    <a:pt x="14881" y="6005"/>
                  </a:lnTo>
                  <a:lnTo>
                    <a:pt x="14797" y="5641"/>
                  </a:lnTo>
                  <a:lnTo>
                    <a:pt x="14695" y="5285"/>
                  </a:lnTo>
                  <a:lnTo>
                    <a:pt x="14577" y="4938"/>
                  </a:lnTo>
                  <a:lnTo>
                    <a:pt x="14441" y="4599"/>
                  </a:lnTo>
                  <a:lnTo>
                    <a:pt x="14289" y="4260"/>
                  </a:lnTo>
                  <a:lnTo>
                    <a:pt x="14128" y="3939"/>
                  </a:lnTo>
                  <a:lnTo>
                    <a:pt x="13941" y="3625"/>
                  </a:lnTo>
                  <a:lnTo>
                    <a:pt x="13747" y="3320"/>
                  </a:lnTo>
                  <a:lnTo>
                    <a:pt x="13535" y="3024"/>
                  </a:lnTo>
                  <a:lnTo>
                    <a:pt x="13315" y="2744"/>
                  </a:lnTo>
                  <a:lnTo>
                    <a:pt x="13077" y="2465"/>
                  </a:lnTo>
                  <a:lnTo>
                    <a:pt x="12832" y="2211"/>
                  </a:lnTo>
                  <a:lnTo>
                    <a:pt x="12569" y="1957"/>
                  </a:lnTo>
                  <a:lnTo>
                    <a:pt x="12298" y="1720"/>
                  </a:lnTo>
                  <a:lnTo>
                    <a:pt x="12010" y="1499"/>
                  </a:lnTo>
                  <a:lnTo>
                    <a:pt x="11714" y="1288"/>
                  </a:lnTo>
                  <a:lnTo>
                    <a:pt x="11409" y="1093"/>
                  </a:lnTo>
                  <a:lnTo>
                    <a:pt x="11096" y="915"/>
                  </a:lnTo>
                  <a:lnTo>
                    <a:pt x="10774" y="746"/>
                  </a:lnTo>
                  <a:lnTo>
                    <a:pt x="10443" y="593"/>
                  </a:lnTo>
                  <a:lnTo>
                    <a:pt x="10096" y="458"/>
                  </a:lnTo>
                  <a:lnTo>
                    <a:pt x="9749" y="339"/>
                  </a:lnTo>
                  <a:lnTo>
                    <a:pt x="9393" y="237"/>
                  </a:lnTo>
                  <a:lnTo>
                    <a:pt x="9029" y="153"/>
                  </a:lnTo>
                  <a:lnTo>
                    <a:pt x="8656" y="85"/>
                  </a:lnTo>
                  <a:lnTo>
                    <a:pt x="8284" y="43"/>
                  </a:lnTo>
                  <a:lnTo>
                    <a:pt x="7903" y="9"/>
                  </a:lnTo>
                  <a:lnTo>
                    <a:pt x="7513" y="0"/>
                  </a:lnTo>
                  <a:lnTo>
                    <a:pt x="7513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442;p22"/>
            <p:cNvSpPr/>
            <p:nvPr/>
          </p:nvSpPr>
          <p:spPr>
            <a:xfrm>
              <a:off x="1718060" y="4189032"/>
              <a:ext cx="26500" cy="57825"/>
            </a:xfrm>
            <a:custGeom>
              <a:avLst/>
              <a:gdLst/>
              <a:ahLst/>
              <a:cxnLst/>
              <a:rect l="l" t="t" r="r" b="b"/>
              <a:pathLst>
                <a:path w="1060" h="2313" fill="none" extrusionOk="0">
                  <a:moveTo>
                    <a:pt x="1059" y="1779"/>
                  </a:moveTo>
                  <a:lnTo>
                    <a:pt x="1059" y="1779"/>
                  </a:lnTo>
                  <a:lnTo>
                    <a:pt x="1051" y="1839"/>
                  </a:lnTo>
                  <a:lnTo>
                    <a:pt x="1051" y="1889"/>
                  </a:lnTo>
                  <a:lnTo>
                    <a:pt x="1034" y="1940"/>
                  </a:lnTo>
                  <a:lnTo>
                    <a:pt x="1017" y="1991"/>
                  </a:lnTo>
                  <a:lnTo>
                    <a:pt x="966" y="2076"/>
                  </a:lnTo>
                  <a:lnTo>
                    <a:pt x="898" y="2152"/>
                  </a:lnTo>
                  <a:lnTo>
                    <a:pt x="822" y="2220"/>
                  </a:lnTo>
                  <a:lnTo>
                    <a:pt x="737" y="2270"/>
                  </a:lnTo>
                  <a:lnTo>
                    <a:pt x="687" y="2287"/>
                  </a:lnTo>
                  <a:lnTo>
                    <a:pt x="636" y="2304"/>
                  </a:lnTo>
                  <a:lnTo>
                    <a:pt x="585" y="2304"/>
                  </a:lnTo>
                  <a:lnTo>
                    <a:pt x="526" y="2313"/>
                  </a:lnTo>
                  <a:lnTo>
                    <a:pt x="526" y="2313"/>
                  </a:lnTo>
                  <a:lnTo>
                    <a:pt x="475" y="2304"/>
                  </a:lnTo>
                  <a:lnTo>
                    <a:pt x="424" y="2304"/>
                  </a:lnTo>
                  <a:lnTo>
                    <a:pt x="373" y="2287"/>
                  </a:lnTo>
                  <a:lnTo>
                    <a:pt x="322" y="2270"/>
                  </a:lnTo>
                  <a:lnTo>
                    <a:pt x="229" y="2220"/>
                  </a:lnTo>
                  <a:lnTo>
                    <a:pt x="153" y="2152"/>
                  </a:lnTo>
                  <a:lnTo>
                    <a:pt x="85" y="2076"/>
                  </a:lnTo>
                  <a:lnTo>
                    <a:pt x="43" y="1991"/>
                  </a:lnTo>
                  <a:lnTo>
                    <a:pt x="26" y="1940"/>
                  </a:lnTo>
                  <a:lnTo>
                    <a:pt x="9" y="1889"/>
                  </a:lnTo>
                  <a:lnTo>
                    <a:pt x="1" y="1839"/>
                  </a:lnTo>
                  <a:lnTo>
                    <a:pt x="1" y="1779"/>
                  </a:lnTo>
                  <a:lnTo>
                    <a:pt x="1" y="526"/>
                  </a:lnTo>
                  <a:lnTo>
                    <a:pt x="1" y="526"/>
                  </a:lnTo>
                  <a:lnTo>
                    <a:pt x="1" y="475"/>
                  </a:lnTo>
                  <a:lnTo>
                    <a:pt x="9" y="424"/>
                  </a:lnTo>
                  <a:lnTo>
                    <a:pt x="26" y="373"/>
                  </a:lnTo>
                  <a:lnTo>
                    <a:pt x="43" y="323"/>
                  </a:lnTo>
                  <a:lnTo>
                    <a:pt x="85" y="229"/>
                  </a:lnTo>
                  <a:lnTo>
                    <a:pt x="153" y="153"/>
                  </a:lnTo>
                  <a:lnTo>
                    <a:pt x="229" y="85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7" y="26"/>
                  </a:lnTo>
                  <a:lnTo>
                    <a:pt x="737" y="43"/>
                  </a:lnTo>
                  <a:lnTo>
                    <a:pt x="822" y="85"/>
                  </a:lnTo>
                  <a:lnTo>
                    <a:pt x="898" y="153"/>
                  </a:lnTo>
                  <a:lnTo>
                    <a:pt x="966" y="229"/>
                  </a:lnTo>
                  <a:lnTo>
                    <a:pt x="1017" y="323"/>
                  </a:lnTo>
                  <a:lnTo>
                    <a:pt x="1034" y="373"/>
                  </a:lnTo>
                  <a:lnTo>
                    <a:pt x="1051" y="424"/>
                  </a:lnTo>
                  <a:lnTo>
                    <a:pt x="1051" y="475"/>
                  </a:lnTo>
                  <a:lnTo>
                    <a:pt x="1059" y="526"/>
                  </a:lnTo>
                  <a:lnTo>
                    <a:pt x="1059" y="17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443;p22"/>
            <p:cNvSpPr/>
            <p:nvPr/>
          </p:nvSpPr>
          <p:spPr>
            <a:xfrm>
              <a:off x="1770985" y="4189032"/>
              <a:ext cx="26500" cy="97850"/>
            </a:xfrm>
            <a:custGeom>
              <a:avLst/>
              <a:gdLst/>
              <a:ahLst/>
              <a:cxnLst/>
              <a:rect l="l" t="t" r="r" b="b"/>
              <a:pathLst>
                <a:path w="1060" h="3914" fill="none" extrusionOk="0">
                  <a:moveTo>
                    <a:pt x="1060" y="3388"/>
                  </a:moveTo>
                  <a:lnTo>
                    <a:pt x="1060" y="3388"/>
                  </a:lnTo>
                  <a:lnTo>
                    <a:pt x="1060" y="3439"/>
                  </a:lnTo>
                  <a:lnTo>
                    <a:pt x="1051" y="3499"/>
                  </a:lnTo>
                  <a:lnTo>
                    <a:pt x="1034" y="3541"/>
                  </a:lnTo>
                  <a:lnTo>
                    <a:pt x="1017" y="3592"/>
                  </a:lnTo>
                  <a:lnTo>
                    <a:pt x="966" y="3685"/>
                  </a:lnTo>
                  <a:lnTo>
                    <a:pt x="907" y="3761"/>
                  </a:lnTo>
                  <a:lnTo>
                    <a:pt x="822" y="3829"/>
                  </a:lnTo>
                  <a:lnTo>
                    <a:pt x="738" y="3880"/>
                  </a:lnTo>
                  <a:lnTo>
                    <a:pt x="687" y="3897"/>
                  </a:lnTo>
                  <a:lnTo>
                    <a:pt x="636" y="3905"/>
                  </a:lnTo>
                  <a:lnTo>
                    <a:pt x="585" y="3914"/>
                  </a:lnTo>
                  <a:lnTo>
                    <a:pt x="526" y="3914"/>
                  </a:lnTo>
                  <a:lnTo>
                    <a:pt x="526" y="3914"/>
                  </a:lnTo>
                  <a:lnTo>
                    <a:pt x="475" y="3914"/>
                  </a:lnTo>
                  <a:lnTo>
                    <a:pt x="424" y="3905"/>
                  </a:lnTo>
                  <a:lnTo>
                    <a:pt x="374" y="3897"/>
                  </a:lnTo>
                  <a:lnTo>
                    <a:pt x="323" y="3880"/>
                  </a:lnTo>
                  <a:lnTo>
                    <a:pt x="230" y="3829"/>
                  </a:lnTo>
                  <a:lnTo>
                    <a:pt x="153" y="3761"/>
                  </a:lnTo>
                  <a:lnTo>
                    <a:pt x="86" y="3685"/>
                  </a:lnTo>
                  <a:lnTo>
                    <a:pt x="43" y="3592"/>
                  </a:lnTo>
                  <a:lnTo>
                    <a:pt x="26" y="3541"/>
                  </a:lnTo>
                  <a:lnTo>
                    <a:pt x="9" y="3499"/>
                  </a:lnTo>
                  <a:lnTo>
                    <a:pt x="1" y="3439"/>
                  </a:lnTo>
                  <a:lnTo>
                    <a:pt x="1" y="3388"/>
                  </a:lnTo>
                  <a:lnTo>
                    <a:pt x="1" y="526"/>
                  </a:lnTo>
                  <a:lnTo>
                    <a:pt x="1" y="526"/>
                  </a:lnTo>
                  <a:lnTo>
                    <a:pt x="1" y="475"/>
                  </a:lnTo>
                  <a:lnTo>
                    <a:pt x="9" y="424"/>
                  </a:lnTo>
                  <a:lnTo>
                    <a:pt x="26" y="373"/>
                  </a:lnTo>
                  <a:lnTo>
                    <a:pt x="43" y="323"/>
                  </a:lnTo>
                  <a:lnTo>
                    <a:pt x="86" y="229"/>
                  </a:lnTo>
                  <a:lnTo>
                    <a:pt x="153" y="153"/>
                  </a:lnTo>
                  <a:lnTo>
                    <a:pt x="230" y="85"/>
                  </a:lnTo>
                  <a:lnTo>
                    <a:pt x="323" y="43"/>
                  </a:lnTo>
                  <a:lnTo>
                    <a:pt x="374" y="26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7" y="26"/>
                  </a:lnTo>
                  <a:lnTo>
                    <a:pt x="738" y="43"/>
                  </a:lnTo>
                  <a:lnTo>
                    <a:pt x="822" y="85"/>
                  </a:lnTo>
                  <a:lnTo>
                    <a:pt x="907" y="153"/>
                  </a:lnTo>
                  <a:lnTo>
                    <a:pt x="966" y="229"/>
                  </a:lnTo>
                  <a:lnTo>
                    <a:pt x="1017" y="323"/>
                  </a:lnTo>
                  <a:lnTo>
                    <a:pt x="1034" y="373"/>
                  </a:lnTo>
                  <a:lnTo>
                    <a:pt x="1051" y="424"/>
                  </a:lnTo>
                  <a:lnTo>
                    <a:pt x="1060" y="475"/>
                  </a:lnTo>
                  <a:lnTo>
                    <a:pt x="1060" y="526"/>
                  </a:lnTo>
                  <a:lnTo>
                    <a:pt x="1060" y="338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444;p22"/>
            <p:cNvSpPr/>
            <p:nvPr/>
          </p:nvSpPr>
          <p:spPr>
            <a:xfrm>
              <a:off x="1823935" y="4189032"/>
              <a:ext cx="26475" cy="57825"/>
            </a:xfrm>
            <a:custGeom>
              <a:avLst/>
              <a:gdLst/>
              <a:ahLst/>
              <a:cxnLst/>
              <a:rect l="l" t="t" r="r" b="b"/>
              <a:pathLst>
                <a:path w="1059" h="2313" fill="none" extrusionOk="0">
                  <a:moveTo>
                    <a:pt x="1059" y="1779"/>
                  </a:moveTo>
                  <a:lnTo>
                    <a:pt x="1059" y="1779"/>
                  </a:lnTo>
                  <a:lnTo>
                    <a:pt x="1059" y="1839"/>
                  </a:lnTo>
                  <a:lnTo>
                    <a:pt x="1051" y="1889"/>
                  </a:lnTo>
                  <a:lnTo>
                    <a:pt x="1034" y="1940"/>
                  </a:lnTo>
                  <a:lnTo>
                    <a:pt x="1017" y="1991"/>
                  </a:lnTo>
                  <a:lnTo>
                    <a:pt x="966" y="2076"/>
                  </a:lnTo>
                  <a:lnTo>
                    <a:pt x="907" y="2152"/>
                  </a:lnTo>
                  <a:lnTo>
                    <a:pt x="822" y="2220"/>
                  </a:lnTo>
                  <a:lnTo>
                    <a:pt x="737" y="2270"/>
                  </a:lnTo>
                  <a:lnTo>
                    <a:pt x="686" y="2287"/>
                  </a:lnTo>
                  <a:lnTo>
                    <a:pt x="636" y="2304"/>
                  </a:lnTo>
                  <a:lnTo>
                    <a:pt x="585" y="2304"/>
                  </a:lnTo>
                  <a:lnTo>
                    <a:pt x="525" y="2313"/>
                  </a:lnTo>
                  <a:lnTo>
                    <a:pt x="525" y="2313"/>
                  </a:lnTo>
                  <a:lnTo>
                    <a:pt x="475" y="2304"/>
                  </a:lnTo>
                  <a:lnTo>
                    <a:pt x="424" y="2304"/>
                  </a:lnTo>
                  <a:lnTo>
                    <a:pt x="373" y="2287"/>
                  </a:lnTo>
                  <a:lnTo>
                    <a:pt x="322" y="2270"/>
                  </a:lnTo>
                  <a:lnTo>
                    <a:pt x="229" y="2220"/>
                  </a:lnTo>
                  <a:lnTo>
                    <a:pt x="153" y="2152"/>
                  </a:lnTo>
                  <a:lnTo>
                    <a:pt x="93" y="2076"/>
                  </a:lnTo>
                  <a:lnTo>
                    <a:pt x="43" y="1991"/>
                  </a:lnTo>
                  <a:lnTo>
                    <a:pt x="26" y="1940"/>
                  </a:lnTo>
                  <a:lnTo>
                    <a:pt x="9" y="1889"/>
                  </a:lnTo>
                  <a:lnTo>
                    <a:pt x="0" y="1839"/>
                  </a:lnTo>
                  <a:lnTo>
                    <a:pt x="0" y="1779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0" y="475"/>
                  </a:lnTo>
                  <a:lnTo>
                    <a:pt x="9" y="424"/>
                  </a:lnTo>
                  <a:lnTo>
                    <a:pt x="26" y="373"/>
                  </a:lnTo>
                  <a:lnTo>
                    <a:pt x="43" y="323"/>
                  </a:lnTo>
                  <a:lnTo>
                    <a:pt x="93" y="229"/>
                  </a:lnTo>
                  <a:lnTo>
                    <a:pt x="153" y="153"/>
                  </a:lnTo>
                  <a:lnTo>
                    <a:pt x="229" y="85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26"/>
                  </a:lnTo>
                  <a:lnTo>
                    <a:pt x="737" y="43"/>
                  </a:lnTo>
                  <a:lnTo>
                    <a:pt x="822" y="85"/>
                  </a:lnTo>
                  <a:lnTo>
                    <a:pt x="907" y="153"/>
                  </a:lnTo>
                  <a:lnTo>
                    <a:pt x="966" y="229"/>
                  </a:lnTo>
                  <a:lnTo>
                    <a:pt x="1017" y="323"/>
                  </a:lnTo>
                  <a:lnTo>
                    <a:pt x="1034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177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445;p22"/>
            <p:cNvSpPr/>
            <p:nvPr/>
          </p:nvSpPr>
          <p:spPr>
            <a:xfrm>
              <a:off x="1685885" y="4020907"/>
              <a:ext cx="196725" cy="142100"/>
            </a:xfrm>
            <a:custGeom>
              <a:avLst/>
              <a:gdLst/>
              <a:ahLst/>
              <a:cxnLst/>
              <a:rect l="l" t="t" r="r" b="b"/>
              <a:pathLst>
                <a:path w="7869" h="5684" fill="none" extrusionOk="0">
                  <a:moveTo>
                    <a:pt x="5565" y="5684"/>
                  </a:moveTo>
                  <a:lnTo>
                    <a:pt x="2838" y="5684"/>
                  </a:lnTo>
                  <a:lnTo>
                    <a:pt x="2838" y="5684"/>
                  </a:lnTo>
                  <a:lnTo>
                    <a:pt x="2694" y="5684"/>
                  </a:lnTo>
                  <a:lnTo>
                    <a:pt x="2550" y="5675"/>
                  </a:lnTo>
                  <a:lnTo>
                    <a:pt x="2406" y="5650"/>
                  </a:lnTo>
                  <a:lnTo>
                    <a:pt x="2270" y="5625"/>
                  </a:lnTo>
                  <a:lnTo>
                    <a:pt x="2135" y="5599"/>
                  </a:lnTo>
                  <a:lnTo>
                    <a:pt x="1999" y="5557"/>
                  </a:lnTo>
                  <a:lnTo>
                    <a:pt x="1864" y="5515"/>
                  </a:lnTo>
                  <a:lnTo>
                    <a:pt x="1736" y="5464"/>
                  </a:lnTo>
                  <a:lnTo>
                    <a:pt x="1609" y="5404"/>
                  </a:lnTo>
                  <a:lnTo>
                    <a:pt x="1491" y="5345"/>
                  </a:lnTo>
                  <a:lnTo>
                    <a:pt x="1364" y="5277"/>
                  </a:lnTo>
                  <a:lnTo>
                    <a:pt x="1254" y="5201"/>
                  </a:lnTo>
                  <a:lnTo>
                    <a:pt x="1144" y="5116"/>
                  </a:lnTo>
                  <a:lnTo>
                    <a:pt x="1034" y="5032"/>
                  </a:lnTo>
                  <a:lnTo>
                    <a:pt x="932" y="4947"/>
                  </a:lnTo>
                  <a:lnTo>
                    <a:pt x="830" y="4854"/>
                  </a:lnTo>
                  <a:lnTo>
                    <a:pt x="737" y="4752"/>
                  </a:lnTo>
                  <a:lnTo>
                    <a:pt x="644" y="4651"/>
                  </a:lnTo>
                  <a:lnTo>
                    <a:pt x="568" y="4541"/>
                  </a:lnTo>
                  <a:lnTo>
                    <a:pt x="483" y="4430"/>
                  </a:lnTo>
                  <a:lnTo>
                    <a:pt x="407" y="4312"/>
                  </a:lnTo>
                  <a:lnTo>
                    <a:pt x="339" y="4193"/>
                  </a:lnTo>
                  <a:lnTo>
                    <a:pt x="280" y="4075"/>
                  </a:lnTo>
                  <a:lnTo>
                    <a:pt x="220" y="3948"/>
                  </a:lnTo>
                  <a:lnTo>
                    <a:pt x="170" y="3821"/>
                  </a:lnTo>
                  <a:lnTo>
                    <a:pt x="127" y="3685"/>
                  </a:lnTo>
                  <a:lnTo>
                    <a:pt x="85" y="3550"/>
                  </a:lnTo>
                  <a:lnTo>
                    <a:pt x="60" y="3414"/>
                  </a:lnTo>
                  <a:lnTo>
                    <a:pt x="34" y="3279"/>
                  </a:lnTo>
                  <a:lnTo>
                    <a:pt x="9" y="3135"/>
                  </a:lnTo>
                  <a:lnTo>
                    <a:pt x="0" y="2991"/>
                  </a:lnTo>
                  <a:lnTo>
                    <a:pt x="0" y="2847"/>
                  </a:lnTo>
                  <a:lnTo>
                    <a:pt x="0" y="2847"/>
                  </a:lnTo>
                  <a:lnTo>
                    <a:pt x="0" y="2694"/>
                  </a:lnTo>
                  <a:lnTo>
                    <a:pt x="9" y="2550"/>
                  </a:lnTo>
                  <a:lnTo>
                    <a:pt x="34" y="2406"/>
                  </a:lnTo>
                  <a:lnTo>
                    <a:pt x="60" y="2271"/>
                  </a:lnTo>
                  <a:lnTo>
                    <a:pt x="85" y="2135"/>
                  </a:lnTo>
                  <a:lnTo>
                    <a:pt x="127" y="2000"/>
                  </a:lnTo>
                  <a:lnTo>
                    <a:pt x="170" y="1864"/>
                  </a:lnTo>
                  <a:lnTo>
                    <a:pt x="220" y="1737"/>
                  </a:lnTo>
                  <a:lnTo>
                    <a:pt x="280" y="1610"/>
                  </a:lnTo>
                  <a:lnTo>
                    <a:pt x="339" y="1492"/>
                  </a:lnTo>
                  <a:lnTo>
                    <a:pt x="407" y="1373"/>
                  </a:lnTo>
                  <a:lnTo>
                    <a:pt x="483" y="1254"/>
                  </a:lnTo>
                  <a:lnTo>
                    <a:pt x="568" y="1144"/>
                  </a:lnTo>
                  <a:lnTo>
                    <a:pt x="644" y="1034"/>
                  </a:lnTo>
                  <a:lnTo>
                    <a:pt x="737" y="933"/>
                  </a:lnTo>
                  <a:lnTo>
                    <a:pt x="830" y="831"/>
                  </a:lnTo>
                  <a:lnTo>
                    <a:pt x="932" y="738"/>
                  </a:lnTo>
                  <a:lnTo>
                    <a:pt x="1034" y="653"/>
                  </a:lnTo>
                  <a:lnTo>
                    <a:pt x="1144" y="568"/>
                  </a:lnTo>
                  <a:lnTo>
                    <a:pt x="1254" y="484"/>
                  </a:lnTo>
                  <a:lnTo>
                    <a:pt x="1364" y="416"/>
                  </a:lnTo>
                  <a:lnTo>
                    <a:pt x="1491" y="340"/>
                  </a:lnTo>
                  <a:lnTo>
                    <a:pt x="1609" y="280"/>
                  </a:lnTo>
                  <a:lnTo>
                    <a:pt x="1736" y="221"/>
                  </a:lnTo>
                  <a:lnTo>
                    <a:pt x="1864" y="170"/>
                  </a:lnTo>
                  <a:lnTo>
                    <a:pt x="1999" y="128"/>
                  </a:lnTo>
                  <a:lnTo>
                    <a:pt x="2135" y="86"/>
                  </a:lnTo>
                  <a:lnTo>
                    <a:pt x="2270" y="60"/>
                  </a:lnTo>
                  <a:lnTo>
                    <a:pt x="2406" y="35"/>
                  </a:lnTo>
                  <a:lnTo>
                    <a:pt x="2550" y="18"/>
                  </a:lnTo>
                  <a:lnTo>
                    <a:pt x="2694" y="1"/>
                  </a:lnTo>
                  <a:lnTo>
                    <a:pt x="2838" y="1"/>
                  </a:lnTo>
                  <a:lnTo>
                    <a:pt x="2838" y="1"/>
                  </a:lnTo>
                  <a:lnTo>
                    <a:pt x="3007" y="1"/>
                  </a:lnTo>
                  <a:lnTo>
                    <a:pt x="3176" y="18"/>
                  </a:lnTo>
                  <a:lnTo>
                    <a:pt x="3337" y="43"/>
                  </a:lnTo>
                  <a:lnTo>
                    <a:pt x="3498" y="77"/>
                  </a:lnTo>
                  <a:lnTo>
                    <a:pt x="3659" y="120"/>
                  </a:lnTo>
                  <a:lnTo>
                    <a:pt x="3820" y="170"/>
                  </a:lnTo>
                  <a:lnTo>
                    <a:pt x="3964" y="230"/>
                  </a:lnTo>
                  <a:lnTo>
                    <a:pt x="4116" y="297"/>
                  </a:lnTo>
                  <a:lnTo>
                    <a:pt x="4260" y="374"/>
                  </a:lnTo>
                  <a:lnTo>
                    <a:pt x="4396" y="458"/>
                  </a:lnTo>
                  <a:lnTo>
                    <a:pt x="4531" y="551"/>
                  </a:lnTo>
                  <a:lnTo>
                    <a:pt x="4658" y="653"/>
                  </a:lnTo>
                  <a:lnTo>
                    <a:pt x="4785" y="763"/>
                  </a:lnTo>
                  <a:lnTo>
                    <a:pt x="4896" y="882"/>
                  </a:lnTo>
                  <a:lnTo>
                    <a:pt x="5006" y="1000"/>
                  </a:lnTo>
                  <a:lnTo>
                    <a:pt x="5116" y="1127"/>
                  </a:lnTo>
                  <a:lnTo>
                    <a:pt x="5116" y="1127"/>
                  </a:lnTo>
                  <a:lnTo>
                    <a:pt x="5226" y="1110"/>
                  </a:lnTo>
                  <a:lnTo>
                    <a:pt x="5336" y="1094"/>
                  </a:lnTo>
                  <a:lnTo>
                    <a:pt x="5455" y="1085"/>
                  </a:lnTo>
                  <a:lnTo>
                    <a:pt x="5565" y="1085"/>
                  </a:lnTo>
                  <a:lnTo>
                    <a:pt x="5565" y="1085"/>
                  </a:lnTo>
                  <a:lnTo>
                    <a:pt x="5683" y="1085"/>
                  </a:lnTo>
                  <a:lnTo>
                    <a:pt x="5802" y="1102"/>
                  </a:lnTo>
                  <a:lnTo>
                    <a:pt x="5920" y="1110"/>
                  </a:lnTo>
                  <a:lnTo>
                    <a:pt x="6030" y="1136"/>
                  </a:lnTo>
                  <a:lnTo>
                    <a:pt x="6141" y="1161"/>
                  </a:lnTo>
                  <a:lnTo>
                    <a:pt x="6251" y="1187"/>
                  </a:lnTo>
                  <a:lnTo>
                    <a:pt x="6361" y="1229"/>
                  </a:lnTo>
                  <a:lnTo>
                    <a:pt x="6462" y="1263"/>
                  </a:lnTo>
                  <a:lnTo>
                    <a:pt x="6564" y="1314"/>
                  </a:lnTo>
                  <a:lnTo>
                    <a:pt x="6666" y="1365"/>
                  </a:lnTo>
                  <a:lnTo>
                    <a:pt x="6759" y="1415"/>
                  </a:lnTo>
                  <a:lnTo>
                    <a:pt x="6852" y="1483"/>
                  </a:lnTo>
                  <a:lnTo>
                    <a:pt x="6945" y="1542"/>
                  </a:lnTo>
                  <a:lnTo>
                    <a:pt x="7030" y="1610"/>
                  </a:lnTo>
                  <a:lnTo>
                    <a:pt x="7115" y="1686"/>
                  </a:lnTo>
                  <a:lnTo>
                    <a:pt x="7191" y="1763"/>
                  </a:lnTo>
                  <a:lnTo>
                    <a:pt x="7267" y="1839"/>
                  </a:lnTo>
                  <a:lnTo>
                    <a:pt x="7343" y="1924"/>
                  </a:lnTo>
                  <a:lnTo>
                    <a:pt x="7411" y="2008"/>
                  </a:lnTo>
                  <a:lnTo>
                    <a:pt x="7470" y="2101"/>
                  </a:lnTo>
                  <a:lnTo>
                    <a:pt x="7538" y="2195"/>
                  </a:lnTo>
                  <a:lnTo>
                    <a:pt x="7589" y="2288"/>
                  </a:lnTo>
                  <a:lnTo>
                    <a:pt x="7640" y="2389"/>
                  </a:lnTo>
                  <a:lnTo>
                    <a:pt x="7690" y="2491"/>
                  </a:lnTo>
                  <a:lnTo>
                    <a:pt x="7724" y="2593"/>
                  </a:lnTo>
                  <a:lnTo>
                    <a:pt x="7767" y="2703"/>
                  </a:lnTo>
                  <a:lnTo>
                    <a:pt x="7792" y="2813"/>
                  </a:lnTo>
                  <a:lnTo>
                    <a:pt x="7818" y="2923"/>
                  </a:lnTo>
                  <a:lnTo>
                    <a:pt x="7843" y="3033"/>
                  </a:lnTo>
                  <a:lnTo>
                    <a:pt x="7860" y="3152"/>
                  </a:lnTo>
                  <a:lnTo>
                    <a:pt x="7868" y="3270"/>
                  </a:lnTo>
                  <a:lnTo>
                    <a:pt x="7868" y="3389"/>
                  </a:lnTo>
                  <a:lnTo>
                    <a:pt x="7868" y="3389"/>
                  </a:lnTo>
                  <a:lnTo>
                    <a:pt x="7868" y="3507"/>
                  </a:lnTo>
                  <a:lnTo>
                    <a:pt x="7860" y="3617"/>
                  </a:lnTo>
                  <a:lnTo>
                    <a:pt x="7843" y="3736"/>
                  </a:lnTo>
                  <a:lnTo>
                    <a:pt x="7818" y="3846"/>
                  </a:lnTo>
                  <a:lnTo>
                    <a:pt x="7792" y="3956"/>
                  </a:lnTo>
                  <a:lnTo>
                    <a:pt x="7767" y="4066"/>
                  </a:lnTo>
                  <a:lnTo>
                    <a:pt x="7724" y="4176"/>
                  </a:lnTo>
                  <a:lnTo>
                    <a:pt x="7690" y="4278"/>
                  </a:lnTo>
                  <a:lnTo>
                    <a:pt x="7640" y="4380"/>
                  </a:lnTo>
                  <a:lnTo>
                    <a:pt x="7589" y="4481"/>
                  </a:lnTo>
                  <a:lnTo>
                    <a:pt x="7538" y="4574"/>
                  </a:lnTo>
                  <a:lnTo>
                    <a:pt x="7470" y="4668"/>
                  </a:lnTo>
                  <a:lnTo>
                    <a:pt x="7411" y="4761"/>
                  </a:lnTo>
                  <a:lnTo>
                    <a:pt x="7343" y="4845"/>
                  </a:lnTo>
                  <a:lnTo>
                    <a:pt x="7267" y="4930"/>
                  </a:lnTo>
                  <a:lnTo>
                    <a:pt x="7191" y="5015"/>
                  </a:lnTo>
                  <a:lnTo>
                    <a:pt x="7115" y="5091"/>
                  </a:lnTo>
                  <a:lnTo>
                    <a:pt x="7030" y="5159"/>
                  </a:lnTo>
                  <a:lnTo>
                    <a:pt x="6945" y="5227"/>
                  </a:lnTo>
                  <a:lnTo>
                    <a:pt x="6852" y="5294"/>
                  </a:lnTo>
                  <a:lnTo>
                    <a:pt x="6759" y="5354"/>
                  </a:lnTo>
                  <a:lnTo>
                    <a:pt x="6666" y="5404"/>
                  </a:lnTo>
                  <a:lnTo>
                    <a:pt x="6564" y="5455"/>
                  </a:lnTo>
                  <a:lnTo>
                    <a:pt x="6462" y="5506"/>
                  </a:lnTo>
                  <a:lnTo>
                    <a:pt x="6361" y="5548"/>
                  </a:lnTo>
                  <a:lnTo>
                    <a:pt x="6251" y="5582"/>
                  </a:lnTo>
                  <a:lnTo>
                    <a:pt x="6141" y="5616"/>
                  </a:lnTo>
                  <a:lnTo>
                    <a:pt x="6030" y="5642"/>
                  </a:lnTo>
                  <a:lnTo>
                    <a:pt x="5920" y="5659"/>
                  </a:lnTo>
                  <a:lnTo>
                    <a:pt x="5802" y="5675"/>
                  </a:lnTo>
                  <a:lnTo>
                    <a:pt x="5683" y="5684"/>
                  </a:lnTo>
                  <a:lnTo>
                    <a:pt x="5565" y="5684"/>
                  </a:lnTo>
                  <a:lnTo>
                    <a:pt x="5565" y="568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446;p22"/>
            <p:cNvSpPr/>
            <p:nvPr/>
          </p:nvSpPr>
          <p:spPr>
            <a:xfrm>
              <a:off x="1824985" y="416298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447;p22"/>
            <p:cNvSpPr/>
            <p:nvPr/>
          </p:nvSpPr>
          <p:spPr>
            <a:xfrm>
              <a:off x="1712335" y="4047382"/>
              <a:ext cx="143800" cy="89175"/>
            </a:xfrm>
            <a:custGeom>
              <a:avLst/>
              <a:gdLst/>
              <a:ahLst/>
              <a:cxnLst/>
              <a:rect l="l" t="t" r="r" b="b"/>
              <a:pathLst>
                <a:path w="5752" h="3567" extrusionOk="0">
                  <a:moveTo>
                    <a:pt x="1780" y="1"/>
                  </a:moveTo>
                  <a:lnTo>
                    <a:pt x="1602" y="9"/>
                  </a:lnTo>
                  <a:lnTo>
                    <a:pt x="1424" y="35"/>
                  </a:lnTo>
                  <a:lnTo>
                    <a:pt x="1254" y="77"/>
                  </a:lnTo>
                  <a:lnTo>
                    <a:pt x="1093" y="136"/>
                  </a:lnTo>
                  <a:lnTo>
                    <a:pt x="933" y="212"/>
                  </a:lnTo>
                  <a:lnTo>
                    <a:pt x="789" y="306"/>
                  </a:lnTo>
                  <a:lnTo>
                    <a:pt x="653" y="407"/>
                  </a:lnTo>
                  <a:lnTo>
                    <a:pt x="526" y="526"/>
                  </a:lnTo>
                  <a:lnTo>
                    <a:pt x="407" y="653"/>
                  </a:lnTo>
                  <a:lnTo>
                    <a:pt x="306" y="788"/>
                  </a:lnTo>
                  <a:lnTo>
                    <a:pt x="213" y="932"/>
                  </a:lnTo>
                  <a:lnTo>
                    <a:pt x="136" y="1093"/>
                  </a:lnTo>
                  <a:lnTo>
                    <a:pt x="77" y="1254"/>
                  </a:lnTo>
                  <a:lnTo>
                    <a:pt x="35" y="1423"/>
                  </a:lnTo>
                  <a:lnTo>
                    <a:pt x="9" y="1601"/>
                  </a:lnTo>
                  <a:lnTo>
                    <a:pt x="1" y="1788"/>
                  </a:lnTo>
                  <a:lnTo>
                    <a:pt x="9" y="1966"/>
                  </a:lnTo>
                  <a:lnTo>
                    <a:pt x="35" y="2143"/>
                  </a:lnTo>
                  <a:lnTo>
                    <a:pt x="77" y="2313"/>
                  </a:lnTo>
                  <a:lnTo>
                    <a:pt x="136" y="2474"/>
                  </a:lnTo>
                  <a:lnTo>
                    <a:pt x="213" y="2635"/>
                  </a:lnTo>
                  <a:lnTo>
                    <a:pt x="306" y="2779"/>
                  </a:lnTo>
                  <a:lnTo>
                    <a:pt x="407" y="2914"/>
                  </a:lnTo>
                  <a:lnTo>
                    <a:pt x="526" y="3041"/>
                  </a:lnTo>
                  <a:lnTo>
                    <a:pt x="653" y="3160"/>
                  </a:lnTo>
                  <a:lnTo>
                    <a:pt x="789" y="3261"/>
                  </a:lnTo>
                  <a:lnTo>
                    <a:pt x="933" y="3355"/>
                  </a:lnTo>
                  <a:lnTo>
                    <a:pt x="1093" y="3431"/>
                  </a:lnTo>
                  <a:lnTo>
                    <a:pt x="1254" y="3490"/>
                  </a:lnTo>
                  <a:lnTo>
                    <a:pt x="1424" y="3532"/>
                  </a:lnTo>
                  <a:lnTo>
                    <a:pt x="1602" y="3558"/>
                  </a:lnTo>
                  <a:lnTo>
                    <a:pt x="1780" y="3566"/>
                  </a:lnTo>
                  <a:lnTo>
                    <a:pt x="4507" y="3566"/>
                  </a:lnTo>
                  <a:lnTo>
                    <a:pt x="4634" y="3558"/>
                  </a:lnTo>
                  <a:lnTo>
                    <a:pt x="4761" y="3541"/>
                  </a:lnTo>
                  <a:lnTo>
                    <a:pt x="4879" y="3515"/>
                  </a:lnTo>
                  <a:lnTo>
                    <a:pt x="4989" y="3473"/>
                  </a:lnTo>
                  <a:lnTo>
                    <a:pt x="5100" y="3422"/>
                  </a:lnTo>
                  <a:lnTo>
                    <a:pt x="5201" y="3355"/>
                  </a:lnTo>
                  <a:lnTo>
                    <a:pt x="5303" y="3287"/>
                  </a:lnTo>
                  <a:lnTo>
                    <a:pt x="5387" y="3202"/>
                  </a:lnTo>
                  <a:lnTo>
                    <a:pt x="5464" y="3117"/>
                  </a:lnTo>
                  <a:lnTo>
                    <a:pt x="5540" y="3024"/>
                  </a:lnTo>
                  <a:lnTo>
                    <a:pt x="5599" y="2914"/>
                  </a:lnTo>
                  <a:lnTo>
                    <a:pt x="5650" y="2812"/>
                  </a:lnTo>
                  <a:lnTo>
                    <a:pt x="5692" y="2694"/>
                  </a:lnTo>
                  <a:lnTo>
                    <a:pt x="5726" y="2575"/>
                  </a:lnTo>
                  <a:lnTo>
                    <a:pt x="5743" y="2457"/>
                  </a:lnTo>
                  <a:lnTo>
                    <a:pt x="5752" y="2330"/>
                  </a:lnTo>
                  <a:lnTo>
                    <a:pt x="5743" y="2203"/>
                  </a:lnTo>
                  <a:lnTo>
                    <a:pt x="5726" y="2076"/>
                  </a:lnTo>
                  <a:lnTo>
                    <a:pt x="5692" y="1957"/>
                  </a:lnTo>
                  <a:lnTo>
                    <a:pt x="5650" y="1847"/>
                  </a:lnTo>
                  <a:lnTo>
                    <a:pt x="5599" y="1737"/>
                  </a:lnTo>
                  <a:lnTo>
                    <a:pt x="5540" y="1635"/>
                  </a:lnTo>
                  <a:lnTo>
                    <a:pt x="5464" y="1542"/>
                  </a:lnTo>
                  <a:lnTo>
                    <a:pt x="5387" y="1449"/>
                  </a:lnTo>
                  <a:lnTo>
                    <a:pt x="5303" y="1373"/>
                  </a:lnTo>
                  <a:lnTo>
                    <a:pt x="5201" y="1296"/>
                  </a:lnTo>
                  <a:lnTo>
                    <a:pt x="5100" y="1237"/>
                  </a:lnTo>
                  <a:lnTo>
                    <a:pt x="4989" y="1186"/>
                  </a:lnTo>
                  <a:lnTo>
                    <a:pt x="4879" y="1144"/>
                  </a:lnTo>
                  <a:lnTo>
                    <a:pt x="4761" y="1110"/>
                  </a:lnTo>
                  <a:lnTo>
                    <a:pt x="4634" y="1093"/>
                  </a:lnTo>
                  <a:lnTo>
                    <a:pt x="4507" y="1085"/>
                  </a:lnTo>
                  <a:lnTo>
                    <a:pt x="4388" y="1093"/>
                  </a:lnTo>
                  <a:lnTo>
                    <a:pt x="4261" y="1110"/>
                  </a:lnTo>
                  <a:lnTo>
                    <a:pt x="4142" y="1144"/>
                  </a:lnTo>
                  <a:lnTo>
                    <a:pt x="4032" y="1178"/>
                  </a:lnTo>
                  <a:lnTo>
                    <a:pt x="3931" y="1212"/>
                  </a:lnTo>
                  <a:lnTo>
                    <a:pt x="3838" y="1220"/>
                  </a:lnTo>
                  <a:lnTo>
                    <a:pt x="3744" y="1220"/>
                  </a:lnTo>
                  <a:lnTo>
                    <a:pt x="3651" y="1195"/>
                  </a:lnTo>
                  <a:lnTo>
                    <a:pt x="3558" y="1152"/>
                  </a:lnTo>
                  <a:lnTo>
                    <a:pt x="3482" y="1102"/>
                  </a:lnTo>
                  <a:lnTo>
                    <a:pt x="3414" y="1025"/>
                  </a:lnTo>
                  <a:lnTo>
                    <a:pt x="3355" y="941"/>
                  </a:lnTo>
                  <a:lnTo>
                    <a:pt x="3296" y="839"/>
                  </a:lnTo>
                  <a:lnTo>
                    <a:pt x="3228" y="737"/>
                  </a:lnTo>
                  <a:lnTo>
                    <a:pt x="3152" y="644"/>
                  </a:lnTo>
                  <a:lnTo>
                    <a:pt x="3075" y="551"/>
                  </a:lnTo>
                  <a:lnTo>
                    <a:pt x="2991" y="466"/>
                  </a:lnTo>
                  <a:lnTo>
                    <a:pt x="2897" y="390"/>
                  </a:lnTo>
                  <a:lnTo>
                    <a:pt x="2804" y="314"/>
                  </a:lnTo>
                  <a:lnTo>
                    <a:pt x="2703" y="255"/>
                  </a:lnTo>
                  <a:lnTo>
                    <a:pt x="2601" y="195"/>
                  </a:lnTo>
                  <a:lnTo>
                    <a:pt x="2491" y="145"/>
                  </a:lnTo>
                  <a:lnTo>
                    <a:pt x="2381" y="102"/>
                  </a:lnTo>
                  <a:lnTo>
                    <a:pt x="2262" y="68"/>
                  </a:lnTo>
                  <a:lnTo>
                    <a:pt x="2144" y="35"/>
                  </a:lnTo>
                  <a:lnTo>
                    <a:pt x="2025" y="18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448;p22"/>
            <p:cNvSpPr/>
            <p:nvPr/>
          </p:nvSpPr>
          <p:spPr>
            <a:xfrm>
              <a:off x="1712335" y="4047382"/>
              <a:ext cx="143800" cy="89175"/>
            </a:xfrm>
            <a:custGeom>
              <a:avLst/>
              <a:gdLst/>
              <a:ahLst/>
              <a:cxnLst/>
              <a:rect l="l" t="t" r="r" b="b"/>
              <a:pathLst>
                <a:path w="5752" h="3567" fill="none" extrusionOk="0">
                  <a:moveTo>
                    <a:pt x="4507" y="1085"/>
                  </a:moveTo>
                  <a:lnTo>
                    <a:pt x="4507" y="1085"/>
                  </a:lnTo>
                  <a:lnTo>
                    <a:pt x="4388" y="1093"/>
                  </a:lnTo>
                  <a:lnTo>
                    <a:pt x="4261" y="1110"/>
                  </a:lnTo>
                  <a:lnTo>
                    <a:pt x="4142" y="1144"/>
                  </a:lnTo>
                  <a:lnTo>
                    <a:pt x="4032" y="1178"/>
                  </a:lnTo>
                  <a:lnTo>
                    <a:pt x="4032" y="1178"/>
                  </a:lnTo>
                  <a:lnTo>
                    <a:pt x="3931" y="1212"/>
                  </a:lnTo>
                  <a:lnTo>
                    <a:pt x="3838" y="1220"/>
                  </a:lnTo>
                  <a:lnTo>
                    <a:pt x="3744" y="1220"/>
                  </a:lnTo>
                  <a:lnTo>
                    <a:pt x="3651" y="1195"/>
                  </a:lnTo>
                  <a:lnTo>
                    <a:pt x="3558" y="1152"/>
                  </a:lnTo>
                  <a:lnTo>
                    <a:pt x="3482" y="1102"/>
                  </a:lnTo>
                  <a:lnTo>
                    <a:pt x="3414" y="1025"/>
                  </a:lnTo>
                  <a:lnTo>
                    <a:pt x="3355" y="941"/>
                  </a:lnTo>
                  <a:lnTo>
                    <a:pt x="3355" y="941"/>
                  </a:lnTo>
                  <a:lnTo>
                    <a:pt x="3296" y="839"/>
                  </a:lnTo>
                  <a:lnTo>
                    <a:pt x="3228" y="737"/>
                  </a:lnTo>
                  <a:lnTo>
                    <a:pt x="3152" y="644"/>
                  </a:lnTo>
                  <a:lnTo>
                    <a:pt x="3075" y="551"/>
                  </a:lnTo>
                  <a:lnTo>
                    <a:pt x="2991" y="466"/>
                  </a:lnTo>
                  <a:lnTo>
                    <a:pt x="2897" y="390"/>
                  </a:lnTo>
                  <a:lnTo>
                    <a:pt x="2804" y="314"/>
                  </a:lnTo>
                  <a:lnTo>
                    <a:pt x="2703" y="255"/>
                  </a:lnTo>
                  <a:lnTo>
                    <a:pt x="2601" y="195"/>
                  </a:lnTo>
                  <a:lnTo>
                    <a:pt x="2491" y="145"/>
                  </a:lnTo>
                  <a:lnTo>
                    <a:pt x="2381" y="102"/>
                  </a:lnTo>
                  <a:lnTo>
                    <a:pt x="2262" y="68"/>
                  </a:lnTo>
                  <a:lnTo>
                    <a:pt x="2144" y="35"/>
                  </a:lnTo>
                  <a:lnTo>
                    <a:pt x="2025" y="18"/>
                  </a:lnTo>
                  <a:lnTo>
                    <a:pt x="1907" y="1"/>
                  </a:lnTo>
                  <a:lnTo>
                    <a:pt x="1780" y="1"/>
                  </a:lnTo>
                  <a:lnTo>
                    <a:pt x="1780" y="1"/>
                  </a:lnTo>
                  <a:lnTo>
                    <a:pt x="1602" y="9"/>
                  </a:lnTo>
                  <a:lnTo>
                    <a:pt x="1424" y="35"/>
                  </a:lnTo>
                  <a:lnTo>
                    <a:pt x="1254" y="77"/>
                  </a:lnTo>
                  <a:lnTo>
                    <a:pt x="1093" y="136"/>
                  </a:lnTo>
                  <a:lnTo>
                    <a:pt x="933" y="212"/>
                  </a:lnTo>
                  <a:lnTo>
                    <a:pt x="789" y="306"/>
                  </a:lnTo>
                  <a:lnTo>
                    <a:pt x="653" y="407"/>
                  </a:lnTo>
                  <a:lnTo>
                    <a:pt x="526" y="526"/>
                  </a:lnTo>
                  <a:lnTo>
                    <a:pt x="407" y="653"/>
                  </a:lnTo>
                  <a:lnTo>
                    <a:pt x="306" y="788"/>
                  </a:lnTo>
                  <a:lnTo>
                    <a:pt x="213" y="932"/>
                  </a:lnTo>
                  <a:lnTo>
                    <a:pt x="136" y="1093"/>
                  </a:lnTo>
                  <a:lnTo>
                    <a:pt x="77" y="1254"/>
                  </a:lnTo>
                  <a:lnTo>
                    <a:pt x="35" y="1423"/>
                  </a:lnTo>
                  <a:lnTo>
                    <a:pt x="9" y="1601"/>
                  </a:lnTo>
                  <a:lnTo>
                    <a:pt x="1" y="1788"/>
                  </a:lnTo>
                  <a:lnTo>
                    <a:pt x="1" y="1788"/>
                  </a:lnTo>
                  <a:lnTo>
                    <a:pt x="9" y="1966"/>
                  </a:lnTo>
                  <a:lnTo>
                    <a:pt x="35" y="2143"/>
                  </a:lnTo>
                  <a:lnTo>
                    <a:pt x="77" y="2313"/>
                  </a:lnTo>
                  <a:lnTo>
                    <a:pt x="136" y="2474"/>
                  </a:lnTo>
                  <a:lnTo>
                    <a:pt x="213" y="2635"/>
                  </a:lnTo>
                  <a:lnTo>
                    <a:pt x="306" y="2779"/>
                  </a:lnTo>
                  <a:lnTo>
                    <a:pt x="407" y="2914"/>
                  </a:lnTo>
                  <a:lnTo>
                    <a:pt x="526" y="3041"/>
                  </a:lnTo>
                  <a:lnTo>
                    <a:pt x="653" y="3160"/>
                  </a:lnTo>
                  <a:lnTo>
                    <a:pt x="789" y="3261"/>
                  </a:lnTo>
                  <a:lnTo>
                    <a:pt x="933" y="3355"/>
                  </a:lnTo>
                  <a:lnTo>
                    <a:pt x="1093" y="3431"/>
                  </a:lnTo>
                  <a:lnTo>
                    <a:pt x="1254" y="3490"/>
                  </a:lnTo>
                  <a:lnTo>
                    <a:pt x="1424" y="3532"/>
                  </a:lnTo>
                  <a:lnTo>
                    <a:pt x="1602" y="3558"/>
                  </a:lnTo>
                  <a:lnTo>
                    <a:pt x="1780" y="3566"/>
                  </a:lnTo>
                  <a:lnTo>
                    <a:pt x="4507" y="3566"/>
                  </a:lnTo>
                  <a:lnTo>
                    <a:pt x="4507" y="3566"/>
                  </a:lnTo>
                  <a:lnTo>
                    <a:pt x="4634" y="3558"/>
                  </a:lnTo>
                  <a:lnTo>
                    <a:pt x="4761" y="3541"/>
                  </a:lnTo>
                  <a:lnTo>
                    <a:pt x="4879" y="3515"/>
                  </a:lnTo>
                  <a:lnTo>
                    <a:pt x="4989" y="3473"/>
                  </a:lnTo>
                  <a:lnTo>
                    <a:pt x="5100" y="3422"/>
                  </a:lnTo>
                  <a:lnTo>
                    <a:pt x="5201" y="3355"/>
                  </a:lnTo>
                  <a:lnTo>
                    <a:pt x="5303" y="3287"/>
                  </a:lnTo>
                  <a:lnTo>
                    <a:pt x="5387" y="3202"/>
                  </a:lnTo>
                  <a:lnTo>
                    <a:pt x="5464" y="3117"/>
                  </a:lnTo>
                  <a:lnTo>
                    <a:pt x="5540" y="3024"/>
                  </a:lnTo>
                  <a:lnTo>
                    <a:pt x="5599" y="2914"/>
                  </a:lnTo>
                  <a:lnTo>
                    <a:pt x="5650" y="2812"/>
                  </a:lnTo>
                  <a:lnTo>
                    <a:pt x="5692" y="2694"/>
                  </a:lnTo>
                  <a:lnTo>
                    <a:pt x="5726" y="2575"/>
                  </a:lnTo>
                  <a:lnTo>
                    <a:pt x="5743" y="2457"/>
                  </a:lnTo>
                  <a:lnTo>
                    <a:pt x="5752" y="2330"/>
                  </a:lnTo>
                  <a:lnTo>
                    <a:pt x="5752" y="2330"/>
                  </a:lnTo>
                  <a:lnTo>
                    <a:pt x="5743" y="2203"/>
                  </a:lnTo>
                  <a:lnTo>
                    <a:pt x="5726" y="2076"/>
                  </a:lnTo>
                  <a:lnTo>
                    <a:pt x="5692" y="1957"/>
                  </a:lnTo>
                  <a:lnTo>
                    <a:pt x="5650" y="1847"/>
                  </a:lnTo>
                  <a:lnTo>
                    <a:pt x="5599" y="1737"/>
                  </a:lnTo>
                  <a:lnTo>
                    <a:pt x="5540" y="1635"/>
                  </a:lnTo>
                  <a:lnTo>
                    <a:pt x="5464" y="1542"/>
                  </a:lnTo>
                  <a:lnTo>
                    <a:pt x="5387" y="1449"/>
                  </a:lnTo>
                  <a:lnTo>
                    <a:pt x="5303" y="1373"/>
                  </a:lnTo>
                  <a:lnTo>
                    <a:pt x="5201" y="1296"/>
                  </a:lnTo>
                  <a:lnTo>
                    <a:pt x="5100" y="1237"/>
                  </a:lnTo>
                  <a:lnTo>
                    <a:pt x="4989" y="1186"/>
                  </a:lnTo>
                  <a:lnTo>
                    <a:pt x="4879" y="1144"/>
                  </a:lnTo>
                  <a:lnTo>
                    <a:pt x="4761" y="1110"/>
                  </a:lnTo>
                  <a:lnTo>
                    <a:pt x="4634" y="1093"/>
                  </a:lnTo>
                  <a:lnTo>
                    <a:pt x="4507" y="1085"/>
                  </a:lnTo>
                  <a:lnTo>
                    <a:pt x="4507" y="108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449;p22"/>
            <p:cNvSpPr/>
            <p:nvPr/>
          </p:nvSpPr>
          <p:spPr>
            <a:xfrm>
              <a:off x="1824985" y="407448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9" name="Google Shape;5070;p31"/>
          <p:cNvSpPr txBox="1"/>
          <p:nvPr/>
        </p:nvSpPr>
        <p:spPr>
          <a:xfrm>
            <a:off x="4221075" y="2977053"/>
            <a:ext cx="966986" cy="34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0.0004 mm</a:t>
            </a:r>
            <a:endParaRPr lang="en-GB" b="1">
              <a:solidFill>
                <a:srgbClr val="666666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pic>
        <p:nvPicPr>
          <p:cNvPr id="6" name="Picture 7" descr="Text, let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044" y="3387107"/>
            <a:ext cx="3279458" cy="1100938"/>
          </a:xfrm>
          <a:prstGeom prst="rect">
            <a:avLst/>
          </a:prstGeom>
        </p:spPr>
      </p:pic>
      <p:grpSp>
        <p:nvGrpSpPr>
          <p:cNvPr id="8" name="Google Shape;1422;p22"/>
          <p:cNvGrpSpPr/>
          <p:nvPr/>
        </p:nvGrpSpPr>
        <p:grpSpPr>
          <a:xfrm>
            <a:off x="3912378" y="2386917"/>
            <a:ext cx="294990" cy="262489"/>
            <a:chOff x="1545503" y="3512531"/>
            <a:chExt cx="451875" cy="377350"/>
          </a:xfrm>
        </p:grpSpPr>
        <p:sp>
          <p:nvSpPr>
            <p:cNvPr id="123" name="Google Shape;1423;p22"/>
            <p:cNvSpPr/>
            <p:nvPr/>
          </p:nvSpPr>
          <p:spPr>
            <a:xfrm>
              <a:off x="1640803" y="3512531"/>
              <a:ext cx="356575" cy="188900"/>
            </a:xfrm>
            <a:custGeom>
              <a:avLst/>
              <a:gdLst/>
              <a:ahLst/>
              <a:cxnLst/>
              <a:rect l="l" t="t" r="r" b="b"/>
              <a:pathLst>
                <a:path w="14263" h="7556" extrusionOk="0">
                  <a:moveTo>
                    <a:pt x="10485" y="1"/>
                  </a:moveTo>
                  <a:lnTo>
                    <a:pt x="10324" y="9"/>
                  </a:lnTo>
                  <a:lnTo>
                    <a:pt x="10163" y="18"/>
                  </a:lnTo>
                  <a:lnTo>
                    <a:pt x="10002" y="35"/>
                  </a:lnTo>
                  <a:lnTo>
                    <a:pt x="9850" y="60"/>
                  </a:lnTo>
                  <a:lnTo>
                    <a:pt x="9689" y="86"/>
                  </a:lnTo>
                  <a:lnTo>
                    <a:pt x="9537" y="128"/>
                  </a:lnTo>
                  <a:lnTo>
                    <a:pt x="9384" y="170"/>
                  </a:lnTo>
                  <a:lnTo>
                    <a:pt x="9232" y="221"/>
                  </a:lnTo>
                  <a:lnTo>
                    <a:pt x="9079" y="272"/>
                  </a:lnTo>
                  <a:lnTo>
                    <a:pt x="8935" y="340"/>
                  </a:lnTo>
                  <a:lnTo>
                    <a:pt x="8791" y="407"/>
                  </a:lnTo>
                  <a:lnTo>
                    <a:pt x="8647" y="475"/>
                  </a:lnTo>
                  <a:lnTo>
                    <a:pt x="8512" y="560"/>
                  </a:lnTo>
                  <a:lnTo>
                    <a:pt x="8376" y="645"/>
                  </a:lnTo>
                  <a:lnTo>
                    <a:pt x="8249" y="738"/>
                  </a:lnTo>
                  <a:lnTo>
                    <a:pt x="8122" y="831"/>
                  </a:lnTo>
                  <a:lnTo>
                    <a:pt x="8080" y="873"/>
                  </a:lnTo>
                  <a:lnTo>
                    <a:pt x="8046" y="907"/>
                  </a:lnTo>
                  <a:lnTo>
                    <a:pt x="8012" y="949"/>
                  </a:lnTo>
                  <a:lnTo>
                    <a:pt x="7987" y="1000"/>
                  </a:lnTo>
                  <a:lnTo>
                    <a:pt x="7944" y="1093"/>
                  </a:lnTo>
                  <a:lnTo>
                    <a:pt x="7927" y="1187"/>
                  </a:lnTo>
                  <a:lnTo>
                    <a:pt x="7927" y="1288"/>
                  </a:lnTo>
                  <a:lnTo>
                    <a:pt x="7944" y="1390"/>
                  </a:lnTo>
                  <a:lnTo>
                    <a:pt x="7961" y="1441"/>
                  </a:lnTo>
                  <a:lnTo>
                    <a:pt x="7978" y="1491"/>
                  </a:lnTo>
                  <a:lnTo>
                    <a:pt x="8004" y="1534"/>
                  </a:lnTo>
                  <a:lnTo>
                    <a:pt x="8038" y="1576"/>
                  </a:lnTo>
                  <a:lnTo>
                    <a:pt x="8071" y="1619"/>
                  </a:lnTo>
                  <a:lnTo>
                    <a:pt x="8114" y="1652"/>
                  </a:lnTo>
                  <a:lnTo>
                    <a:pt x="8156" y="1686"/>
                  </a:lnTo>
                  <a:lnTo>
                    <a:pt x="8198" y="1712"/>
                  </a:lnTo>
                  <a:lnTo>
                    <a:pt x="8292" y="1754"/>
                  </a:lnTo>
                  <a:lnTo>
                    <a:pt x="8393" y="1771"/>
                  </a:lnTo>
                  <a:lnTo>
                    <a:pt x="8495" y="1779"/>
                  </a:lnTo>
                  <a:lnTo>
                    <a:pt x="8597" y="1754"/>
                  </a:lnTo>
                  <a:lnTo>
                    <a:pt x="8647" y="1737"/>
                  </a:lnTo>
                  <a:lnTo>
                    <a:pt x="8690" y="1720"/>
                  </a:lnTo>
                  <a:lnTo>
                    <a:pt x="8741" y="1695"/>
                  </a:lnTo>
                  <a:lnTo>
                    <a:pt x="8783" y="1661"/>
                  </a:lnTo>
                  <a:lnTo>
                    <a:pt x="8969" y="1525"/>
                  </a:lnTo>
                  <a:lnTo>
                    <a:pt x="9164" y="1407"/>
                  </a:lnTo>
                  <a:lnTo>
                    <a:pt x="9367" y="1305"/>
                  </a:lnTo>
                  <a:lnTo>
                    <a:pt x="9579" y="1220"/>
                  </a:lnTo>
                  <a:lnTo>
                    <a:pt x="9799" y="1153"/>
                  </a:lnTo>
                  <a:lnTo>
                    <a:pt x="10028" y="1102"/>
                  </a:lnTo>
                  <a:lnTo>
                    <a:pt x="10257" y="1068"/>
                  </a:lnTo>
                  <a:lnTo>
                    <a:pt x="10485" y="1060"/>
                  </a:lnTo>
                  <a:lnTo>
                    <a:pt x="10621" y="1068"/>
                  </a:lnTo>
                  <a:lnTo>
                    <a:pt x="10765" y="1076"/>
                  </a:lnTo>
                  <a:lnTo>
                    <a:pt x="10900" y="1093"/>
                  </a:lnTo>
                  <a:lnTo>
                    <a:pt x="11027" y="1119"/>
                  </a:lnTo>
                  <a:lnTo>
                    <a:pt x="11163" y="1144"/>
                  </a:lnTo>
                  <a:lnTo>
                    <a:pt x="11290" y="1187"/>
                  </a:lnTo>
                  <a:lnTo>
                    <a:pt x="11417" y="1229"/>
                  </a:lnTo>
                  <a:lnTo>
                    <a:pt x="11544" y="1280"/>
                  </a:lnTo>
                  <a:lnTo>
                    <a:pt x="11662" y="1331"/>
                  </a:lnTo>
                  <a:lnTo>
                    <a:pt x="11781" y="1390"/>
                  </a:lnTo>
                  <a:lnTo>
                    <a:pt x="11891" y="1458"/>
                  </a:lnTo>
                  <a:lnTo>
                    <a:pt x="12001" y="1525"/>
                  </a:lnTo>
                  <a:lnTo>
                    <a:pt x="12111" y="1602"/>
                  </a:lnTo>
                  <a:lnTo>
                    <a:pt x="12213" y="1686"/>
                  </a:lnTo>
                  <a:lnTo>
                    <a:pt x="12306" y="1771"/>
                  </a:lnTo>
                  <a:lnTo>
                    <a:pt x="12399" y="1856"/>
                  </a:lnTo>
                  <a:lnTo>
                    <a:pt x="12492" y="1957"/>
                  </a:lnTo>
                  <a:lnTo>
                    <a:pt x="12577" y="2050"/>
                  </a:lnTo>
                  <a:lnTo>
                    <a:pt x="12662" y="2152"/>
                  </a:lnTo>
                  <a:lnTo>
                    <a:pt x="12738" y="2262"/>
                  </a:lnTo>
                  <a:lnTo>
                    <a:pt x="12806" y="2372"/>
                  </a:lnTo>
                  <a:lnTo>
                    <a:pt x="12874" y="2482"/>
                  </a:lnTo>
                  <a:lnTo>
                    <a:pt x="12933" y="2601"/>
                  </a:lnTo>
                  <a:lnTo>
                    <a:pt x="12984" y="2720"/>
                  </a:lnTo>
                  <a:lnTo>
                    <a:pt x="13034" y="2847"/>
                  </a:lnTo>
                  <a:lnTo>
                    <a:pt x="13077" y="2974"/>
                  </a:lnTo>
                  <a:lnTo>
                    <a:pt x="13111" y="3101"/>
                  </a:lnTo>
                  <a:lnTo>
                    <a:pt x="13145" y="3228"/>
                  </a:lnTo>
                  <a:lnTo>
                    <a:pt x="13170" y="3363"/>
                  </a:lnTo>
                  <a:lnTo>
                    <a:pt x="13187" y="3499"/>
                  </a:lnTo>
                  <a:lnTo>
                    <a:pt x="13195" y="3643"/>
                  </a:lnTo>
                  <a:lnTo>
                    <a:pt x="13204" y="3778"/>
                  </a:lnTo>
                  <a:lnTo>
                    <a:pt x="13195" y="3922"/>
                  </a:lnTo>
                  <a:lnTo>
                    <a:pt x="13187" y="4058"/>
                  </a:lnTo>
                  <a:lnTo>
                    <a:pt x="13170" y="4193"/>
                  </a:lnTo>
                  <a:lnTo>
                    <a:pt x="13145" y="4329"/>
                  </a:lnTo>
                  <a:lnTo>
                    <a:pt x="13111" y="4456"/>
                  </a:lnTo>
                  <a:lnTo>
                    <a:pt x="13077" y="4583"/>
                  </a:lnTo>
                  <a:lnTo>
                    <a:pt x="13034" y="4710"/>
                  </a:lnTo>
                  <a:lnTo>
                    <a:pt x="12984" y="4837"/>
                  </a:lnTo>
                  <a:lnTo>
                    <a:pt x="12933" y="4955"/>
                  </a:lnTo>
                  <a:lnTo>
                    <a:pt x="12874" y="5074"/>
                  </a:lnTo>
                  <a:lnTo>
                    <a:pt x="12806" y="5184"/>
                  </a:lnTo>
                  <a:lnTo>
                    <a:pt x="12738" y="5294"/>
                  </a:lnTo>
                  <a:lnTo>
                    <a:pt x="12662" y="5404"/>
                  </a:lnTo>
                  <a:lnTo>
                    <a:pt x="12577" y="5506"/>
                  </a:lnTo>
                  <a:lnTo>
                    <a:pt x="12492" y="5608"/>
                  </a:lnTo>
                  <a:lnTo>
                    <a:pt x="12399" y="5701"/>
                  </a:lnTo>
                  <a:lnTo>
                    <a:pt x="12306" y="5785"/>
                  </a:lnTo>
                  <a:lnTo>
                    <a:pt x="12213" y="5870"/>
                  </a:lnTo>
                  <a:lnTo>
                    <a:pt x="12111" y="5955"/>
                  </a:lnTo>
                  <a:lnTo>
                    <a:pt x="12001" y="6031"/>
                  </a:lnTo>
                  <a:lnTo>
                    <a:pt x="11891" y="6099"/>
                  </a:lnTo>
                  <a:lnTo>
                    <a:pt x="11781" y="6167"/>
                  </a:lnTo>
                  <a:lnTo>
                    <a:pt x="11662" y="6226"/>
                  </a:lnTo>
                  <a:lnTo>
                    <a:pt x="11544" y="6277"/>
                  </a:lnTo>
                  <a:lnTo>
                    <a:pt x="11417" y="6328"/>
                  </a:lnTo>
                  <a:lnTo>
                    <a:pt x="11290" y="6370"/>
                  </a:lnTo>
                  <a:lnTo>
                    <a:pt x="11163" y="6412"/>
                  </a:lnTo>
                  <a:lnTo>
                    <a:pt x="11027" y="6438"/>
                  </a:lnTo>
                  <a:lnTo>
                    <a:pt x="10900" y="6463"/>
                  </a:lnTo>
                  <a:lnTo>
                    <a:pt x="10765" y="6480"/>
                  </a:lnTo>
                  <a:lnTo>
                    <a:pt x="10621" y="6488"/>
                  </a:lnTo>
                  <a:lnTo>
                    <a:pt x="10485" y="6497"/>
                  </a:lnTo>
                  <a:lnTo>
                    <a:pt x="474" y="6497"/>
                  </a:lnTo>
                  <a:lnTo>
                    <a:pt x="424" y="6505"/>
                  </a:lnTo>
                  <a:lnTo>
                    <a:pt x="373" y="6522"/>
                  </a:lnTo>
                  <a:lnTo>
                    <a:pt x="322" y="6539"/>
                  </a:lnTo>
                  <a:lnTo>
                    <a:pt x="229" y="6582"/>
                  </a:lnTo>
                  <a:lnTo>
                    <a:pt x="153" y="6649"/>
                  </a:lnTo>
                  <a:lnTo>
                    <a:pt x="85" y="6726"/>
                  </a:lnTo>
                  <a:lnTo>
                    <a:pt x="42" y="6819"/>
                  </a:lnTo>
                  <a:lnTo>
                    <a:pt x="26" y="6870"/>
                  </a:lnTo>
                  <a:lnTo>
                    <a:pt x="9" y="6920"/>
                  </a:lnTo>
                  <a:lnTo>
                    <a:pt x="0" y="6971"/>
                  </a:lnTo>
                  <a:lnTo>
                    <a:pt x="0" y="7022"/>
                  </a:lnTo>
                  <a:lnTo>
                    <a:pt x="0" y="7081"/>
                  </a:lnTo>
                  <a:lnTo>
                    <a:pt x="9" y="7132"/>
                  </a:lnTo>
                  <a:lnTo>
                    <a:pt x="26" y="7183"/>
                  </a:lnTo>
                  <a:lnTo>
                    <a:pt x="42" y="7234"/>
                  </a:lnTo>
                  <a:lnTo>
                    <a:pt x="85" y="7318"/>
                  </a:lnTo>
                  <a:lnTo>
                    <a:pt x="153" y="7395"/>
                  </a:lnTo>
                  <a:lnTo>
                    <a:pt x="229" y="7462"/>
                  </a:lnTo>
                  <a:lnTo>
                    <a:pt x="322" y="7513"/>
                  </a:lnTo>
                  <a:lnTo>
                    <a:pt x="373" y="7530"/>
                  </a:lnTo>
                  <a:lnTo>
                    <a:pt x="424" y="7547"/>
                  </a:lnTo>
                  <a:lnTo>
                    <a:pt x="474" y="7547"/>
                  </a:lnTo>
                  <a:lnTo>
                    <a:pt x="525" y="7556"/>
                  </a:lnTo>
                  <a:lnTo>
                    <a:pt x="10485" y="7556"/>
                  </a:lnTo>
                  <a:lnTo>
                    <a:pt x="10680" y="7547"/>
                  </a:lnTo>
                  <a:lnTo>
                    <a:pt x="10866" y="7530"/>
                  </a:lnTo>
                  <a:lnTo>
                    <a:pt x="11061" y="7513"/>
                  </a:lnTo>
                  <a:lnTo>
                    <a:pt x="11247" y="7479"/>
                  </a:lnTo>
                  <a:lnTo>
                    <a:pt x="11425" y="7437"/>
                  </a:lnTo>
                  <a:lnTo>
                    <a:pt x="11603" y="7386"/>
                  </a:lnTo>
                  <a:lnTo>
                    <a:pt x="11781" y="7327"/>
                  </a:lnTo>
                  <a:lnTo>
                    <a:pt x="11950" y="7259"/>
                  </a:lnTo>
                  <a:lnTo>
                    <a:pt x="12120" y="7183"/>
                  </a:lnTo>
                  <a:lnTo>
                    <a:pt x="12281" y="7098"/>
                  </a:lnTo>
                  <a:lnTo>
                    <a:pt x="12442" y="7005"/>
                  </a:lnTo>
                  <a:lnTo>
                    <a:pt x="12594" y="6912"/>
                  </a:lnTo>
                  <a:lnTo>
                    <a:pt x="12738" y="6802"/>
                  </a:lnTo>
                  <a:lnTo>
                    <a:pt x="12882" y="6692"/>
                  </a:lnTo>
                  <a:lnTo>
                    <a:pt x="13018" y="6573"/>
                  </a:lnTo>
                  <a:lnTo>
                    <a:pt x="13153" y="6446"/>
                  </a:lnTo>
                  <a:lnTo>
                    <a:pt x="13280" y="6319"/>
                  </a:lnTo>
                  <a:lnTo>
                    <a:pt x="13399" y="6175"/>
                  </a:lnTo>
                  <a:lnTo>
                    <a:pt x="13509" y="6040"/>
                  </a:lnTo>
                  <a:lnTo>
                    <a:pt x="13610" y="5887"/>
                  </a:lnTo>
                  <a:lnTo>
                    <a:pt x="13712" y="5735"/>
                  </a:lnTo>
                  <a:lnTo>
                    <a:pt x="13805" y="5574"/>
                  </a:lnTo>
                  <a:lnTo>
                    <a:pt x="13890" y="5413"/>
                  </a:lnTo>
                  <a:lnTo>
                    <a:pt x="13958" y="5243"/>
                  </a:lnTo>
                  <a:lnTo>
                    <a:pt x="14025" y="5074"/>
                  </a:lnTo>
                  <a:lnTo>
                    <a:pt x="14085" y="4896"/>
                  </a:lnTo>
                  <a:lnTo>
                    <a:pt x="14136" y="4718"/>
                  </a:lnTo>
                  <a:lnTo>
                    <a:pt x="14178" y="4540"/>
                  </a:lnTo>
                  <a:lnTo>
                    <a:pt x="14212" y="4354"/>
                  </a:lnTo>
                  <a:lnTo>
                    <a:pt x="14237" y="4168"/>
                  </a:lnTo>
                  <a:lnTo>
                    <a:pt x="14254" y="3973"/>
                  </a:lnTo>
                  <a:lnTo>
                    <a:pt x="14263" y="3778"/>
                  </a:lnTo>
                  <a:lnTo>
                    <a:pt x="14254" y="3583"/>
                  </a:lnTo>
                  <a:lnTo>
                    <a:pt x="14237" y="3397"/>
                  </a:lnTo>
                  <a:lnTo>
                    <a:pt x="14212" y="3202"/>
                  </a:lnTo>
                  <a:lnTo>
                    <a:pt x="14178" y="3016"/>
                  </a:lnTo>
                  <a:lnTo>
                    <a:pt x="14136" y="2838"/>
                  </a:lnTo>
                  <a:lnTo>
                    <a:pt x="14085" y="2660"/>
                  </a:lnTo>
                  <a:lnTo>
                    <a:pt x="14025" y="2482"/>
                  </a:lnTo>
                  <a:lnTo>
                    <a:pt x="13958" y="2313"/>
                  </a:lnTo>
                  <a:lnTo>
                    <a:pt x="13890" y="2144"/>
                  </a:lnTo>
                  <a:lnTo>
                    <a:pt x="13805" y="1983"/>
                  </a:lnTo>
                  <a:lnTo>
                    <a:pt x="13712" y="1822"/>
                  </a:lnTo>
                  <a:lnTo>
                    <a:pt x="13610" y="1669"/>
                  </a:lnTo>
                  <a:lnTo>
                    <a:pt x="13509" y="1525"/>
                  </a:lnTo>
                  <a:lnTo>
                    <a:pt x="13399" y="1381"/>
                  </a:lnTo>
                  <a:lnTo>
                    <a:pt x="13280" y="1237"/>
                  </a:lnTo>
                  <a:lnTo>
                    <a:pt x="13153" y="1110"/>
                  </a:lnTo>
                  <a:lnTo>
                    <a:pt x="13018" y="983"/>
                  </a:lnTo>
                  <a:lnTo>
                    <a:pt x="12882" y="865"/>
                  </a:lnTo>
                  <a:lnTo>
                    <a:pt x="12738" y="755"/>
                  </a:lnTo>
                  <a:lnTo>
                    <a:pt x="12594" y="653"/>
                  </a:lnTo>
                  <a:lnTo>
                    <a:pt x="12442" y="551"/>
                  </a:lnTo>
                  <a:lnTo>
                    <a:pt x="12281" y="458"/>
                  </a:lnTo>
                  <a:lnTo>
                    <a:pt x="12120" y="374"/>
                  </a:lnTo>
                  <a:lnTo>
                    <a:pt x="11950" y="297"/>
                  </a:lnTo>
                  <a:lnTo>
                    <a:pt x="11781" y="230"/>
                  </a:lnTo>
                  <a:lnTo>
                    <a:pt x="11603" y="170"/>
                  </a:lnTo>
                  <a:lnTo>
                    <a:pt x="11425" y="119"/>
                  </a:lnTo>
                  <a:lnTo>
                    <a:pt x="11247" y="77"/>
                  </a:lnTo>
                  <a:lnTo>
                    <a:pt x="11061" y="43"/>
                  </a:lnTo>
                  <a:lnTo>
                    <a:pt x="10866" y="26"/>
                  </a:lnTo>
                  <a:lnTo>
                    <a:pt x="10680" y="9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424;p22"/>
            <p:cNvSpPr/>
            <p:nvPr/>
          </p:nvSpPr>
          <p:spPr>
            <a:xfrm>
              <a:off x="1640803" y="3512531"/>
              <a:ext cx="356575" cy="188900"/>
            </a:xfrm>
            <a:custGeom>
              <a:avLst/>
              <a:gdLst/>
              <a:ahLst/>
              <a:cxnLst/>
              <a:rect l="l" t="t" r="r" b="b"/>
              <a:pathLst>
                <a:path w="14263" h="7556" fill="none" extrusionOk="0">
                  <a:moveTo>
                    <a:pt x="10485" y="1"/>
                  </a:moveTo>
                  <a:lnTo>
                    <a:pt x="10485" y="1"/>
                  </a:lnTo>
                  <a:lnTo>
                    <a:pt x="10324" y="9"/>
                  </a:lnTo>
                  <a:lnTo>
                    <a:pt x="10163" y="18"/>
                  </a:lnTo>
                  <a:lnTo>
                    <a:pt x="10002" y="35"/>
                  </a:lnTo>
                  <a:lnTo>
                    <a:pt x="9850" y="60"/>
                  </a:lnTo>
                  <a:lnTo>
                    <a:pt x="9689" y="86"/>
                  </a:lnTo>
                  <a:lnTo>
                    <a:pt x="9537" y="128"/>
                  </a:lnTo>
                  <a:lnTo>
                    <a:pt x="9384" y="170"/>
                  </a:lnTo>
                  <a:lnTo>
                    <a:pt x="9232" y="221"/>
                  </a:lnTo>
                  <a:lnTo>
                    <a:pt x="9079" y="272"/>
                  </a:lnTo>
                  <a:lnTo>
                    <a:pt x="8935" y="340"/>
                  </a:lnTo>
                  <a:lnTo>
                    <a:pt x="8791" y="407"/>
                  </a:lnTo>
                  <a:lnTo>
                    <a:pt x="8647" y="475"/>
                  </a:lnTo>
                  <a:lnTo>
                    <a:pt x="8512" y="560"/>
                  </a:lnTo>
                  <a:lnTo>
                    <a:pt x="8376" y="645"/>
                  </a:lnTo>
                  <a:lnTo>
                    <a:pt x="8249" y="738"/>
                  </a:lnTo>
                  <a:lnTo>
                    <a:pt x="8122" y="831"/>
                  </a:lnTo>
                  <a:lnTo>
                    <a:pt x="8122" y="831"/>
                  </a:lnTo>
                  <a:lnTo>
                    <a:pt x="8080" y="873"/>
                  </a:lnTo>
                  <a:lnTo>
                    <a:pt x="8046" y="907"/>
                  </a:lnTo>
                  <a:lnTo>
                    <a:pt x="8012" y="949"/>
                  </a:lnTo>
                  <a:lnTo>
                    <a:pt x="7987" y="1000"/>
                  </a:lnTo>
                  <a:lnTo>
                    <a:pt x="7944" y="1093"/>
                  </a:lnTo>
                  <a:lnTo>
                    <a:pt x="7927" y="1187"/>
                  </a:lnTo>
                  <a:lnTo>
                    <a:pt x="7927" y="1288"/>
                  </a:lnTo>
                  <a:lnTo>
                    <a:pt x="7944" y="1390"/>
                  </a:lnTo>
                  <a:lnTo>
                    <a:pt x="7961" y="1441"/>
                  </a:lnTo>
                  <a:lnTo>
                    <a:pt x="7978" y="1491"/>
                  </a:lnTo>
                  <a:lnTo>
                    <a:pt x="8004" y="1534"/>
                  </a:lnTo>
                  <a:lnTo>
                    <a:pt x="8038" y="1576"/>
                  </a:lnTo>
                  <a:lnTo>
                    <a:pt x="8038" y="1576"/>
                  </a:lnTo>
                  <a:lnTo>
                    <a:pt x="8071" y="1619"/>
                  </a:lnTo>
                  <a:lnTo>
                    <a:pt x="8114" y="1652"/>
                  </a:lnTo>
                  <a:lnTo>
                    <a:pt x="8156" y="1686"/>
                  </a:lnTo>
                  <a:lnTo>
                    <a:pt x="8198" y="1712"/>
                  </a:lnTo>
                  <a:lnTo>
                    <a:pt x="8292" y="1754"/>
                  </a:lnTo>
                  <a:lnTo>
                    <a:pt x="8393" y="1771"/>
                  </a:lnTo>
                  <a:lnTo>
                    <a:pt x="8495" y="1779"/>
                  </a:lnTo>
                  <a:lnTo>
                    <a:pt x="8597" y="1754"/>
                  </a:lnTo>
                  <a:lnTo>
                    <a:pt x="8647" y="1737"/>
                  </a:lnTo>
                  <a:lnTo>
                    <a:pt x="8690" y="1720"/>
                  </a:lnTo>
                  <a:lnTo>
                    <a:pt x="8741" y="1695"/>
                  </a:lnTo>
                  <a:lnTo>
                    <a:pt x="8783" y="1661"/>
                  </a:lnTo>
                  <a:lnTo>
                    <a:pt x="8783" y="1661"/>
                  </a:lnTo>
                  <a:lnTo>
                    <a:pt x="8969" y="1525"/>
                  </a:lnTo>
                  <a:lnTo>
                    <a:pt x="9164" y="1407"/>
                  </a:lnTo>
                  <a:lnTo>
                    <a:pt x="9367" y="1305"/>
                  </a:lnTo>
                  <a:lnTo>
                    <a:pt x="9579" y="1220"/>
                  </a:lnTo>
                  <a:lnTo>
                    <a:pt x="9799" y="1153"/>
                  </a:lnTo>
                  <a:lnTo>
                    <a:pt x="10028" y="1102"/>
                  </a:lnTo>
                  <a:lnTo>
                    <a:pt x="10257" y="1068"/>
                  </a:lnTo>
                  <a:lnTo>
                    <a:pt x="10485" y="1060"/>
                  </a:lnTo>
                  <a:lnTo>
                    <a:pt x="10485" y="1060"/>
                  </a:lnTo>
                  <a:lnTo>
                    <a:pt x="10621" y="1068"/>
                  </a:lnTo>
                  <a:lnTo>
                    <a:pt x="10765" y="1076"/>
                  </a:lnTo>
                  <a:lnTo>
                    <a:pt x="10900" y="1093"/>
                  </a:lnTo>
                  <a:lnTo>
                    <a:pt x="11027" y="1119"/>
                  </a:lnTo>
                  <a:lnTo>
                    <a:pt x="11163" y="1144"/>
                  </a:lnTo>
                  <a:lnTo>
                    <a:pt x="11290" y="1187"/>
                  </a:lnTo>
                  <a:lnTo>
                    <a:pt x="11417" y="1229"/>
                  </a:lnTo>
                  <a:lnTo>
                    <a:pt x="11544" y="1280"/>
                  </a:lnTo>
                  <a:lnTo>
                    <a:pt x="11662" y="1331"/>
                  </a:lnTo>
                  <a:lnTo>
                    <a:pt x="11781" y="1390"/>
                  </a:lnTo>
                  <a:lnTo>
                    <a:pt x="11891" y="1458"/>
                  </a:lnTo>
                  <a:lnTo>
                    <a:pt x="12001" y="1525"/>
                  </a:lnTo>
                  <a:lnTo>
                    <a:pt x="12111" y="1602"/>
                  </a:lnTo>
                  <a:lnTo>
                    <a:pt x="12213" y="1686"/>
                  </a:lnTo>
                  <a:lnTo>
                    <a:pt x="12306" y="1771"/>
                  </a:lnTo>
                  <a:lnTo>
                    <a:pt x="12399" y="1856"/>
                  </a:lnTo>
                  <a:lnTo>
                    <a:pt x="12492" y="1957"/>
                  </a:lnTo>
                  <a:lnTo>
                    <a:pt x="12577" y="2050"/>
                  </a:lnTo>
                  <a:lnTo>
                    <a:pt x="12662" y="2152"/>
                  </a:lnTo>
                  <a:lnTo>
                    <a:pt x="12738" y="2262"/>
                  </a:lnTo>
                  <a:lnTo>
                    <a:pt x="12806" y="2372"/>
                  </a:lnTo>
                  <a:lnTo>
                    <a:pt x="12874" y="2482"/>
                  </a:lnTo>
                  <a:lnTo>
                    <a:pt x="12933" y="2601"/>
                  </a:lnTo>
                  <a:lnTo>
                    <a:pt x="12984" y="2720"/>
                  </a:lnTo>
                  <a:lnTo>
                    <a:pt x="13034" y="2847"/>
                  </a:lnTo>
                  <a:lnTo>
                    <a:pt x="13077" y="2974"/>
                  </a:lnTo>
                  <a:lnTo>
                    <a:pt x="13111" y="3101"/>
                  </a:lnTo>
                  <a:lnTo>
                    <a:pt x="13145" y="3228"/>
                  </a:lnTo>
                  <a:lnTo>
                    <a:pt x="13170" y="3363"/>
                  </a:lnTo>
                  <a:lnTo>
                    <a:pt x="13187" y="3499"/>
                  </a:lnTo>
                  <a:lnTo>
                    <a:pt x="13195" y="3643"/>
                  </a:lnTo>
                  <a:lnTo>
                    <a:pt x="13204" y="3778"/>
                  </a:lnTo>
                  <a:lnTo>
                    <a:pt x="13204" y="3778"/>
                  </a:lnTo>
                  <a:lnTo>
                    <a:pt x="13195" y="3922"/>
                  </a:lnTo>
                  <a:lnTo>
                    <a:pt x="13187" y="4058"/>
                  </a:lnTo>
                  <a:lnTo>
                    <a:pt x="13170" y="4193"/>
                  </a:lnTo>
                  <a:lnTo>
                    <a:pt x="13145" y="4329"/>
                  </a:lnTo>
                  <a:lnTo>
                    <a:pt x="13111" y="4456"/>
                  </a:lnTo>
                  <a:lnTo>
                    <a:pt x="13077" y="4583"/>
                  </a:lnTo>
                  <a:lnTo>
                    <a:pt x="13034" y="4710"/>
                  </a:lnTo>
                  <a:lnTo>
                    <a:pt x="12984" y="4837"/>
                  </a:lnTo>
                  <a:lnTo>
                    <a:pt x="12933" y="4955"/>
                  </a:lnTo>
                  <a:lnTo>
                    <a:pt x="12874" y="5074"/>
                  </a:lnTo>
                  <a:lnTo>
                    <a:pt x="12806" y="5184"/>
                  </a:lnTo>
                  <a:lnTo>
                    <a:pt x="12738" y="5294"/>
                  </a:lnTo>
                  <a:lnTo>
                    <a:pt x="12662" y="5404"/>
                  </a:lnTo>
                  <a:lnTo>
                    <a:pt x="12577" y="5506"/>
                  </a:lnTo>
                  <a:lnTo>
                    <a:pt x="12492" y="5608"/>
                  </a:lnTo>
                  <a:lnTo>
                    <a:pt x="12399" y="5701"/>
                  </a:lnTo>
                  <a:lnTo>
                    <a:pt x="12306" y="5785"/>
                  </a:lnTo>
                  <a:lnTo>
                    <a:pt x="12213" y="5870"/>
                  </a:lnTo>
                  <a:lnTo>
                    <a:pt x="12111" y="5955"/>
                  </a:lnTo>
                  <a:lnTo>
                    <a:pt x="12001" y="6031"/>
                  </a:lnTo>
                  <a:lnTo>
                    <a:pt x="11891" y="6099"/>
                  </a:lnTo>
                  <a:lnTo>
                    <a:pt x="11781" y="6167"/>
                  </a:lnTo>
                  <a:lnTo>
                    <a:pt x="11662" y="6226"/>
                  </a:lnTo>
                  <a:lnTo>
                    <a:pt x="11544" y="6277"/>
                  </a:lnTo>
                  <a:lnTo>
                    <a:pt x="11417" y="6328"/>
                  </a:lnTo>
                  <a:lnTo>
                    <a:pt x="11290" y="6370"/>
                  </a:lnTo>
                  <a:lnTo>
                    <a:pt x="11163" y="6412"/>
                  </a:lnTo>
                  <a:lnTo>
                    <a:pt x="11027" y="6438"/>
                  </a:lnTo>
                  <a:lnTo>
                    <a:pt x="10900" y="6463"/>
                  </a:lnTo>
                  <a:lnTo>
                    <a:pt x="10765" y="6480"/>
                  </a:lnTo>
                  <a:lnTo>
                    <a:pt x="10621" y="6488"/>
                  </a:lnTo>
                  <a:lnTo>
                    <a:pt x="10485" y="6497"/>
                  </a:lnTo>
                  <a:lnTo>
                    <a:pt x="525" y="6497"/>
                  </a:lnTo>
                  <a:lnTo>
                    <a:pt x="525" y="6497"/>
                  </a:lnTo>
                  <a:lnTo>
                    <a:pt x="474" y="6497"/>
                  </a:lnTo>
                  <a:lnTo>
                    <a:pt x="424" y="6505"/>
                  </a:lnTo>
                  <a:lnTo>
                    <a:pt x="373" y="6522"/>
                  </a:lnTo>
                  <a:lnTo>
                    <a:pt x="322" y="6539"/>
                  </a:lnTo>
                  <a:lnTo>
                    <a:pt x="229" y="6582"/>
                  </a:lnTo>
                  <a:lnTo>
                    <a:pt x="153" y="6649"/>
                  </a:lnTo>
                  <a:lnTo>
                    <a:pt x="85" y="6726"/>
                  </a:lnTo>
                  <a:lnTo>
                    <a:pt x="42" y="6819"/>
                  </a:lnTo>
                  <a:lnTo>
                    <a:pt x="26" y="6870"/>
                  </a:lnTo>
                  <a:lnTo>
                    <a:pt x="9" y="6920"/>
                  </a:lnTo>
                  <a:lnTo>
                    <a:pt x="0" y="6971"/>
                  </a:lnTo>
                  <a:lnTo>
                    <a:pt x="0" y="7022"/>
                  </a:lnTo>
                  <a:lnTo>
                    <a:pt x="0" y="7022"/>
                  </a:lnTo>
                  <a:lnTo>
                    <a:pt x="0" y="7081"/>
                  </a:lnTo>
                  <a:lnTo>
                    <a:pt x="9" y="7132"/>
                  </a:lnTo>
                  <a:lnTo>
                    <a:pt x="26" y="7183"/>
                  </a:lnTo>
                  <a:lnTo>
                    <a:pt x="42" y="7234"/>
                  </a:lnTo>
                  <a:lnTo>
                    <a:pt x="85" y="7318"/>
                  </a:lnTo>
                  <a:lnTo>
                    <a:pt x="153" y="7395"/>
                  </a:lnTo>
                  <a:lnTo>
                    <a:pt x="229" y="7462"/>
                  </a:lnTo>
                  <a:lnTo>
                    <a:pt x="322" y="7513"/>
                  </a:lnTo>
                  <a:lnTo>
                    <a:pt x="373" y="7530"/>
                  </a:lnTo>
                  <a:lnTo>
                    <a:pt x="424" y="7547"/>
                  </a:lnTo>
                  <a:lnTo>
                    <a:pt x="474" y="7547"/>
                  </a:lnTo>
                  <a:lnTo>
                    <a:pt x="525" y="7556"/>
                  </a:lnTo>
                  <a:lnTo>
                    <a:pt x="10485" y="7556"/>
                  </a:lnTo>
                  <a:lnTo>
                    <a:pt x="10485" y="7556"/>
                  </a:lnTo>
                  <a:lnTo>
                    <a:pt x="10680" y="7547"/>
                  </a:lnTo>
                  <a:lnTo>
                    <a:pt x="10866" y="7530"/>
                  </a:lnTo>
                  <a:lnTo>
                    <a:pt x="11061" y="7513"/>
                  </a:lnTo>
                  <a:lnTo>
                    <a:pt x="11247" y="7479"/>
                  </a:lnTo>
                  <a:lnTo>
                    <a:pt x="11425" y="7437"/>
                  </a:lnTo>
                  <a:lnTo>
                    <a:pt x="11603" y="7386"/>
                  </a:lnTo>
                  <a:lnTo>
                    <a:pt x="11781" y="7327"/>
                  </a:lnTo>
                  <a:lnTo>
                    <a:pt x="11950" y="7259"/>
                  </a:lnTo>
                  <a:lnTo>
                    <a:pt x="12120" y="7183"/>
                  </a:lnTo>
                  <a:lnTo>
                    <a:pt x="12281" y="7098"/>
                  </a:lnTo>
                  <a:lnTo>
                    <a:pt x="12442" y="7005"/>
                  </a:lnTo>
                  <a:lnTo>
                    <a:pt x="12594" y="6912"/>
                  </a:lnTo>
                  <a:lnTo>
                    <a:pt x="12738" y="6802"/>
                  </a:lnTo>
                  <a:lnTo>
                    <a:pt x="12882" y="6692"/>
                  </a:lnTo>
                  <a:lnTo>
                    <a:pt x="13018" y="6573"/>
                  </a:lnTo>
                  <a:lnTo>
                    <a:pt x="13153" y="6446"/>
                  </a:lnTo>
                  <a:lnTo>
                    <a:pt x="13280" y="6319"/>
                  </a:lnTo>
                  <a:lnTo>
                    <a:pt x="13399" y="6175"/>
                  </a:lnTo>
                  <a:lnTo>
                    <a:pt x="13509" y="6040"/>
                  </a:lnTo>
                  <a:lnTo>
                    <a:pt x="13610" y="5887"/>
                  </a:lnTo>
                  <a:lnTo>
                    <a:pt x="13712" y="5735"/>
                  </a:lnTo>
                  <a:lnTo>
                    <a:pt x="13805" y="5574"/>
                  </a:lnTo>
                  <a:lnTo>
                    <a:pt x="13890" y="5413"/>
                  </a:lnTo>
                  <a:lnTo>
                    <a:pt x="13958" y="5243"/>
                  </a:lnTo>
                  <a:lnTo>
                    <a:pt x="14025" y="5074"/>
                  </a:lnTo>
                  <a:lnTo>
                    <a:pt x="14085" y="4896"/>
                  </a:lnTo>
                  <a:lnTo>
                    <a:pt x="14136" y="4718"/>
                  </a:lnTo>
                  <a:lnTo>
                    <a:pt x="14178" y="4540"/>
                  </a:lnTo>
                  <a:lnTo>
                    <a:pt x="14212" y="4354"/>
                  </a:lnTo>
                  <a:lnTo>
                    <a:pt x="14237" y="4168"/>
                  </a:lnTo>
                  <a:lnTo>
                    <a:pt x="14254" y="3973"/>
                  </a:lnTo>
                  <a:lnTo>
                    <a:pt x="14263" y="3778"/>
                  </a:lnTo>
                  <a:lnTo>
                    <a:pt x="14263" y="3778"/>
                  </a:lnTo>
                  <a:lnTo>
                    <a:pt x="14254" y="3583"/>
                  </a:lnTo>
                  <a:lnTo>
                    <a:pt x="14237" y="3397"/>
                  </a:lnTo>
                  <a:lnTo>
                    <a:pt x="14212" y="3202"/>
                  </a:lnTo>
                  <a:lnTo>
                    <a:pt x="14178" y="3016"/>
                  </a:lnTo>
                  <a:lnTo>
                    <a:pt x="14136" y="2838"/>
                  </a:lnTo>
                  <a:lnTo>
                    <a:pt x="14085" y="2660"/>
                  </a:lnTo>
                  <a:lnTo>
                    <a:pt x="14025" y="2482"/>
                  </a:lnTo>
                  <a:lnTo>
                    <a:pt x="13958" y="2313"/>
                  </a:lnTo>
                  <a:lnTo>
                    <a:pt x="13890" y="2144"/>
                  </a:lnTo>
                  <a:lnTo>
                    <a:pt x="13805" y="1983"/>
                  </a:lnTo>
                  <a:lnTo>
                    <a:pt x="13712" y="1822"/>
                  </a:lnTo>
                  <a:lnTo>
                    <a:pt x="13610" y="1669"/>
                  </a:lnTo>
                  <a:lnTo>
                    <a:pt x="13509" y="1525"/>
                  </a:lnTo>
                  <a:lnTo>
                    <a:pt x="13399" y="1381"/>
                  </a:lnTo>
                  <a:lnTo>
                    <a:pt x="13280" y="1237"/>
                  </a:lnTo>
                  <a:lnTo>
                    <a:pt x="13153" y="1110"/>
                  </a:lnTo>
                  <a:lnTo>
                    <a:pt x="13018" y="983"/>
                  </a:lnTo>
                  <a:lnTo>
                    <a:pt x="12882" y="865"/>
                  </a:lnTo>
                  <a:lnTo>
                    <a:pt x="12738" y="755"/>
                  </a:lnTo>
                  <a:lnTo>
                    <a:pt x="12594" y="653"/>
                  </a:lnTo>
                  <a:lnTo>
                    <a:pt x="12442" y="551"/>
                  </a:lnTo>
                  <a:lnTo>
                    <a:pt x="12281" y="458"/>
                  </a:lnTo>
                  <a:lnTo>
                    <a:pt x="12120" y="374"/>
                  </a:lnTo>
                  <a:lnTo>
                    <a:pt x="11950" y="297"/>
                  </a:lnTo>
                  <a:lnTo>
                    <a:pt x="11781" y="230"/>
                  </a:lnTo>
                  <a:lnTo>
                    <a:pt x="11603" y="170"/>
                  </a:lnTo>
                  <a:lnTo>
                    <a:pt x="11425" y="119"/>
                  </a:lnTo>
                  <a:lnTo>
                    <a:pt x="11247" y="77"/>
                  </a:lnTo>
                  <a:lnTo>
                    <a:pt x="11061" y="43"/>
                  </a:lnTo>
                  <a:lnTo>
                    <a:pt x="10866" y="26"/>
                  </a:lnTo>
                  <a:lnTo>
                    <a:pt x="10680" y="9"/>
                  </a:lnTo>
                  <a:lnTo>
                    <a:pt x="10485" y="1"/>
                  </a:lnTo>
                  <a:lnTo>
                    <a:pt x="10485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425;p22"/>
            <p:cNvSpPr/>
            <p:nvPr/>
          </p:nvSpPr>
          <p:spPr>
            <a:xfrm>
              <a:off x="1902928" y="35125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426;p22"/>
            <p:cNvSpPr/>
            <p:nvPr/>
          </p:nvSpPr>
          <p:spPr>
            <a:xfrm>
              <a:off x="1615378" y="3622006"/>
              <a:ext cx="167950" cy="26500"/>
            </a:xfrm>
            <a:custGeom>
              <a:avLst/>
              <a:gdLst/>
              <a:ahLst/>
              <a:cxnLst/>
              <a:rect l="l" t="t" r="r" b="b"/>
              <a:pathLst>
                <a:path w="6718" h="1060" extrusionOk="0">
                  <a:moveTo>
                    <a:pt x="475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38" y="94"/>
                  </a:lnTo>
                  <a:lnTo>
                    <a:pt x="153" y="153"/>
                  </a:lnTo>
                  <a:lnTo>
                    <a:pt x="94" y="238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26" y="687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53" y="907"/>
                  </a:lnTo>
                  <a:lnTo>
                    <a:pt x="238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6243" y="1059"/>
                  </a:lnTo>
                  <a:lnTo>
                    <a:pt x="6294" y="1051"/>
                  </a:lnTo>
                  <a:lnTo>
                    <a:pt x="6344" y="1034"/>
                  </a:lnTo>
                  <a:lnTo>
                    <a:pt x="6395" y="1017"/>
                  </a:lnTo>
                  <a:lnTo>
                    <a:pt x="6480" y="966"/>
                  </a:lnTo>
                  <a:lnTo>
                    <a:pt x="6565" y="907"/>
                  </a:lnTo>
                  <a:lnTo>
                    <a:pt x="6624" y="831"/>
                  </a:lnTo>
                  <a:lnTo>
                    <a:pt x="6675" y="737"/>
                  </a:lnTo>
                  <a:lnTo>
                    <a:pt x="6692" y="687"/>
                  </a:lnTo>
                  <a:lnTo>
                    <a:pt x="6709" y="636"/>
                  </a:lnTo>
                  <a:lnTo>
                    <a:pt x="6717" y="585"/>
                  </a:lnTo>
                  <a:lnTo>
                    <a:pt x="6717" y="534"/>
                  </a:lnTo>
                  <a:lnTo>
                    <a:pt x="6717" y="475"/>
                  </a:lnTo>
                  <a:lnTo>
                    <a:pt x="6709" y="424"/>
                  </a:lnTo>
                  <a:lnTo>
                    <a:pt x="6692" y="373"/>
                  </a:lnTo>
                  <a:lnTo>
                    <a:pt x="6675" y="322"/>
                  </a:lnTo>
                  <a:lnTo>
                    <a:pt x="6624" y="238"/>
                  </a:lnTo>
                  <a:lnTo>
                    <a:pt x="6565" y="153"/>
                  </a:lnTo>
                  <a:lnTo>
                    <a:pt x="6480" y="94"/>
                  </a:lnTo>
                  <a:lnTo>
                    <a:pt x="6395" y="43"/>
                  </a:lnTo>
                  <a:lnTo>
                    <a:pt x="6344" y="26"/>
                  </a:lnTo>
                  <a:lnTo>
                    <a:pt x="6294" y="9"/>
                  </a:lnTo>
                  <a:lnTo>
                    <a:pt x="62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427;p22"/>
            <p:cNvSpPr/>
            <p:nvPr/>
          </p:nvSpPr>
          <p:spPr>
            <a:xfrm>
              <a:off x="1615378" y="3622006"/>
              <a:ext cx="167950" cy="26500"/>
            </a:xfrm>
            <a:custGeom>
              <a:avLst/>
              <a:gdLst/>
              <a:ahLst/>
              <a:cxnLst/>
              <a:rect l="l" t="t" r="r" b="b"/>
              <a:pathLst>
                <a:path w="6718" h="1060" fill="none" extrusionOk="0">
                  <a:moveTo>
                    <a:pt x="526" y="1059"/>
                  </a:moveTo>
                  <a:lnTo>
                    <a:pt x="6183" y="1059"/>
                  </a:lnTo>
                  <a:lnTo>
                    <a:pt x="6183" y="1059"/>
                  </a:lnTo>
                  <a:lnTo>
                    <a:pt x="6243" y="1059"/>
                  </a:lnTo>
                  <a:lnTo>
                    <a:pt x="6294" y="1051"/>
                  </a:lnTo>
                  <a:lnTo>
                    <a:pt x="6344" y="1034"/>
                  </a:lnTo>
                  <a:lnTo>
                    <a:pt x="6395" y="1017"/>
                  </a:lnTo>
                  <a:lnTo>
                    <a:pt x="6480" y="966"/>
                  </a:lnTo>
                  <a:lnTo>
                    <a:pt x="6565" y="907"/>
                  </a:lnTo>
                  <a:lnTo>
                    <a:pt x="6624" y="831"/>
                  </a:lnTo>
                  <a:lnTo>
                    <a:pt x="6675" y="737"/>
                  </a:lnTo>
                  <a:lnTo>
                    <a:pt x="6692" y="687"/>
                  </a:lnTo>
                  <a:lnTo>
                    <a:pt x="6709" y="636"/>
                  </a:lnTo>
                  <a:lnTo>
                    <a:pt x="6717" y="585"/>
                  </a:lnTo>
                  <a:lnTo>
                    <a:pt x="6717" y="534"/>
                  </a:lnTo>
                  <a:lnTo>
                    <a:pt x="6717" y="534"/>
                  </a:lnTo>
                  <a:lnTo>
                    <a:pt x="6717" y="475"/>
                  </a:lnTo>
                  <a:lnTo>
                    <a:pt x="6709" y="424"/>
                  </a:lnTo>
                  <a:lnTo>
                    <a:pt x="6692" y="373"/>
                  </a:lnTo>
                  <a:lnTo>
                    <a:pt x="6675" y="322"/>
                  </a:lnTo>
                  <a:lnTo>
                    <a:pt x="6624" y="238"/>
                  </a:lnTo>
                  <a:lnTo>
                    <a:pt x="6565" y="153"/>
                  </a:lnTo>
                  <a:lnTo>
                    <a:pt x="6480" y="94"/>
                  </a:lnTo>
                  <a:lnTo>
                    <a:pt x="6395" y="43"/>
                  </a:lnTo>
                  <a:lnTo>
                    <a:pt x="6344" y="26"/>
                  </a:lnTo>
                  <a:lnTo>
                    <a:pt x="6294" y="9"/>
                  </a:lnTo>
                  <a:lnTo>
                    <a:pt x="6243" y="1"/>
                  </a:lnTo>
                  <a:lnTo>
                    <a:pt x="6183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38" y="94"/>
                  </a:lnTo>
                  <a:lnTo>
                    <a:pt x="153" y="153"/>
                  </a:lnTo>
                  <a:lnTo>
                    <a:pt x="94" y="238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26" y="687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53" y="907"/>
                  </a:lnTo>
                  <a:lnTo>
                    <a:pt x="238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526" y="10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428;p22"/>
            <p:cNvSpPr/>
            <p:nvPr/>
          </p:nvSpPr>
          <p:spPr>
            <a:xfrm>
              <a:off x="1628503" y="364848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429;p22"/>
            <p:cNvSpPr/>
            <p:nvPr/>
          </p:nvSpPr>
          <p:spPr>
            <a:xfrm>
              <a:off x="1545503" y="3727881"/>
              <a:ext cx="301750" cy="162000"/>
            </a:xfrm>
            <a:custGeom>
              <a:avLst/>
              <a:gdLst/>
              <a:ahLst/>
              <a:cxnLst/>
              <a:rect l="l" t="t" r="r" b="b"/>
              <a:pathLst>
                <a:path w="12070" h="6480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3"/>
                  </a:lnTo>
                  <a:lnTo>
                    <a:pt x="153" y="161"/>
                  </a:lnTo>
                  <a:lnTo>
                    <a:pt x="86" y="237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5"/>
                  </a:lnTo>
                  <a:lnTo>
                    <a:pt x="18" y="686"/>
                  </a:lnTo>
                  <a:lnTo>
                    <a:pt x="43" y="737"/>
                  </a:lnTo>
                  <a:lnTo>
                    <a:pt x="86" y="830"/>
                  </a:lnTo>
                  <a:lnTo>
                    <a:pt x="153" y="906"/>
                  </a:lnTo>
                  <a:lnTo>
                    <a:pt x="230" y="974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8834" y="1059"/>
                  </a:lnTo>
                  <a:lnTo>
                    <a:pt x="8945" y="1067"/>
                  </a:lnTo>
                  <a:lnTo>
                    <a:pt x="9055" y="1076"/>
                  </a:lnTo>
                  <a:lnTo>
                    <a:pt x="9165" y="1084"/>
                  </a:lnTo>
                  <a:lnTo>
                    <a:pt x="9275" y="1101"/>
                  </a:lnTo>
                  <a:lnTo>
                    <a:pt x="9377" y="1127"/>
                  </a:lnTo>
                  <a:lnTo>
                    <a:pt x="9478" y="1161"/>
                  </a:lnTo>
                  <a:lnTo>
                    <a:pt x="9580" y="1194"/>
                  </a:lnTo>
                  <a:lnTo>
                    <a:pt x="9681" y="1228"/>
                  </a:lnTo>
                  <a:lnTo>
                    <a:pt x="9775" y="1279"/>
                  </a:lnTo>
                  <a:lnTo>
                    <a:pt x="9868" y="1321"/>
                  </a:lnTo>
                  <a:lnTo>
                    <a:pt x="10046" y="1432"/>
                  </a:lnTo>
                  <a:lnTo>
                    <a:pt x="10215" y="1559"/>
                  </a:lnTo>
                  <a:lnTo>
                    <a:pt x="10376" y="1703"/>
                  </a:lnTo>
                  <a:lnTo>
                    <a:pt x="10511" y="1855"/>
                  </a:lnTo>
                  <a:lnTo>
                    <a:pt x="10638" y="2024"/>
                  </a:lnTo>
                  <a:lnTo>
                    <a:pt x="10749" y="2202"/>
                  </a:lnTo>
                  <a:lnTo>
                    <a:pt x="10799" y="2295"/>
                  </a:lnTo>
                  <a:lnTo>
                    <a:pt x="10842" y="2389"/>
                  </a:lnTo>
                  <a:lnTo>
                    <a:pt x="10876" y="2490"/>
                  </a:lnTo>
                  <a:lnTo>
                    <a:pt x="10909" y="2592"/>
                  </a:lnTo>
                  <a:lnTo>
                    <a:pt x="10943" y="2694"/>
                  </a:lnTo>
                  <a:lnTo>
                    <a:pt x="10969" y="2804"/>
                  </a:lnTo>
                  <a:lnTo>
                    <a:pt x="10986" y="2905"/>
                  </a:lnTo>
                  <a:lnTo>
                    <a:pt x="11003" y="3015"/>
                  </a:lnTo>
                  <a:lnTo>
                    <a:pt x="11011" y="3125"/>
                  </a:lnTo>
                  <a:lnTo>
                    <a:pt x="11011" y="3236"/>
                  </a:lnTo>
                  <a:lnTo>
                    <a:pt x="11011" y="3354"/>
                  </a:lnTo>
                  <a:lnTo>
                    <a:pt x="11003" y="3464"/>
                  </a:lnTo>
                  <a:lnTo>
                    <a:pt x="10986" y="3574"/>
                  </a:lnTo>
                  <a:lnTo>
                    <a:pt x="10969" y="3676"/>
                  </a:lnTo>
                  <a:lnTo>
                    <a:pt x="10943" y="3786"/>
                  </a:lnTo>
                  <a:lnTo>
                    <a:pt x="10909" y="3888"/>
                  </a:lnTo>
                  <a:lnTo>
                    <a:pt x="10876" y="3989"/>
                  </a:lnTo>
                  <a:lnTo>
                    <a:pt x="10842" y="4083"/>
                  </a:lnTo>
                  <a:lnTo>
                    <a:pt x="10799" y="4184"/>
                  </a:lnTo>
                  <a:lnTo>
                    <a:pt x="10749" y="4277"/>
                  </a:lnTo>
                  <a:lnTo>
                    <a:pt x="10638" y="4455"/>
                  </a:lnTo>
                  <a:lnTo>
                    <a:pt x="10511" y="4625"/>
                  </a:lnTo>
                  <a:lnTo>
                    <a:pt x="10376" y="4777"/>
                  </a:lnTo>
                  <a:lnTo>
                    <a:pt x="10215" y="4921"/>
                  </a:lnTo>
                  <a:lnTo>
                    <a:pt x="10046" y="5048"/>
                  </a:lnTo>
                  <a:lnTo>
                    <a:pt x="9868" y="5158"/>
                  </a:lnTo>
                  <a:lnTo>
                    <a:pt x="9775" y="5200"/>
                  </a:lnTo>
                  <a:lnTo>
                    <a:pt x="9681" y="5243"/>
                  </a:lnTo>
                  <a:lnTo>
                    <a:pt x="9580" y="5285"/>
                  </a:lnTo>
                  <a:lnTo>
                    <a:pt x="9478" y="5319"/>
                  </a:lnTo>
                  <a:lnTo>
                    <a:pt x="9377" y="5353"/>
                  </a:lnTo>
                  <a:lnTo>
                    <a:pt x="9275" y="5370"/>
                  </a:lnTo>
                  <a:lnTo>
                    <a:pt x="9165" y="5395"/>
                  </a:lnTo>
                  <a:lnTo>
                    <a:pt x="9055" y="5404"/>
                  </a:lnTo>
                  <a:lnTo>
                    <a:pt x="8945" y="5412"/>
                  </a:lnTo>
                  <a:lnTo>
                    <a:pt x="8834" y="5421"/>
                  </a:lnTo>
                  <a:lnTo>
                    <a:pt x="8648" y="5412"/>
                  </a:lnTo>
                  <a:lnTo>
                    <a:pt x="8462" y="5387"/>
                  </a:lnTo>
                  <a:lnTo>
                    <a:pt x="8284" y="5344"/>
                  </a:lnTo>
                  <a:lnTo>
                    <a:pt x="8106" y="5294"/>
                  </a:lnTo>
                  <a:lnTo>
                    <a:pt x="7937" y="5226"/>
                  </a:lnTo>
                  <a:lnTo>
                    <a:pt x="7776" y="5141"/>
                  </a:lnTo>
                  <a:lnTo>
                    <a:pt x="7615" y="5048"/>
                  </a:lnTo>
                  <a:lnTo>
                    <a:pt x="7471" y="4938"/>
                  </a:lnTo>
                  <a:lnTo>
                    <a:pt x="7429" y="4904"/>
                  </a:lnTo>
                  <a:lnTo>
                    <a:pt x="7378" y="4879"/>
                  </a:lnTo>
                  <a:lnTo>
                    <a:pt x="7335" y="4862"/>
                  </a:lnTo>
                  <a:lnTo>
                    <a:pt x="7285" y="4845"/>
                  </a:lnTo>
                  <a:lnTo>
                    <a:pt x="7183" y="4819"/>
                  </a:lnTo>
                  <a:lnTo>
                    <a:pt x="7081" y="4828"/>
                  </a:lnTo>
                  <a:lnTo>
                    <a:pt x="6980" y="4845"/>
                  </a:lnTo>
                  <a:lnTo>
                    <a:pt x="6887" y="4887"/>
                  </a:lnTo>
                  <a:lnTo>
                    <a:pt x="6844" y="4913"/>
                  </a:lnTo>
                  <a:lnTo>
                    <a:pt x="6802" y="4946"/>
                  </a:lnTo>
                  <a:lnTo>
                    <a:pt x="6759" y="4980"/>
                  </a:lnTo>
                  <a:lnTo>
                    <a:pt x="6726" y="5023"/>
                  </a:lnTo>
                  <a:lnTo>
                    <a:pt x="6692" y="5065"/>
                  </a:lnTo>
                  <a:lnTo>
                    <a:pt x="6666" y="5107"/>
                  </a:lnTo>
                  <a:lnTo>
                    <a:pt x="6641" y="5158"/>
                  </a:lnTo>
                  <a:lnTo>
                    <a:pt x="6632" y="5209"/>
                  </a:lnTo>
                  <a:lnTo>
                    <a:pt x="6607" y="5311"/>
                  </a:lnTo>
                  <a:lnTo>
                    <a:pt x="6615" y="5412"/>
                  </a:lnTo>
                  <a:lnTo>
                    <a:pt x="6632" y="5505"/>
                  </a:lnTo>
                  <a:lnTo>
                    <a:pt x="6675" y="5599"/>
                  </a:lnTo>
                  <a:lnTo>
                    <a:pt x="6700" y="5649"/>
                  </a:lnTo>
                  <a:lnTo>
                    <a:pt x="6734" y="5692"/>
                  </a:lnTo>
                  <a:lnTo>
                    <a:pt x="6768" y="5726"/>
                  </a:lnTo>
                  <a:lnTo>
                    <a:pt x="6810" y="5759"/>
                  </a:lnTo>
                  <a:lnTo>
                    <a:pt x="6912" y="5844"/>
                  </a:lnTo>
                  <a:lnTo>
                    <a:pt x="7030" y="5929"/>
                  </a:lnTo>
                  <a:lnTo>
                    <a:pt x="7141" y="5997"/>
                  </a:lnTo>
                  <a:lnTo>
                    <a:pt x="7259" y="6073"/>
                  </a:lnTo>
                  <a:lnTo>
                    <a:pt x="7386" y="6132"/>
                  </a:lnTo>
                  <a:lnTo>
                    <a:pt x="7505" y="6191"/>
                  </a:lnTo>
                  <a:lnTo>
                    <a:pt x="7632" y="6242"/>
                  </a:lnTo>
                  <a:lnTo>
                    <a:pt x="7759" y="6293"/>
                  </a:lnTo>
                  <a:lnTo>
                    <a:pt x="7886" y="6335"/>
                  </a:lnTo>
                  <a:lnTo>
                    <a:pt x="8021" y="6369"/>
                  </a:lnTo>
                  <a:lnTo>
                    <a:pt x="8157" y="6403"/>
                  </a:lnTo>
                  <a:lnTo>
                    <a:pt x="8284" y="6429"/>
                  </a:lnTo>
                  <a:lnTo>
                    <a:pt x="8419" y="6454"/>
                  </a:lnTo>
                  <a:lnTo>
                    <a:pt x="8555" y="6462"/>
                  </a:lnTo>
                  <a:lnTo>
                    <a:pt x="8699" y="6471"/>
                  </a:lnTo>
                  <a:lnTo>
                    <a:pt x="8834" y="6479"/>
                  </a:lnTo>
                  <a:lnTo>
                    <a:pt x="8995" y="6471"/>
                  </a:lnTo>
                  <a:lnTo>
                    <a:pt x="9165" y="6462"/>
                  </a:lnTo>
                  <a:lnTo>
                    <a:pt x="9326" y="6437"/>
                  </a:lnTo>
                  <a:lnTo>
                    <a:pt x="9487" y="6412"/>
                  </a:lnTo>
                  <a:lnTo>
                    <a:pt x="9639" y="6378"/>
                  </a:lnTo>
                  <a:lnTo>
                    <a:pt x="9792" y="6327"/>
                  </a:lnTo>
                  <a:lnTo>
                    <a:pt x="9944" y="6276"/>
                  </a:lnTo>
                  <a:lnTo>
                    <a:pt x="10088" y="6225"/>
                  </a:lnTo>
                  <a:lnTo>
                    <a:pt x="10232" y="6158"/>
                  </a:lnTo>
                  <a:lnTo>
                    <a:pt x="10376" y="6081"/>
                  </a:lnTo>
                  <a:lnTo>
                    <a:pt x="10511" y="6005"/>
                  </a:lnTo>
                  <a:lnTo>
                    <a:pt x="10638" y="5920"/>
                  </a:lnTo>
                  <a:lnTo>
                    <a:pt x="10765" y="5836"/>
                  </a:lnTo>
                  <a:lnTo>
                    <a:pt x="10893" y="5734"/>
                  </a:lnTo>
                  <a:lnTo>
                    <a:pt x="11011" y="5632"/>
                  </a:lnTo>
                  <a:lnTo>
                    <a:pt x="11121" y="5531"/>
                  </a:lnTo>
                  <a:lnTo>
                    <a:pt x="11231" y="5412"/>
                  </a:lnTo>
                  <a:lnTo>
                    <a:pt x="11333" y="5294"/>
                  </a:lnTo>
                  <a:lnTo>
                    <a:pt x="11426" y="5175"/>
                  </a:lnTo>
                  <a:lnTo>
                    <a:pt x="11519" y="5048"/>
                  </a:lnTo>
                  <a:lnTo>
                    <a:pt x="11604" y="4913"/>
                  </a:lnTo>
                  <a:lnTo>
                    <a:pt x="11680" y="4777"/>
                  </a:lnTo>
                  <a:lnTo>
                    <a:pt x="11748" y="4641"/>
                  </a:lnTo>
                  <a:lnTo>
                    <a:pt x="11816" y="4498"/>
                  </a:lnTo>
                  <a:lnTo>
                    <a:pt x="11875" y="4354"/>
                  </a:lnTo>
                  <a:lnTo>
                    <a:pt x="11926" y="4201"/>
                  </a:lnTo>
                  <a:lnTo>
                    <a:pt x="11968" y="4049"/>
                  </a:lnTo>
                  <a:lnTo>
                    <a:pt x="12002" y="3888"/>
                  </a:lnTo>
                  <a:lnTo>
                    <a:pt x="12036" y="3735"/>
                  </a:lnTo>
                  <a:lnTo>
                    <a:pt x="12053" y="3566"/>
                  </a:lnTo>
                  <a:lnTo>
                    <a:pt x="12070" y="3405"/>
                  </a:lnTo>
                  <a:lnTo>
                    <a:pt x="12070" y="3236"/>
                  </a:lnTo>
                  <a:lnTo>
                    <a:pt x="12070" y="3075"/>
                  </a:lnTo>
                  <a:lnTo>
                    <a:pt x="12053" y="2905"/>
                  </a:lnTo>
                  <a:lnTo>
                    <a:pt x="12036" y="2744"/>
                  </a:lnTo>
                  <a:lnTo>
                    <a:pt x="12002" y="2592"/>
                  </a:lnTo>
                  <a:lnTo>
                    <a:pt x="11968" y="2431"/>
                  </a:lnTo>
                  <a:lnTo>
                    <a:pt x="11926" y="2279"/>
                  </a:lnTo>
                  <a:lnTo>
                    <a:pt x="11875" y="2126"/>
                  </a:lnTo>
                  <a:lnTo>
                    <a:pt x="11816" y="1982"/>
                  </a:lnTo>
                  <a:lnTo>
                    <a:pt x="11748" y="1838"/>
                  </a:lnTo>
                  <a:lnTo>
                    <a:pt x="11680" y="1694"/>
                  </a:lnTo>
                  <a:lnTo>
                    <a:pt x="11604" y="1559"/>
                  </a:lnTo>
                  <a:lnTo>
                    <a:pt x="11519" y="1432"/>
                  </a:lnTo>
                  <a:lnTo>
                    <a:pt x="11426" y="1305"/>
                  </a:lnTo>
                  <a:lnTo>
                    <a:pt x="11333" y="1177"/>
                  </a:lnTo>
                  <a:lnTo>
                    <a:pt x="11231" y="1067"/>
                  </a:lnTo>
                  <a:lnTo>
                    <a:pt x="11121" y="949"/>
                  </a:lnTo>
                  <a:lnTo>
                    <a:pt x="11011" y="847"/>
                  </a:lnTo>
                  <a:lnTo>
                    <a:pt x="10893" y="746"/>
                  </a:lnTo>
                  <a:lnTo>
                    <a:pt x="10765" y="644"/>
                  </a:lnTo>
                  <a:lnTo>
                    <a:pt x="10638" y="559"/>
                  </a:lnTo>
                  <a:lnTo>
                    <a:pt x="10511" y="475"/>
                  </a:lnTo>
                  <a:lnTo>
                    <a:pt x="10376" y="390"/>
                  </a:lnTo>
                  <a:lnTo>
                    <a:pt x="10232" y="322"/>
                  </a:lnTo>
                  <a:lnTo>
                    <a:pt x="10088" y="254"/>
                  </a:lnTo>
                  <a:lnTo>
                    <a:pt x="9944" y="195"/>
                  </a:lnTo>
                  <a:lnTo>
                    <a:pt x="9792" y="144"/>
                  </a:lnTo>
                  <a:lnTo>
                    <a:pt x="9639" y="102"/>
                  </a:lnTo>
                  <a:lnTo>
                    <a:pt x="9487" y="68"/>
                  </a:lnTo>
                  <a:lnTo>
                    <a:pt x="9326" y="43"/>
                  </a:lnTo>
                  <a:lnTo>
                    <a:pt x="9165" y="17"/>
                  </a:lnTo>
                  <a:lnTo>
                    <a:pt x="8995" y="9"/>
                  </a:lnTo>
                  <a:lnTo>
                    <a:pt x="88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30;p22"/>
            <p:cNvSpPr/>
            <p:nvPr/>
          </p:nvSpPr>
          <p:spPr>
            <a:xfrm>
              <a:off x="1545503" y="3727881"/>
              <a:ext cx="301750" cy="162000"/>
            </a:xfrm>
            <a:custGeom>
              <a:avLst/>
              <a:gdLst/>
              <a:ahLst/>
              <a:cxnLst/>
              <a:rect l="l" t="t" r="r" b="b"/>
              <a:pathLst>
                <a:path w="12070" h="6480" fill="none" extrusionOk="0">
                  <a:moveTo>
                    <a:pt x="8834" y="0"/>
                  </a:move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3"/>
                  </a:lnTo>
                  <a:lnTo>
                    <a:pt x="153" y="161"/>
                  </a:lnTo>
                  <a:lnTo>
                    <a:pt x="86" y="237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5"/>
                  </a:lnTo>
                  <a:lnTo>
                    <a:pt x="18" y="686"/>
                  </a:lnTo>
                  <a:lnTo>
                    <a:pt x="43" y="737"/>
                  </a:lnTo>
                  <a:lnTo>
                    <a:pt x="86" y="830"/>
                  </a:lnTo>
                  <a:lnTo>
                    <a:pt x="153" y="906"/>
                  </a:lnTo>
                  <a:lnTo>
                    <a:pt x="230" y="974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8834" y="1059"/>
                  </a:lnTo>
                  <a:lnTo>
                    <a:pt x="8834" y="1059"/>
                  </a:lnTo>
                  <a:lnTo>
                    <a:pt x="8945" y="1067"/>
                  </a:lnTo>
                  <a:lnTo>
                    <a:pt x="9055" y="1076"/>
                  </a:lnTo>
                  <a:lnTo>
                    <a:pt x="9165" y="1084"/>
                  </a:lnTo>
                  <a:lnTo>
                    <a:pt x="9275" y="1101"/>
                  </a:lnTo>
                  <a:lnTo>
                    <a:pt x="9377" y="1127"/>
                  </a:lnTo>
                  <a:lnTo>
                    <a:pt x="9478" y="1161"/>
                  </a:lnTo>
                  <a:lnTo>
                    <a:pt x="9580" y="1194"/>
                  </a:lnTo>
                  <a:lnTo>
                    <a:pt x="9681" y="1228"/>
                  </a:lnTo>
                  <a:lnTo>
                    <a:pt x="9775" y="1279"/>
                  </a:lnTo>
                  <a:lnTo>
                    <a:pt x="9868" y="1321"/>
                  </a:lnTo>
                  <a:lnTo>
                    <a:pt x="10046" y="1432"/>
                  </a:lnTo>
                  <a:lnTo>
                    <a:pt x="10215" y="1559"/>
                  </a:lnTo>
                  <a:lnTo>
                    <a:pt x="10376" y="1703"/>
                  </a:lnTo>
                  <a:lnTo>
                    <a:pt x="10511" y="1855"/>
                  </a:lnTo>
                  <a:lnTo>
                    <a:pt x="10638" y="2024"/>
                  </a:lnTo>
                  <a:lnTo>
                    <a:pt x="10749" y="2202"/>
                  </a:lnTo>
                  <a:lnTo>
                    <a:pt x="10799" y="2295"/>
                  </a:lnTo>
                  <a:lnTo>
                    <a:pt x="10842" y="2389"/>
                  </a:lnTo>
                  <a:lnTo>
                    <a:pt x="10876" y="2490"/>
                  </a:lnTo>
                  <a:lnTo>
                    <a:pt x="10909" y="2592"/>
                  </a:lnTo>
                  <a:lnTo>
                    <a:pt x="10943" y="2694"/>
                  </a:lnTo>
                  <a:lnTo>
                    <a:pt x="10969" y="2804"/>
                  </a:lnTo>
                  <a:lnTo>
                    <a:pt x="10986" y="2905"/>
                  </a:lnTo>
                  <a:lnTo>
                    <a:pt x="11003" y="3015"/>
                  </a:lnTo>
                  <a:lnTo>
                    <a:pt x="11011" y="3125"/>
                  </a:lnTo>
                  <a:lnTo>
                    <a:pt x="11011" y="3236"/>
                  </a:lnTo>
                  <a:lnTo>
                    <a:pt x="11011" y="3236"/>
                  </a:lnTo>
                  <a:lnTo>
                    <a:pt x="11011" y="3354"/>
                  </a:lnTo>
                  <a:lnTo>
                    <a:pt x="11003" y="3464"/>
                  </a:lnTo>
                  <a:lnTo>
                    <a:pt x="10986" y="3574"/>
                  </a:lnTo>
                  <a:lnTo>
                    <a:pt x="10969" y="3676"/>
                  </a:lnTo>
                  <a:lnTo>
                    <a:pt x="10943" y="3786"/>
                  </a:lnTo>
                  <a:lnTo>
                    <a:pt x="10909" y="3888"/>
                  </a:lnTo>
                  <a:lnTo>
                    <a:pt x="10876" y="3989"/>
                  </a:lnTo>
                  <a:lnTo>
                    <a:pt x="10842" y="4083"/>
                  </a:lnTo>
                  <a:lnTo>
                    <a:pt x="10799" y="4184"/>
                  </a:lnTo>
                  <a:lnTo>
                    <a:pt x="10749" y="4277"/>
                  </a:lnTo>
                  <a:lnTo>
                    <a:pt x="10638" y="4455"/>
                  </a:lnTo>
                  <a:lnTo>
                    <a:pt x="10511" y="4625"/>
                  </a:lnTo>
                  <a:lnTo>
                    <a:pt x="10376" y="4777"/>
                  </a:lnTo>
                  <a:lnTo>
                    <a:pt x="10215" y="4921"/>
                  </a:lnTo>
                  <a:lnTo>
                    <a:pt x="10046" y="5048"/>
                  </a:lnTo>
                  <a:lnTo>
                    <a:pt x="9868" y="5158"/>
                  </a:lnTo>
                  <a:lnTo>
                    <a:pt x="9775" y="5200"/>
                  </a:lnTo>
                  <a:lnTo>
                    <a:pt x="9681" y="5243"/>
                  </a:lnTo>
                  <a:lnTo>
                    <a:pt x="9580" y="5285"/>
                  </a:lnTo>
                  <a:lnTo>
                    <a:pt x="9478" y="5319"/>
                  </a:lnTo>
                  <a:lnTo>
                    <a:pt x="9377" y="5353"/>
                  </a:lnTo>
                  <a:lnTo>
                    <a:pt x="9275" y="5370"/>
                  </a:lnTo>
                  <a:lnTo>
                    <a:pt x="9165" y="5395"/>
                  </a:lnTo>
                  <a:lnTo>
                    <a:pt x="9055" y="5404"/>
                  </a:lnTo>
                  <a:lnTo>
                    <a:pt x="8945" y="5412"/>
                  </a:lnTo>
                  <a:lnTo>
                    <a:pt x="8834" y="5421"/>
                  </a:lnTo>
                  <a:lnTo>
                    <a:pt x="8834" y="5421"/>
                  </a:lnTo>
                  <a:lnTo>
                    <a:pt x="8648" y="5412"/>
                  </a:lnTo>
                  <a:lnTo>
                    <a:pt x="8462" y="5387"/>
                  </a:lnTo>
                  <a:lnTo>
                    <a:pt x="8284" y="5344"/>
                  </a:lnTo>
                  <a:lnTo>
                    <a:pt x="8106" y="5294"/>
                  </a:lnTo>
                  <a:lnTo>
                    <a:pt x="7937" y="5226"/>
                  </a:lnTo>
                  <a:lnTo>
                    <a:pt x="7776" y="5141"/>
                  </a:lnTo>
                  <a:lnTo>
                    <a:pt x="7615" y="5048"/>
                  </a:lnTo>
                  <a:lnTo>
                    <a:pt x="7471" y="4938"/>
                  </a:lnTo>
                  <a:lnTo>
                    <a:pt x="7471" y="4938"/>
                  </a:lnTo>
                  <a:lnTo>
                    <a:pt x="7429" y="4904"/>
                  </a:lnTo>
                  <a:lnTo>
                    <a:pt x="7378" y="4879"/>
                  </a:lnTo>
                  <a:lnTo>
                    <a:pt x="7335" y="4862"/>
                  </a:lnTo>
                  <a:lnTo>
                    <a:pt x="7285" y="4845"/>
                  </a:lnTo>
                  <a:lnTo>
                    <a:pt x="7183" y="4819"/>
                  </a:lnTo>
                  <a:lnTo>
                    <a:pt x="7081" y="4828"/>
                  </a:lnTo>
                  <a:lnTo>
                    <a:pt x="6980" y="4845"/>
                  </a:lnTo>
                  <a:lnTo>
                    <a:pt x="6887" y="4887"/>
                  </a:lnTo>
                  <a:lnTo>
                    <a:pt x="6844" y="4913"/>
                  </a:lnTo>
                  <a:lnTo>
                    <a:pt x="6802" y="4946"/>
                  </a:lnTo>
                  <a:lnTo>
                    <a:pt x="6759" y="4980"/>
                  </a:lnTo>
                  <a:lnTo>
                    <a:pt x="6726" y="5023"/>
                  </a:lnTo>
                  <a:lnTo>
                    <a:pt x="6726" y="5023"/>
                  </a:lnTo>
                  <a:lnTo>
                    <a:pt x="6692" y="5065"/>
                  </a:lnTo>
                  <a:lnTo>
                    <a:pt x="6666" y="5107"/>
                  </a:lnTo>
                  <a:lnTo>
                    <a:pt x="6641" y="5158"/>
                  </a:lnTo>
                  <a:lnTo>
                    <a:pt x="6632" y="5209"/>
                  </a:lnTo>
                  <a:lnTo>
                    <a:pt x="6607" y="5311"/>
                  </a:lnTo>
                  <a:lnTo>
                    <a:pt x="6615" y="5412"/>
                  </a:lnTo>
                  <a:lnTo>
                    <a:pt x="6632" y="5505"/>
                  </a:lnTo>
                  <a:lnTo>
                    <a:pt x="6675" y="5599"/>
                  </a:lnTo>
                  <a:lnTo>
                    <a:pt x="6700" y="5649"/>
                  </a:lnTo>
                  <a:lnTo>
                    <a:pt x="6734" y="5692"/>
                  </a:lnTo>
                  <a:lnTo>
                    <a:pt x="6768" y="5726"/>
                  </a:lnTo>
                  <a:lnTo>
                    <a:pt x="6810" y="5759"/>
                  </a:lnTo>
                  <a:lnTo>
                    <a:pt x="6810" y="5759"/>
                  </a:lnTo>
                  <a:lnTo>
                    <a:pt x="6912" y="5844"/>
                  </a:lnTo>
                  <a:lnTo>
                    <a:pt x="7030" y="5929"/>
                  </a:lnTo>
                  <a:lnTo>
                    <a:pt x="7141" y="5997"/>
                  </a:lnTo>
                  <a:lnTo>
                    <a:pt x="7259" y="6073"/>
                  </a:lnTo>
                  <a:lnTo>
                    <a:pt x="7386" y="6132"/>
                  </a:lnTo>
                  <a:lnTo>
                    <a:pt x="7505" y="6191"/>
                  </a:lnTo>
                  <a:lnTo>
                    <a:pt x="7632" y="6242"/>
                  </a:lnTo>
                  <a:lnTo>
                    <a:pt x="7759" y="6293"/>
                  </a:lnTo>
                  <a:lnTo>
                    <a:pt x="7886" y="6335"/>
                  </a:lnTo>
                  <a:lnTo>
                    <a:pt x="8021" y="6369"/>
                  </a:lnTo>
                  <a:lnTo>
                    <a:pt x="8157" y="6403"/>
                  </a:lnTo>
                  <a:lnTo>
                    <a:pt x="8284" y="6429"/>
                  </a:lnTo>
                  <a:lnTo>
                    <a:pt x="8419" y="6454"/>
                  </a:lnTo>
                  <a:lnTo>
                    <a:pt x="8555" y="6462"/>
                  </a:lnTo>
                  <a:lnTo>
                    <a:pt x="8699" y="6471"/>
                  </a:lnTo>
                  <a:lnTo>
                    <a:pt x="8834" y="6479"/>
                  </a:lnTo>
                  <a:lnTo>
                    <a:pt x="8834" y="6479"/>
                  </a:lnTo>
                  <a:lnTo>
                    <a:pt x="8995" y="6471"/>
                  </a:lnTo>
                  <a:lnTo>
                    <a:pt x="9165" y="6462"/>
                  </a:lnTo>
                  <a:lnTo>
                    <a:pt x="9326" y="6437"/>
                  </a:lnTo>
                  <a:lnTo>
                    <a:pt x="9487" y="6412"/>
                  </a:lnTo>
                  <a:lnTo>
                    <a:pt x="9639" y="6378"/>
                  </a:lnTo>
                  <a:lnTo>
                    <a:pt x="9792" y="6327"/>
                  </a:lnTo>
                  <a:lnTo>
                    <a:pt x="9944" y="6276"/>
                  </a:lnTo>
                  <a:lnTo>
                    <a:pt x="10088" y="6225"/>
                  </a:lnTo>
                  <a:lnTo>
                    <a:pt x="10232" y="6158"/>
                  </a:lnTo>
                  <a:lnTo>
                    <a:pt x="10376" y="6081"/>
                  </a:lnTo>
                  <a:lnTo>
                    <a:pt x="10511" y="6005"/>
                  </a:lnTo>
                  <a:lnTo>
                    <a:pt x="10638" y="5920"/>
                  </a:lnTo>
                  <a:lnTo>
                    <a:pt x="10765" y="5836"/>
                  </a:lnTo>
                  <a:lnTo>
                    <a:pt x="10893" y="5734"/>
                  </a:lnTo>
                  <a:lnTo>
                    <a:pt x="11011" y="5632"/>
                  </a:lnTo>
                  <a:lnTo>
                    <a:pt x="11121" y="5531"/>
                  </a:lnTo>
                  <a:lnTo>
                    <a:pt x="11231" y="5412"/>
                  </a:lnTo>
                  <a:lnTo>
                    <a:pt x="11333" y="5294"/>
                  </a:lnTo>
                  <a:lnTo>
                    <a:pt x="11426" y="5175"/>
                  </a:lnTo>
                  <a:lnTo>
                    <a:pt x="11519" y="5048"/>
                  </a:lnTo>
                  <a:lnTo>
                    <a:pt x="11604" y="4913"/>
                  </a:lnTo>
                  <a:lnTo>
                    <a:pt x="11680" y="4777"/>
                  </a:lnTo>
                  <a:lnTo>
                    <a:pt x="11748" y="4641"/>
                  </a:lnTo>
                  <a:lnTo>
                    <a:pt x="11816" y="4498"/>
                  </a:lnTo>
                  <a:lnTo>
                    <a:pt x="11875" y="4354"/>
                  </a:lnTo>
                  <a:lnTo>
                    <a:pt x="11926" y="4201"/>
                  </a:lnTo>
                  <a:lnTo>
                    <a:pt x="11968" y="4049"/>
                  </a:lnTo>
                  <a:lnTo>
                    <a:pt x="12002" y="3888"/>
                  </a:lnTo>
                  <a:lnTo>
                    <a:pt x="12036" y="3735"/>
                  </a:lnTo>
                  <a:lnTo>
                    <a:pt x="12053" y="3566"/>
                  </a:lnTo>
                  <a:lnTo>
                    <a:pt x="12070" y="3405"/>
                  </a:lnTo>
                  <a:lnTo>
                    <a:pt x="12070" y="3236"/>
                  </a:lnTo>
                  <a:lnTo>
                    <a:pt x="12070" y="3236"/>
                  </a:lnTo>
                  <a:lnTo>
                    <a:pt x="12070" y="3075"/>
                  </a:lnTo>
                  <a:lnTo>
                    <a:pt x="12053" y="2905"/>
                  </a:lnTo>
                  <a:lnTo>
                    <a:pt x="12036" y="2744"/>
                  </a:lnTo>
                  <a:lnTo>
                    <a:pt x="12002" y="2592"/>
                  </a:lnTo>
                  <a:lnTo>
                    <a:pt x="11968" y="2431"/>
                  </a:lnTo>
                  <a:lnTo>
                    <a:pt x="11926" y="2279"/>
                  </a:lnTo>
                  <a:lnTo>
                    <a:pt x="11875" y="2126"/>
                  </a:lnTo>
                  <a:lnTo>
                    <a:pt x="11816" y="1982"/>
                  </a:lnTo>
                  <a:lnTo>
                    <a:pt x="11748" y="1838"/>
                  </a:lnTo>
                  <a:lnTo>
                    <a:pt x="11680" y="1694"/>
                  </a:lnTo>
                  <a:lnTo>
                    <a:pt x="11604" y="1559"/>
                  </a:lnTo>
                  <a:lnTo>
                    <a:pt x="11519" y="1432"/>
                  </a:lnTo>
                  <a:lnTo>
                    <a:pt x="11426" y="1305"/>
                  </a:lnTo>
                  <a:lnTo>
                    <a:pt x="11333" y="1177"/>
                  </a:lnTo>
                  <a:lnTo>
                    <a:pt x="11231" y="1067"/>
                  </a:lnTo>
                  <a:lnTo>
                    <a:pt x="11121" y="949"/>
                  </a:lnTo>
                  <a:lnTo>
                    <a:pt x="11011" y="847"/>
                  </a:lnTo>
                  <a:lnTo>
                    <a:pt x="10893" y="746"/>
                  </a:lnTo>
                  <a:lnTo>
                    <a:pt x="10765" y="644"/>
                  </a:lnTo>
                  <a:lnTo>
                    <a:pt x="10638" y="559"/>
                  </a:lnTo>
                  <a:lnTo>
                    <a:pt x="10511" y="475"/>
                  </a:lnTo>
                  <a:lnTo>
                    <a:pt x="10376" y="390"/>
                  </a:lnTo>
                  <a:lnTo>
                    <a:pt x="10232" y="322"/>
                  </a:lnTo>
                  <a:lnTo>
                    <a:pt x="10088" y="254"/>
                  </a:lnTo>
                  <a:lnTo>
                    <a:pt x="9944" y="195"/>
                  </a:lnTo>
                  <a:lnTo>
                    <a:pt x="9792" y="144"/>
                  </a:lnTo>
                  <a:lnTo>
                    <a:pt x="9639" y="102"/>
                  </a:lnTo>
                  <a:lnTo>
                    <a:pt x="9487" y="68"/>
                  </a:lnTo>
                  <a:lnTo>
                    <a:pt x="9326" y="43"/>
                  </a:lnTo>
                  <a:lnTo>
                    <a:pt x="9165" y="17"/>
                  </a:lnTo>
                  <a:lnTo>
                    <a:pt x="8995" y="9"/>
                  </a:lnTo>
                  <a:lnTo>
                    <a:pt x="8834" y="0"/>
                  </a:lnTo>
                  <a:lnTo>
                    <a:pt x="883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31;p22"/>
            <p:cNvSpPr/>
            <p:nvPr/>
          </p:nvSpPr>
          <p:spPr>
            <a:xfrm>
              <a:off x="1766353" y="372788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32;p22"/>
            <p:cNvSpPr/>
            <p:nvPr/>
          </p:nvSpPr>
          <p:spPr>
            <a:xfrm>
              <a:off x="1545503" y="3622006"/>
              <a:ext cx="44275" cy="26500"/>
            </a:xfrm>
            <a:custGeom>
              <a:avLst/>
              <a:gdLst/>
              <a:ahLst/>
              <a:cxnLst/>
              <a:rect l="l" t="t" r="r" b="b"/>
              <a:pathLst>
                <a:path w="1771" h="1060" extrusionOk="0">
                  <a:moveTo>
                    <a:pt x="475" y="1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18" y="687"/>
                  </a:lnTo>
                  <a:lnTo>
                    <a:pt x="43" y="737"/>
                  </a:lnTo>
                  <a:lnTo>
                    <a:pt x="86" y="831"/>
                  </a:lnTo>
                  <a:lnTo>
                    <a:pt x="153" y="907"/>
                  </a:lnTo>
                  <a:lnTo>
                    <a:pt x="230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1297" y="1059"/>
                  </a:lnTo>
                  <a:lnTo>
                    <a:pt x="1348" y="1051"/>
                  </a:lnTo>
                  <a:lnTo>
                    <a:pt x="1398" y="1034"/>
                  </a:lnTo>
                  <a:lnTo>
                    <a:pt x="1449" y="1017"/>
                  </a:lnTo>
                  <a:lnTo>
                    <a:pt x="1534" y="966"/>
                  </a:lnTo>
                  <a:lnTo>
                    <a:pt x="1619" y="907"/>
                  </a:lnTo>
                  <a:lnTo>
                    <a:pt x="1678" y="831"/>
                  </a:lnTo>
                  <a:lnTo>
                    <a:pt x="1729" y="737"/>
                  </a:lnTo>
                  <a:lnTo>
                    <a:pt x="1746" y="687"/>
                  </a:lnTo>
                  <a:lnTo>
                    <a:pt x="1763" y="636"/>
                  </a:lnTo>
                  <a:lnTo>
                    <a:pt x="1771" y="585"/>
                  </a:lnTo>
                  <a:lnTo>
                    <a:pt x="1771" y="534"/>
                  </a:lnTo>
                  <a:lnTo>
                    <a:pt x="1771" y="475"/>
                  </a:lnTo>
                  <a:lnTo>
                    <a:pt x="1763" y="424"/>
                  </a:lnTo>
                  <a:lnTo>
                    <a:pt x="1746" y="373"/>
                  </a:lnTo>
                  <a:lnTo>
                    <a:pt x="1729" y="322"/>
                  </a:lnTo>
                  <a:lnTo>
                    <a:pt x="1678" y="238"/>
                  </a:lnTo>
                  <a:lnTo>
                    <a:pt x="1619" y="153"/>
                  </a:lnTo>
                  <a:lnTo>
                    <a:pt x="1534" y="94"/>
                  </a:lnTo>
                  <a:lnTo>
                    <a:pt x="1449" y="43"/>
                  </a:lnTo>
                  <a:lnTo>
                    <a:pt x="1398" y="26"/>
                  </a:lnTo>
                  <a:lnTo>
                    <a:pt x="1348" y="9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3;p22"/>
            <p:cNvSpPr/>
            <p:nvPr/>
          </p:nvSpPr>
          <p:spPr>
            <a:xfrm>
              <a:off x="1545503" y="3622006"/>
              <a:ext cx="44275" cy="26500"/>
            </a:xfrm>
            <a:custGeom>
              <a:avLst/>
              <a:gdLst/>
              <a:ahLst/>
              <a:cxnLst/>
              <a:rect l="l" t="t" r="r" b="b"/>
              <a:pathLst>
                <a:path w="1771" h="1060" fill="none" extrusionOk="0">
                  <a:moveTo>
                    <a:pt x="526" y="1059"/>
                  </a:moveTo>
                  <a:lnTo>
                    <a:pt x="1237" y="1059"/>
                  </a:lnTo>
                  <a:lnTo>
                    <a:pt x="1237" y="1059"/>
                  </a:lnTo>
                  <a:lnTo>
                    <a:pt x="1297" y="1059"/>
                  </a:lnTo>
                  <a:lnTo>
                    <a:pt x="1348" y="1051"/>
                  </a:lnTo>
                  <a:lnTo>
                    <a:pt x="1398" y="1034"/>
                  </a:lnTo>
                  <a:lnTo>
                    <a:pt x="1449" y="1017"/>
                  </a:lnTo>
                  <a:lnTo>
                    <a:pt x="1534" y="966"/>
                  </a:lnTo>
                  <a:lnTo>
                    <a:pt x="1619" y="907"/>
                  </a:lnTo>
                  <a:lnTo>
                    <a:pt x="1678" y="831"/>
                  </a:lnTo>
                  <a:lnTo>
                    <a:pt x="1729" y="737"/>
                  </a:lnTo>
                  <a:lnTo>
                    <a:pt x="1746" y="687"/>
                  </a:lnTo>
                  <a:lnTo>
                    <a:pt x="1763" y="636"/>
                  </a:lnTo>
                  <a:lnTo>
                    <a:pt x="1771" y="585"/>
                  </a:lnTo>
                  <a:lnTo>
                    <a:pt x="1771" y="534"/>
                  </a:lnTo>
                  <a:lnTo>
                    <a:pt x="1771" y="534"/>
                  </a:lnTo>
                  <a:lnTo>
                    <a:pt x="1771" y="475"/>
                  </a:lnTo>
                  <a:lnTo>
                    <a:pt x="1763" y="424"/>
                  </a:lnTo>
                  <a:lnTo>
                    <a:pt x="1746" y="373"/>
                  </a:lnTo>
                  <a:lnTo>
                    <a:pt x="1729" y="322"/>
                  </a:lnTo>
                  <a:lnTo>
                    <a:pt x="1678" y="238"/>
                  </a:lnTo>
                  <a:lnTo>
                    <a:pt x="1619" y="153"/>
                  </a:lnTo>
                  <a:lnTo>
                    <a:pt x="1534" y="94"/>
                  </a:lnTo>
                  <a:lnTo>
                    <a:pt x="1449" y="43"/>
                  </a:lnTo>
                  <a:lnTo>
                    <a:pt x="1398" y="26"/>
                  </a:lnTo>
                  <a:lnTo>
                    <a:pt x="1348" y="9"/>
                  </a:lnTo>
                  <a:lnTo>
                    <a:pt x="1297" y="1"/>
                  </a:lnTo>
                  <a:lnTo>
                    <a:pt x="1237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18" y="687"/>
                  </a:lnTo>
                  <a:lnTo>
                    <a:pt x="43" y="737"/>
                  </a:lnTo>
                  <a:lnTo>
                    <a:pt x="86" y="831"/>
                  </a:lnTo>
                  <a:lnTo>
                    <a:pt x="153" y="907"/>
                  </a:lnTo>
                  <a:lnTo>
                    <a:pt x="230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526" y="10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34;p22"/>
            <p:cNvSpPr/>
            <p:nvPr/>
          </p:nvSpPr>
          <p:spPr>
            <a:xfrm>
              <a:off x="1558653" y="364848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35;p22"/>
            <p:cNvSpPr/>
            <p:nvPr/>
          </p:nvSpPr>
          <p:spPr>
            <a:xfrm>
              <a:off x="1612428" y="3780606"/>
              <a:ext cx="106100" cy="26475"/>
            </a:xfrm>
            <a:custGeom>
              <a:avLst/>
              <a:gdLst/>
              <a:ahLst/>
              <a:cxnLst/>
              <a:rect l="l" t="t" r="r" b="b"/>
              <a:pathLst>
                <a:path w="4244" h="1059" extrusionOk="0">
                  <a:moveTo>
                    <a:pt x="483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4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30"/>
                  </a:lnTo>
                  <a:lnTo>
                    <a:pt x="161" y="906"/>
                  </a:lnTo>
                  <a:lnTo>
                    <a:pt x="237" y="966"/>
                  </a:lnTo>
                  <a:lnTo>
                    <a:pt x="331" y="1016"/>
                  </a:lnTo>
                  <a:lnTo>
                    <a:pt x="373" y="1033"/>
                  </a:lnTo>
                  <a:lnTo>
                    <a:pt x="424" y="1050"/>
                  </a:lnTo>
                  <a:lnTo>
                    <a:pt x="483" y="1059"/>
                  </a:lnTo>
                  <a:lnTo>
                    <a:pt x="3761" y="1059"/>
                  </a:lnTo>
                  <a:lnTo>
                    <a:pt x="3820" y="1050"/>
                  </a:lnTo>
                  <a:lnTo>
                    <a:pt x="3871" y="1033"/>
                  </a:lnTo>
                  <a:lnTo>
                    <a:pt x="3913" y="1016"/>
                  </a:lnTo>
                  <a:lnTo>
                    <a:pt x="4006" y="966"/>
                  </a:lnTo>
                  <a:lnTo>
                    <a:pt x="4082" y="906"/>
                  </a:lnTo>
                  <a:lnTo>
                    <a:pt x="4150" y="830"/>
                  </a:lnTo>
                  <a:lnTo>
                    <a:pt x="4201" y="737"/>
                  </a:lnTo>
                  <a:lnTo>
                    <a:pt x="4218" y="686"/>
                  </a:lnTo>
                  <a:lnTo>
                    <a:pt x="4226" y="635"/>
                  </a:lnTo>
                  <a:lnTo>
                    <a:pt x="4235" y="585"/>
                  </a:lnTo>
                  <a:lnTo>
                    <a:pt x="4243" y="534"/>
                  </a:lnTo>
                  <a:lnTo>
                    <a:pt x="4235" y="474"/>
                  </a:lnTo>
                  <a:lnTo>
                    <a:pt x="4226" y="424"/>
                  </a:lnTo>
                  <a:lnTo>
                    <a:pt x="4218" y="373"/>
                  </a:lnTo>
                  <a:lnTo>
                    <a:pt x="4201" y="322"/>
                  </a:lnTo>
                  <a:lnTo>
                    <a:pt x="4150" y="237"/>
                  </a:lnTo>
                  <a:lnTo>
                    <a:pt x="4082" y="153"/>
                  </a:lnTo>
                  <a:lnTo>
                    <a:pt x="4006" y="93"/>
                  </a:lnTo>
                  <a:lnTo>
                    <a:pt x="3913" y="42"/>
                  </a:lnTo>
                  <a:lnTo>
                    <a:pt x="3871" y="26"/>
                  </a:lnTo>
                  <a:lnTo>
                    <a:pt x="3820" y="9"/>
                  </a:lnTo>
                  <a:lnTo>
                    <a:pt x="37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36;p22"/>
            <p:cNvSpPr/>
            <p:nvPr/>
          </p:nvSpPr>
          <p:spPr>
            <a:xfrm>
              <a:off x="1612428" y="3780606"/>
              <a:ext cx="106100" cy="26475"/>
            </a:xfrm>
            <a:custGeom>
              <a:avLst/>
              <a:gdLst/>
              <a:ahLst/>
              <a:cxnLst/>
              <a:rect l="l" t="t" r="r" b="b"/>
              <a:pathLst>
                <a:path w="4244" h="1059" fill="none" extrusionOk="0">
                  <a:moveTo>
                    <a:pt x="4243" y="534"/>
                  </a:moveTo>
                  <a:lnTo>
                    <a:pt x="4243" y="534"/>
                  </a:lnTo>
                  <a:lnTo>
                    <a:pt x="4235" y="474"/>
                  </a:lnTo>
                  <a:lnTo>
                    <a:pt x="4226" y="424"/>
                  </a:lnTo>
                  <a:lnTo>
                    <a:pt x="4218" y="373"/>
                  </a:lnTo>
                  <a:lnTo>
                    <a:pt x="4201" y="322"/>
                  </a:lnTo>
                  <a:lnTo>
                    <a:pt x="4150" y="237"/>
                  </a:lnTo>
                  <a:lnTo>
                    <a:pt x="4082" y="153"/>
                  </a:lnTo>
                  <a:lnTo>
                    <a:pt x="4006" y="93"/>
                  </a:lnTo>
                  <a:lnTo>
                    <a:pt x="3913" y="42"/>
                  </a:lnTo>
                  <a:lnTo>
                    <a:pt x="3871" y="26"/>
                  </a:lnTo>
                  <a:lnTo>
                    <a:pt x="3820" y="9"/>
                  </a:lnTo>
                  <a:lnTo>
                    <a:pt x="3761" y="0"/>
                  </a:lnTo>
                  <a:lnTo>
                    <a:pt x="3710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83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4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30"/>
                  </a:lnTo>
                  <a:lnTo>
                    <a:pt x="161" y="906"/>
                  </a:lnTo>
                  <a:lnTo>
                    <a:pt x="237" y="966"/>
                  </a:lnTo>
                  <a:lnTo>
                    <a:pt x="331" y="1016"/>
                  </a:lnTo>
                  <a:lnTo>
                    <a:pt x="373" y="1033"/>
                  </a:lnTo>
                  <a:lnTo>
                    <a:pt x="424" y="1050"/>
                  </a:lnTo>
                  <a:lnTo>
                    <a:pt x="483" y="1059"/>
                  </a:lnTo>
                  <a:lnTo>
                    <a:pt x="534" y="1059"/>
                  </a:lnTo>
                  <a:lnTo>
                    <a:pt x="3710" y="1059"/>
                  </a:lnTo>
                  <a:lnTo>
                    <a:pt x="3710" y="1059"/>
                  </a:lnTo>
                  <a:lnTo>
                    <a:pt x="3761" y="1059"/>
                  </a:lnTo>
                  <a:lnTo>
                    <a:pt x="3820" y="1050"/>
                  </a:lnTo>
                  <a:lnTo>
                    <a:pt x="3871" y="1033"/>
                  </a:lnTo>
                  <a:lnTo>
                    <a:pt x="3913" y="1016"/>
                  </a:lnTo>
                  <a:lnTo>
                    <a:pt x="4006" y="966"/>
                  </a:lnTo>
                  <a:lnTo>
                    <a:pt x="4082" y="906"/>
                  </a:lnTo>
                  <a:lnTo>
                    <a:pt x="4150" y="830"/>
                  </a:lnTo>
                  <a:lnTo>
                    <a:pt x="4201" y="737"/>
                  </a:lnTo>
                  <a:lnTo>
                    <a:pt x="4218" y="686"/>
                  </a:lnTo>
                  <a:lnTo>
                    <a:pt x="4226" y="635"/>
                  </a:lnTo>
                  <a:lnTo>
                    <a:pt x="4235" y="585"/>
                  </a:lnTo>
                  <a:lnTo>
                    <a:pt x="4243" y="534"/>
                  </a:lnTo>
                  <a:lnTo>
                    <a:pt x="4243" y="53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37;p22"/>
            <p:cNvSpPr/>
            <p:nvPr/>
          </p:nvSpPr>
          <p:spPr>
            <a:xfrm>
              <a:off x="1718503" y="37939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8" name="Google Shape;5070;p31"/>
          <p:cNvSpPr txBox="1"/>
          <p:nvPr/>
        </p:nvSpPr>
        <p:spPr>
          <a:xfrm>
            <a:off x="4229219" y="2318684"/>
            <a:ext cx="907115" cy="33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4.6 mph</a:t>
            </a:r>
            <a:endParaRPr lang="en-GB" b="1">
              <a:solidFill>
                <a:srgbClr val="666666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grpSp>
        <p:nvGrpSpPr>
          <p:cNvPr id="9" name="Google Shape;1664;p24"/>
          <p:cNvGrpSpPr/>
          <p:nvPr/>
        </p:nvGrpSpPr>
        <p:grpSpPr>
          <a:xfrm>
            <a:off x="2419440" y="1956263"/>
            <a:ext cx="274338" cy="246884"/>
            <a:chOff x="3195830" y="4635382"/>
            <a:chExt cx="366517" cy="328303"/>
          </a:xfrm>
        </p:grpSpPr>
        <p:sp>
          <p:nvSpPr>
            <p:cNvPr id="150" name="Google Shape;1665;p24"/>
            <p:cNvSpPr/>
            <p:nvPr/>
          </p:nvSpPr>
          <p:spPr>
            <a:xfrm>
              <a:off x="3195830" y="4676019"/>
              <a:ext cx="366517" cy="287666"/>
            </a:xfrm>
            <a:custGeom>
              <a:avLst/>
              <a:gdLst/>
              <a:ahLst/>
              <a:cxnLst/>
              <a:rect l="l" t="t" r="r" b="b"/>
              <a:pathLst>
                <a:path w="10742" h="8431" extrusionOk="0">
                  <a:moveTo>
                    <a:pt x="334" y="1"/>
                  </a:moveTo>
                  <a:cubicBezTo>
                    <a:pt x="167" y="1"/>
                    <a:pt x="1" y="120"/>
                    <a:pt x="25" y="310"/>
                  </a:cubicBezTo>
                  <a:lnTo>
                    <a:pt x="25" y="2001"/>
                  </a:lnTo>
                  <a:lnTo>
                    <a:pt x="10741" y="2001"/>
                  </a:lnTo>
                  <a:lnTo>
                    <a:pt x="10741" y="310"/>
                  </a:lnTo>
                  <a:cubicBezTo>
                    <a:pt x="10741" y="144"/>
                    <a:pt x="10598" y="1"/>
                    <a:pt x="10431" y="1"/>
                  </a:cubicBezTo>
                  <a:lnTo>
                    <a:pt x="9003" y="1"/>
                  </a:lnTo>
                  <a:lnTo>
                    <a:pt x="9003" y="834"/>
                  </a:lnTo>
                  <a:cubicBezTo>
                    <a:pt x="8979" y="1025"/>
                    <a:pt x="8830" y="1120"/>
                    <a:pt x="8681" y="1120"/>
                  </a:cubicBezTo>
                  <a:cubicBezTo>
                    <a:pt x="8532" y="1120"/>
                    <a:pt x="8383" y="1025"/>
                    <a:pt x="8360" y="834"/>
                  </a:cubicBezTo>
                  <a:lnTo>
                    <a:pt x="8360" y="1"/>
                  </a:lnTo>
                  <a:lnTo>
                    <a:pt x="2406" y="1"/>
                  </a:lnTo>
                  <a:lnTo>
                    <a:pt x="2406" y="834"/>
                  </a:lnTo>
                  <a:cubicBezTo>
                    <a:pt x="2382" y="1025"/>
                    <a:pt x="2233" y="1120"/>
                    <a:pt x="2084" y="1120"/>
                  </a:cubicBezTo>
                  <a:cubicBezTo>
                    <a:pt x="1936" y="1120"/>
                    <a:pt x="1787" y="1025"/>
                    <a:pt x="1763" y="834"/>
                  </a:cubicBezTo>
                  <a:lnTo>
                    <a:pt x="1763" y="1"/>
                  </a:lnTo>
                  <a:close/>
                  <a:moveTo>
                    <a:pt x="3263" y="3429"/>
                  </a:moveTo>
                  <a:cubicBezTo>
                    <a:pt x="3701" y="3429"/>
                    <a:pt x="3708" y="4075"/>
                    <a:pt x="3284" y="4075"/>
                  </a:cubicBezTo>
                  <a:cubicBezTo>
                    <a:pt x="3270" y="4075"/>
                    <a:pt x="3255" y="4074"/>
                    <a:pt x="3239" y="4073"/>
                  </a:cubicBezTo>
                  <a:lnTo>
                    <a:pt x="2144" y="4073"/>
                  </a:lnTo>
                  <a:cubicBezTo>
                    <a:pt x="1763" y="4025"/>
                    <a:pt x="1763" y="3478"/>
                    <a:pt x="2144" y="3430"/>
                  </a:cubicBezTo>
                  <a:lnTo>
                    <a:pt x="3239" y="3430"/>
                  </a:lnTo>
                  <a:cubicBezTo>
                    <a:pt x="3247" y="3430"/>
                    <a:pt x="3255" y="3429"/>
                    <a:pt x="3263" y="3429"/>
                  </a:cubicBezTo>
                  <a:close/>
                  <a:moveTo>
                    <a:pt x="5952" y="3429"/>
                  </a:moveTo>
                  <a:cubicBezTo>
                    <a:pt x="6369" y="3429"/>
                    <a:pt x="6376" y="4075"/>
                    <a:pt x="5973" y="4075"/>
                  </a:cubicBezTo>
                  <a:cubicBezTo>
                    <a:pt x="5959" y="4075"/>
                    <a:pt x="5945" y="4074"/>
                    <a:pt x="5931" y="4073"/>
                  </a:cubicBezTo>
                  <a:lnTo>
                    <a:pt x="4835" y="4073"/>
                  </a:lnTo>
                  <a:cubicBezTo>
                    <a:pt x="4820" y="4074"/>
                    <a:pt x="4805" y="4075"/>
                    <a:pt x="4790" y="4075"/>
                  </a:cubicBezTo>
                  <a:cubicBezTo>
                    <a:pt x="4367" y="4075"/>
                    <a:pt x="4374" y="3429"/>
                    <a:pt x="4812" y="3429"/>
                  </a:cubicBezTo>
                  <a:cubicBezTo>
                    <a:pt x="4820" y="3429"/>
                    <a:pt x="4827" y="3430"/>
                    <a:pt x="4835" y="3430"/>
                  </a:cubicBezTo>
                  <a:lnTo>
                    <a:pt x="5931" y="3430"/>
                  </a:lnTo>
                  <a:cubicBezTo>
                    <a:pt x="5938" y="3430"/>
                    <a:pt x="5945" y="3429"/>
                    <a:pt x="5952" y="3429"/>
                  </a:cubicBezTo>
                  <a:close/>
                  <a:moveTo>
                    <a:pt x="7480" y="3429"/>
                  </a:moveTo>
                  <a:cubicBezTo>
                    <a:pt x="7488" y="3429"/>
                    <a:pt x="7495" y="3430"/>
                    <a:pt x="7502" y="3430"/>
                  </a:cubicBezTo>
                  <a:lnTo>
                    <a:pt x="8598" y="3430"/>
                  </a:lnTo>
                  <a:cubicBezTo>
                    <a:pt x="8979" y="3478"/>
                    <a:pt x="8979" y="4025"/>
                    <a:pt x="8598" y="4073"/>
                  </a:cubicBezTo>
                  <a:lnTo>
                    <a:pt x="7502" y="4073"/>
                  </a:lnTo>
                  <a:cubicBezTo>
                    <a:pt x="7488" y="4074"/>
                    <a:pt x="7474" y="4075"/>
                    <a:pt x="7460" y="4075"/>
                  </a:cubicBezTo>
                  <a:cubicBezTo>
                    <a:pt x="7057" y="4075"/>
                    <a:pt x="7064" y="3429"/>
                    <a:pt x="7480" y="3429"/>
                  </a:cubicBezTo>
                  <a:close/>
                  <a:moveTo>
                    <a:pt x="3284" y="4904"/>
                  </a:moveTo>
                  <a:cubicBezTo>
                    <a:pt x="3701" y="4904"/>
                    <a:pt x="3701" y="5528"/>
                    <a:pt x="3284" y="5528"/>
                  </a:cubicBezTo>
                  <a:cubicBezTo>
                    <a:pt x="3270" y="5528"/>
                    <a:pt x="3255" y="5527"/>
                    <a:pt x="3239" y="5526"/>
                  </a:cubicBezTo>
                  <a:lnTo>
                    <a:pt x="2144" y="5526"/>
                  </a:lnTo>
                  <a:cubicBezTo>
                    <a:pt x="1763" y="5502"/>
                    <a:pt x="1763" y="4954"/>
                    <a:pt x="2144" y="4906"/>
                  </a:cubicBezTo>
                  <a:lnTo>
                    <a:pt x="3239" y="4906"/>
                  </a:lnTo>
                  <a:cubicBezTo>
                    <a:pt x="3255" y="4905"/>
                    <a:pt x="3270" y="4904"/>
                    <a:pt x="3284" y="4904"/>
                  </a:cubicBezTo>
                  <a:close/>
                  <a:moveTo>
                    <a:pt x="5973" y="4904"/>
                  </a:moveTo>
                  <a:cubicBezTo>
                    <a:pt x="6369" y="4904"/>
                    <a:pt x="6369" y="5528"/>
                    <a:pt x="5973" y="5528"/>
                  </a:cubicBezTo>
                  <a:cubicBezTo>
                    <a:pt x="5959" y="5528"/>
                    <a:pt x="5945" y="5527"/>
                    <a:pt x="5931" y="5526"/>
                  </a:cubicBezTo>
                  <a:lnTo>
                    <a:pt x="4835" y="5526"/>
                  </a:lnTo>
                  <a:cubicBezTo>
                    <a:pt x="4820" y="5527"/>
                    <a:pt x="4805" y="5528"/>
                    <a:pt x="4790" y="5528"/>
                  </a:cubicBezTo>
                  <a:cubicBezTo>
                    <a:pt x="4374" y="5528"/>
                    <a:pt x="4374" y="4904"/>
                    <a:pt x="4790" y="4904"/>
                  </a:cubicBezTo>
                  <a:cubicBezTo>
                    <a:pt x="4805" y="4904"/>
                    <a:pt x="4820" y="4905"/>
                    <a:pt x="4835" y="4906"/>
                  </a:cubicBezTo>
                  <a:lnTo>
                    <a:pt x="5931" y="4906"/>
                  </a:lnTo>
                  <a:cubicBezTo>
                    <a:pt x="5945" y="4905"/>
                    <a:pt x="5959" y="4904"/>
                    <a:pt x="5973" y="4904"/>
                  </a:cubicBezTo>
                  <a:close/>
                  <a:moveTo>
                    <a:pt x="7460" y="4904"/>
                  </a:moveTo>
                  <a:cubicBezTo>
                    <a:pt x="7474" y="4904"/>
                    <a:pt x="7488" y="4905"/>
                    <a:pt x="7502" y="4906"/>
                  </a:cubicBezTo>
                  <a:lnTo>
                    <a:pt x="8598" y="4906"/>
                  </a:lnTo>
                  <a:cubicBezTo>
                    <a:pt x="8979" y="4954"/>
                    <a:pt x="8979" y="5502"/>
                    <a:pt x="8598" y="5526"/>
                  </a:cubicBezTo>
                  <a:lnTo>
                    <a:pt x="7502" y="5526"/>
                  </a:lnTo>
                  <a:cubicBezTo>
                    <a:pt x="7488" y="5527"/>
                    <a:pt x="7474" y="5528"/>
                    <a:pt x="7460" y="5528"/>
                  </a:cubicBezTo>
                  <a:cubicBezTo>
                    <a:pt x="7064" y="5528"/>
                    <a:pt x="7064" y="4904"/>
                    <a:pt x="7460" y="4904"/>
                  </a:cubicBezTo>
                  <a:close/>
                  <a:moveTo>
                    <a:pt x="3284" y="6381"/>
                  </a:moveTo>
                  <a:cubicBezTo>
                    <a:pt x="3701" y="6381"/>
                    <a:pt x="3701" y="7004"/>
                    <a:pt x="3284" y="7004"/>
                  </a:cubicBezTo>
                  <a:cubicBezTo>
                    <a:pt x="3270" y="7004"/>
                    <a:pt x="3255" y="7004"/>
                    <a:pt x="3239" y="7002"/>
                  </a:cubicBezTo>
                  <a:lnTo>
                    <a:pt x="2144" y="7002"/>
                  </a:lnTo>
                  <a:cubicBezTo>
                    <a:pt x="1763" y="6954"/>
                    <a:pt x="1763" y="6407"/>
                    <a:pt x="2144" y="6383"/>
                  </a:cubicBezTo>
                  <a:lnTo>
                    <a:pt x="3239" y="6383"/>
                  </a:lnTo>
                  <a:cubicBezTo>
                    <a:pt x="3255" y="6381"/>
                    <a:pt x="3270" y="6381"/>
                    <a:pt x="3284" y="6381"/>
                  </a:cubicBezTo>
                  <a:close/>
                  <a:moveTo>
                    <a:pt x="5973" y="6381"/>
                  </a:moveTo>
                  <a:cubicBezTo>
                    <a:pt x="6369" y="6381"/>
                    <a:pt x="6369" y="7004"/>
                    <a:pt x="5973" y="7004"/>
                  </a:cubicBezTo>
                  <a:cubicBezTo>
                    <a:pt x="5959" y="7004"/>
                    <a:pt x="5945" y="7004"/>
                    <a:pt x="5931" y="7002"/>
                  </a:cubicBezTo>
                  <a:lnTo>
                    <a:pt x="4835" y="7002"/>
                  </a:lnTo>
                  <a:cubicBezTo>
                    <a:pt x="4820" y="7004"/>
                    <a:pt x="4805" y="7004"/>
                    <a:pt x="4790" y="7004"/>
                  </a:cubicBezTo>
                  <a:cubicBezTo>
                    <a:pt x="4374" y="7004"/>
                    <a:pt x="4374" y="6381"/>
                    <a:pt x="4790" y="6381"/>
                  </a:cubicBezTo>
                  <a:cubicBezTo>
                    <a:pt x="4805" y="6381"/>
                    <a:pt x="4820" y="6381"/>
                    <a:pt x="4835" y="6383"/>
                  </a:cubicBezTo>
                  <a:lnTo>
                    <a:pt x="5931" y="6383"/>
                  </a:lnTo>
                  <a:cubicBezTo>
                    <a:pt x="5945" y="6381"/>
                    <a:pt x="5959" y="6381"/>
                    <a:pt x="5973" y="6381"/>
                  </a:cubicBezTo>
                  <a:close/>
                  <a:moveTo>
                    <a:pt x="7460" y="6381"/>
                  </a:moveTo>
                  <a:cubicBezTo>
                    <a:pt x="7474" y="6381"/>
                    <a:pt x="7488" y="6381"/>
                    <a:pt x="7502" y="6383"/>
                  </a:cubicBezTo>
                  <a:lnTo>
                    <a:pt x="8598" y="6383"/>
                  </a:lnTo>
                  <a:cubicBezTo>
                    <a:pt x="8979" y="6407"/>
                    <a:pt x="8979" y="6954"/>
                    <a:pt x="8598" y="7002"/>
                  </a:cubicBezTo>
                  <a:lnTo>
                    <a:pt x="7502" y="7002"/>
                  </a:lnTo>
                  <a:cubicBezTo>
                    <a:pt x="7488" y="7004"/>
                    <a:pt x="7474" y="7004"/>
                    <a:pt x="7460" y="7004"/>
                  </a:cubicBezTo>
                  <a:cubicBezTo>
                    <a:pt x="7064" y="7004"/>
                    <a:pt x="7064" y="6381"/>
                    <a:pt x="7460" y="6381"/>
                  </a:cubicBezTo>
                  <a:close/>
                  <a:moveTo>
                    <a:pt x="25" y="2644"/>
                  </a:moveTo>
                  <a:lnTo>
                    <a:pt x="25" y="8121"/>
                  </a:lnTo>
                  <a:cubicBezTo>
                    <a:pt x="1" y="8288"/>
                    <a:pt x="144" y="8431"/>
                    <a:pt x="334" y="8431"/>
                  </a:cubicBezTo>
                  <a:lnTo>
                    <a:pt x="10431" y="8431"/>
                  </a:lnTo>
                  <a:cubicBezTo>
                    <a:pt x="10598" y="8431"/>
                    <a:pt x="10741" y="8288"/>
                    <a:pt x="10741" y="8121"/>
                  </a:cubicBezTo>
                  <a:lnTo>
                    <a:pt x="10741" y="26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666;p24"/>
            <p:cNvSpPr/>
            <p:nvPr/>
          </p:nvSpPr>
          <p:spPr>
            <a:xfrm>
              <a:off x="3255165" y="4635382"/>
              <a:ext cx="23167" cy="40671"/>
            </a:xfrm>
            <a:custGeom>
              <a:avLst/>
              <a:gdLst/>
              <a:ahLst/>
              <a:cxnLst/>
              <a:rect l="l" t="t" r="r" b="b"/>
              <a:pathLst>
                <a:path w="679" h="1192" extrusionOk="0">
                  <a:moveTo>
                    <a:pt x="337" y="1"/>
                  </a:moveTo>
                  <a:cubicBezTo>
                    <a:pt x="167" y="1"/>
                    <a:pt x="0" y="120"/>
                    <a:pt x="24" y="358"/>
                  </a:cubicBezTo>
                  <a:lnTo>
                    <a:pt x="24" y="1192"/>
                  </a:lnTo>
                  <a:lnTo>
                    <a:pt x="667" y="1192"/>
                  </a:lnTo>
                  <a:lnTo>
                    <a:pt x="667" y="358"/>
                  </a:lnTo>
                  <a:cubicBezTo>
                    <a:pt x="679" y="120"/>
                    <a:pt x="506" y="1"/>
                    <a:pt x="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667;p24"/>
            <p:cNvSpPr/>
            <p:nvPr/>
          </p:nvSpPr>
          <p:spPr>
            <a:xfrm>
              <a:off x="3480220" y="4635382"/>
              <a:ext cx="22792" cy="40671"/>
            </a:xfrm>
            <a:custGeom>
              <a:avLst/>
              <a:gdLst/>
              <a:ahLst/>
              <a:cxnLst/>
              <a:rect l="l" t="t" r="r" b="b"/>
              <a:pathLst>
                <a:path w="668" h="1192" extrusionOk="0">
                  <a:moveTo>
                    <a:pt x="334" y="1"/>
                  </a:moveTo>
                  <a:cubicBezTo>
                    <a:pt x="167" y="1"/>
                    <a:pt x="1" y="120"/>
                    <a:pt x="25" y="358"/>
                  </a:cubicBezTo>
                  <a:lnTo>
                    <a:pt x="25" y="1192"/>
                  </a:lnTo>
                  <a:lnTo>
                    <a:pt x="644" y="1192"/>
                  </a:lnTo>
                  <a:lnTo>
                    <a:pt x="644" y="358"/>
                  </a:lnTo>
                  <a:cubicBezTo>
                    <a:pt x="668" y="120"/>
                    <a:pt x="501" y="1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3" name="Google Shape;5070;p31"/>
          <p:cNvSpPr txBox="1"/>
          <p:nvPr/>
        </p:nvSpPr>
        <p:spPr>
          <a:xfrm>
            <a:off x="4258497" y="1915172"/>
            <a:ext cx="907115" cy="33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23:00</a:t>
            </a:r>
            <a:endParaRPr lang="en-GB" b="1">
              <a:solidFill>
                <a:srgbClr val="666666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grpSp>
        <p:nvGrpSpPr>
          <p:cNvPr id="10" name="Google Shape;1668;p24"/>
          <p:cNvGrpSpPr/>
          <p:nvPr/>
        </p:nvGrpSpPr>
        <p:grpSpPr>
          <a:xfrm>
            <a:off x="3901695" y="1981787"/>
            <a:ext cx="283931" cy="246872"/>
            <a:chOff x="1567169" y="4048787"/>
            <a:chExt cx="427093" cy="365195"/>
          </a:xfrm>
        </p:grpSpPr>
        <p:sp>
          <p:nvSpPr>
            <p:cNvPr id="156" name="Google Shape;1669;p24"/>
            <p:cNvSpPr/>
            <p:nvPr/>
          </p:nvSpPr>
          <p:spPr>
            <a:xfrm>
              <a:off x="1567169" y="4048787"/>
              <a:ext cx="427093" cy="365195"/>
            </a:xfrm>
            <a:custGeom>
              <a:avLst/>
              <a:gdLst/>
              <a:ahLst/>
              <a:cxnLst/>
              <a:rect l="l" t="t" r="r" b="b"/>
              <a:pathLst>
                <a:path w="12489" h="10679" extrusionOk="0">
                  <a:moveTo>
                    <a:pt x="7033" y="1236"/>
                  </a:moveTo>
                  <a:cubicBezTo>
                    <a:pt x="7076" y="1236"/>
                    <a:pt x="7119" y="1237"/>
                    <a:pt x="7162" y="1238"/>
                  </a:cubicBezTo>
                  <a:cubicBezTo>
                    <a:pt x="9377" y="1286"/>
                    <a:pt x="11139" y="3120"/>
                    <a:pt x="11139" y="5335"/>
                  </a:cubicBezTo>
                  <a:cubicBezTo>
                    <a:pt x="11139" y="7549"/>
                    <a:pt x="9377" y="9359"/>
                    <a:pt x="7162" y="9431"/>
                  </a:cubicBezTo>
                  <a:cubicBezTo>
                    <a:pt x="7133" y="9431"/>
                    <a:pt x="7104" y="9431"/>
                    <a:pt x="7075" y="9431"/>
                  </a:cubicBezTo>
                  <a:cubicBezTo>
                    <a:pt x="4805" y="9431"/>
                    <a:pt x="2947" y="7592"/>
                    <a:pt x="2947" y="5335"/>
                  </a:cubicBezTo>
                  <a:cubicBezTo>
                    <a:pt x="2947" y="3068"/>
                    <a:pt x="4782" y="1236"/>
                    <a:pt x="7033" y="1236"/>
                  </a:cubicBezTo>
                  <a:close/>
                  <a:moveTo>
                    <a:pt x="7133" y="0"/>
                  </a:moveTo>
                  <a:cubicBezTo>
                    <a:pt x="2366" y="0"/>
                    <a:pt x="1" y="5746"/>
                    <a:pt x="3352" y="9097"/>
                  </a:cubicBezTo>
                  <a:cubicBezTo>
                    <a:pt x="4444" y="10190"/>
                    <a:pt x="5786" y="10678"/>
                    <a:pt x="7100" y="10678"/>
                  </a:cubicBezTo>
                  <a:cubicBezTo>
                    <a:pt x="9854" y="10678"/>
                    <a:pt x="12489" y="8535"/>
                    <a:pt x="12473" y="5311"/>
                  </a:cubicBezTo>
                  <a:cubicBezTo>
                    <a:pt x="12449" y="2382"/>
                    <a:pt x="10091" y="0"/>
                    <a:pt x="7162" y="0"/>
                  </a:cubicBezTo>
                  <a:cubicBezTo>
                    <a:pt x="7152" y="0"/>
                    <a:pt x="7142" y="0"/>
                    <a:pt x="7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670;p24"/>
            <p:cNvSpPr/>
            <p:nvPr/>
          </p:nvSpPr>
          <p:spPr>
            <a:xfrm>
              <a:off x="1692366" y="4113113"/>
              <a:ext cx="237023" cy="237023"/>
            </a:xfrm>
            <a:custGeom>
              <a:avLst/>
              <a:gdLst/>
              <a:ahLst/>
              <a:cxnLst/>
              <a:rect l="l" t="t" r="r" b="b"/>
              <a:pathLst>
                <a:path w="6931" h="6931" extrusionOk="0">
                  <a:moveTo>
                    <a:pt x="3501" y="626"/>
                  </a:moveTo>
                  <a:cubicBezTo>
                    <a:pt x="3656" y="626"/>
                    <a:pt x="3811" y="727"/>
                    <a:pt x="3811" y="929"/>
                  </a:cubicBezTo>
                  <a:lnTo>
                    <a:pt x="3811" y="3120"/>
                  </a:lnTo>
                  <a:lnTo>
                    <a:pt x="6002" y="3120"/>
                  </a:lnTo>
                  <a:cubicBezTo>
                    <a:pt x="6406" y="3120"/>
                    <a:pt x="6406" y="3739"/>
                    <a:pt x="6002" y="3739"/>
                  </a:cubicBezTo>
                  <a:lnTo>
                    <a:pt x="6002" y="3763"/>
                  </a:lnTo>
                  <a:lnTo>
                    <a:pt x="3501" y="3763"/>
                  </a:lnTo>
                  <a:cubicBezTo>
                    <a:pt x="3311" y="3763"/>
                    <a:pt x="3168" y="3620"/>
                    <a:pt x="3192" y="3430"/>
                  </a:cubicBezTo>
                  <a:lnTo>
                    <a:pt x="3192" y="929"/>
                  </a:lnTo>
                  <a:cubicBezTo>
                    <a:pt x="3192" y="727"/>
                    <a:pt x="3346" y="626"/>
                    <a:pt x="3501" y="626"/>
                  </a:cubicBezTo>
                  <a:close/>
                  <a:moveTo>
                    <a:pt x="3501" y="0"/>
                  </a:moveTo>
                  <a:cubicBezTo>
                    <a:pt x="1596" y="0"/>
                    <a:pt x="24" y="1525"/>
                    <a:pt x="0" y="3430"/>
                  </a:cubicBezTo>
                  <a:cubicBezTo>
                    <a:pt x="24" y="5359"/>
                    <a:pt x="1572" y="6907"/>
                    <a:pt x="3501" y="6930"/>
                  </a:cubicBezTo>
                  <a:cubicBezTo>
                    <a:pt x="5406" y="6907"/>
                    <a:pt x="6930" y="5335"/>
                    <a:pt x="6930" y="3430"/>
                  </a:cubicBezTo>
                  <a:cubicBezTo>
                    <a:pt x="6930" y="1525"/>
                    <a:pt x="5382" y="0"/>
                    <a:pt x="3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3" name="Google Shape;1500;p23"/>
          <p:cNvGrpSpPr/>
          <p:nvPr/>
        </p:nvGrpSpPr>
        <p:grpSpPr>
          <a:xfrm>
            <a:off x="3924691" y="2693221"/>
            <a:ext cx="300448" cy="306127"/>
            <a:chOff x="545850" y="3105625"/>
            <a:chExt cx="365764" cy="389630"/>
          </a:xfrm>
        </p:grpSpPr>
        <p:sp>
          <p:nvSpPr>
            <p:cNvPr id="121" name="Google Shape;1501;p23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extrusionOk="0">
                  <a:moveTo>
                    <a:pt x="1805" y="0"/>
                  </a:move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502;p23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fill="none" extrusionOk="0">
                  <a:moveTo>
                    <a:pt x="3931" y="2355"/>
                  </a:move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lnTo>
                    <a:pt x="1864" y="0"/>
                  </a:lnTo>
                  <a:lnTo>
                    <a:pt x="1864" y="0"/>
                  </a:lnTo>
                  <a:lnTo>
                    <a:pt x="1805" y="0"/>
                  </a:ln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931" y="23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03;p23"/>
            <p:cNvSpPr/>
            <p:nvPr/>
          </p:nvSpPr>
          <p:spPr>
            <a:xfrm>
              <a:off x="882212" y="321989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04;p23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extrusionOk="0">
                  <a:moveTo>
                    <a:pt x="4625" y="9596"/>
                  </a:moveTo>
                  <a:lnTo>
                    <a:pt x="4676" y="9604"/>
                  </a:lnTo>
                  <a:lnTo>
                    <a:pt x="4735" y="9613"/>
                  </a:lnTo>
                  <a:lnTo>
                    <a:pt x="4786" y="9621"/>
                  </a:lnTo>
                  <a:lnTo>
                    <a:pt x="4829" y="9638"/>
                  </a:lnTo>
                  <a:lnTo>
                    <a:pt x="4922" y="9689"/>
                  </a:lnTo>
                  <a:lnTo>
                    <a:pt x="4998" y="9757"/>
                  </a:lnTo>
                  <a:lnTo>
                    <a:pt x="5066" y="9833"/>
                  </a:lnTo>
                  <a:lnTo>
                    <a:pt x="5116" y="9926"/>
                  </a:lnTo>
                  <a:lnTo>
                    <a:pt x="5133" y="9969"/>
                  </a:lnTo>
                  <a:lnTo>
                    <a:pt x="5142" y="10019"/>
                  </a:lnTo>
                  <a:lnTo>
                    <a:pt x="5150" y="10079"/>
                  </a:lnTo>
                  <a:lnTo>
                    <a:pt x="5159" y="10129"/>
                  </a:lnTo>
                  <a:lnTo>
                    <a:pt x="5150" y="10180"/>
                  </a:lnTo>
                  <a:lnTo>
                    <a:pt x="5142" y="10231"/>
                  </a:lnTo>
                  <a:lnTo>
                    <a:pt x="5133" y="10282"/>
                  </a:lnTo>
                  <a:lnTo>
                    <a:pt x="5116" y="10333"/>
                  </a:lnTo>
                  <a:lnTo>
                    <a:pt x="5066" y="10426"/>
                  </a:lnTo>
                  <a:lnTo>
                    <a:pt x="4998" y="10502"/>
                  </a:lnTo>
                  <a:lnTo>
                    <a:pt x="4922" y="10570"/>
                  </a:lnTo>
                  <a:lnTo>
                    <a:pt x="4829" y="10612"/>
                  </a:lnTo>
                  <a:lnTo>
                    <a:pt x="4786" y="10638"/>
                  </a:lnTo>
                  <a:lnTo>
                    <a:pt x="4735" y="10646"/>
                  </a:lnTo>
                  <a:lnTo>
                    <a:pt x="4676" y="10655"/>
                  </a:lnTo>
                  <a:lnTo>
                    <a:pt x="4574" y="10655"/>
                  </a:lnTo>
                  <a:lnTo>
                    <a:pt x="4515" y="10646"/>
                  </a:lnTo>
                  <a:lnTo>
                    <a:pt x="4473" y="10638"/>
                  </a:lnTo>
                  <a:lnTo>
                    <a:pt x="4422" y="10612"/>
                  </a:lnTo>
                  <a:lnTo>
                    <a:pt x="4329" y="10570"/>
                  </a:lnTo>
                  <a:lnTo>
                    <a:pt x="4253" y="10502"/>
                  </a:lnTo>
                  <a:lnTo>
                    <a:pt x="4185" y="10426"/>
                  </a:lnTo>
                  <a:lnTo>
                    <a:pt x="4134" y="10333"/>
                  </a:lnTo>
                  <a:lnTo>
                    <a:pt x="4117" y="10282"/>
                  </a:lnTo>
                  <a:lnTo>
                    <a:pt x="4109" y="10231"/>
                  </a:lnTo>
                  <a:lnTo>
                    <a:pt x="4100" y="10180"/>
                  </a:lnTo>
                  <a:lnTo>
                    <a:pt x="4100" y="10129"/>
                  </a:lnTo>
                  <a:lnTo>
                    <a:pt x="4100" y="10079"/>
                  </a:lnTo>
                  <a:lnTo>
                    <a:pt x="4109" y="10019"/>
                  </a:lnTo>
                  <a:lnTo>
                    <a:pt x="4117" y="9969"/>
                  </a:lnTo>
                  <a:lnTo>
                    <a:pt x="4134" y="9926"/>
                  </a:lnTo>
                  <a:lnTo>
                    <a:pt x="4185" y="9833"/>
                  </a:lnTo>
                  <a:lnTo>
                    <a:pt x="4253" y="9757"/>
                  </a:lnTo>
                  <a:lnTo>
                    <a:pt x="4329" y="9689"/>
                  </a:lnTo>
                  <a:lnTo>
                    <a:pt x="4422" y="9638"/>
                  </a:lnTo>
                  <a:lnTo>
                    <a:pt x="4473" y="9621"/>
                  </a:lnTo>
                  <a:lnTo>
                    <a:pt x="4515" y="9613"/>
                  </a:lnTo>
                  <a:lnTo>
                    <a:pt x="4574" y="9604"/>
                  </a:lnTo>
                  <a:lnTo>
                    <a:pt x="4625" y="9596"/>
                  </a:lnTo>
                  <a:close/>
                  <a:moveTo>
                    <a:pt x="8208" y="12603"/>
                  </a:moveTo>
                  <a:lnTo>
                    <a:pt x="8259" y="12611"/>
                  </a:lnTo>
                  <a:lnTo>
                    <a:pt x="8309" y="12619"/>
                  </a:lnTo>
                  <a:lnTo>
                    <a:pt x="8360" y="12645"/>
                  </a:lnTo>
                  <a:lnTo>
                    <a:pt x="8453" y="12687"/>
                  </a:lnTo>
                  <a:lnTo>
                    <a:pt x="8530" y="12755"/>
                  </a:lnTo>
                  <a:lnTo>
                    <a:pt x="8597" y="12831"/>
                  </a:lnTo>
                  <a:lnTo>
                    <a:pt x="8640" y="12924"/>
                  </a:lnTo>
                  <a:lnTo>
                    <a:pt x="8665" y="12975"/>
                  </a:lnTo>
                  <a:lnTo>
                    <a:pt x="8674" y="13026"/>
                  </a:lnTo>
                  <a:lnTo>
                    <a:pt x="8682" y="13077"/>
                  </a:lnTo>
                  <a:lnTo>
                    <a:pt x="8682" y="13128"/>
                  </a:lnTo>
                  <a:lnTo>
                    <a:pt x="8682" y="13187"/>
                  </a:lnTo>
                  <a:lnTo>
                    <a:pt x="8674" y="13238"/>
                  </a:lnTo>
                  <a:lnTo>
                    <a:pt x="8665" y="13289"/>
                  </a:lnTo>
                  <a:lnTo>
                    <a:pt x="8640" y="13331"/>
                  </a:lnTo>
                  <a:lnTo>
                    <a:pt x="8597" y="13424"/>
                  </a:lnTo>
                  <a:lnTo>
                    <a:pt x="8530" y="13500"/>
                  </a:lnTo>
                  <a:lnTo>
                    <a:pt x="8453" y="13568"/>
                  </a:lnTo>
                  <a:lnTo>
                    <a:pt x="8360" y="13619"/>
                  </a:lnTo>
                  <a:lnTo>
                    <a:pt x="8309" y="13636"/>
                  </a:lnTo>
                  <a:lnTo>
                    <a:pt x="8259" y="13644"/>
                  </a:lnTo>
                  <a:lnTo>
                    <a:pt x="8208" y="13653"/>
                  </a:lnTo>
                  <a:lnTo>
                    <a:pt x="8157" y="13661"/>
                  </a:lnTo>
                  <a:lnTo>
                    <a:pt x="8098" y="13653"/>
                  </a:lnTo>
                  <a:lnTo>
                    <a:pt x="8047" y="13644"/>
                  </a:lnTo>
                  <a:lnTo>
                    <a:pt x="7996" y="13636"/>
                  </a:lnTo>
                  <a:lnTo>
                    <a:pt x="7954" y="13619"/>
                  </a:lnTo>
                  <a:lnTo>
                    <a:pt x="7861" y="13568"/>
                  </a:lnTo>
                  <a:lnTo>
                    <a:pt x="7784" y="13500"/>
                  </a:lnTo>
                  <a:lnTo>
                    <a:pt x="7717" y="13424"/>
                  </a:lnTo>
                  <a:lnTo>
                    <a:pt x="7666" y="13331"/>
                  </a:lnTo>
                  <a:lnTo>
                    <a:pt x="7649" y="13289"/>
                  </a:lnTo>
                  <a:lnTo>
                    <a:pt x="7640" y="13238"/>
                  </a:lnTo>
                  <a:lnTo>
                    <a:pt x="7632" y="13187"/>
                  </a:lnTo>
                  <a:lnTo>
                    <a:pt x="7623" y="13128"/>
                  </a:lnTo>
                  <a:lnTo>
                    <a:pt x="7632" y="13077"/>
                  </a:lnTo>
                  <a:lnTo>
                    <a:pt x="7640" y="13026"/>
                  </a:lnTo>
                  <a:lnTo>
                    <a:pt x="7649" y="12975"/>
                  </a:lnTo>
                  <a:lnTo>
                    <a:pt x="7666" y="12924"/>
                  </a:lnTo>
                  <a:lnTo>
                    <a:pt x="7717" y="12831"/>
                  </a:lnTo>
                  <a:lnTo>
                    <a:pt x="7784" y="12755"/>
                  </a:lnTo>
                  <a:lnTo>
                    <a:pt x="7861" y="12687"/>
                  </a:lnTo>
                  <a:lnTo>
                    <a:pt x="7954" y="12645"/>
                  </a:lnTo>
                  <a:lnTo>
                    <a:pt x="7996" y="12619"/>
                  </a:lnTo>
                  <a:lnTo>
                    <a:pt x="8047" y="12611"/>
                  </a:lnTo>
                  <a:lnTo>
                    <a:pt x="8098" y="12603"/>
                  </a:lnTo>
                  <a:close/>
                  <a:moveTo>
                    <a:pt x="7632" y="9003"/>
                  </a:moveTo>
                  <a:lnTo>
                    <a:pt x="7734" y="9011"/>
                  </a:lnTo>
                  <a:lnTo>
                    <a:pt x="7784" y="9020"/>
                  </a:lnTo>
                  <a:lnTo>
                    <a:pt x="7835" y="9028"/>
                  </a:lnTo>
                  <a:lnTo>
                    <a:pt x="7886" y="9054"/>
                  </a:lnTo>
                  <a:lnTo>
                    <a:pt x="7937" y="9079"/>
                  </a:lnTo>
                  <a:lnTo>
                    <a:pt x="7979" y="9105"/>
                  </a:lnTo>
                  <a:lnTo>
                    <a:pt x="8021" y="9139"/>
                  </a:lnTo>
                  <a:lnTo>
                    <a:pt x="8055" y="9172"/>
                  </a:lnTo>
                  <a:lnTo>
                    <a:pt x="8089" y="9215"/>
                  </a:lnTo>
                  <a:lnTo>
                    <a:pt x="8140" y="9299"/>
                  </a:lnTo>
                  <a:lnTo>
                    <a:pt x="8182" y="9401"/>
                  </a:lnTo>
                  <a:lnTo>
                    <a:pt x="8199" y="9494"/>
                  </a:lnTo>
                  <a:lnTo>
                    <a:pt x="8191" y="9596"/>
                  </a:lnTo>
                  <a:lnTo>
                    <a:pt x="8182" y="9647"/>
                  </a:lnTo>
                  <a:lnTo>
                    <a:pt x="8174" y="9698"/>
                  </a:lnTo>
                  <a:lnTo>
                    <a:pt x="8149" y="9748"/>
                  </a:lnTo>
                  <a:lnTo>
                    <a:pt x="8123" y="9799"/>
                  </a:lnTo>
                  <a:lnTo>
                    <a:pt x="5752" y="13915"/>
                  </a:lnTo>
                  <a:lnTo>
                    <a:pt x="5709" y="13975"/>
                  </a:lnTo>
                  <a:lnTo>
                    <a:pt x="5659" y="14034"/>
                  </a:lnTo>
                  <a:lnTo>
                    <a:pt x="5608" y="14076"/>
                  </a:lnTo>
                  <a:lnTo>
                    <a:pt x="5548" y="14110"/>
                  </a:lnTo>
                  <a:lnTo>
                    <a:pt x="5489" y="14144"/>
                  </a:lnTo>
                  <a:lnTo>
                    <a:pt x="5421" y="14161"/>
                  </a:lnTo>
                  <a:lnTo>
                    <a:pt x="5354" y="14178"/>
                  </a:lnTo>
                  <a:lnTo>
                    <a:pt x="5286" y="14186"/>
                  </a:lnTo>
                  <a:lnTo>
                    <a:pt x="5218" y="14178"/>
                  </a:lnTo>
                  <a:lnTo>
                    <a:pt x="5159" y="14161"/>
                  </a:lnTo>
                  <a:lnTo>
                    <a:pt x="5091" y="14144"/>
                  </a:lnTo>
                  <a:lnTo>
                    <a:pt x="5023" y="14110"/>
                  </a:lnTo>
                  <a:lnTo>
                    <a:pt x="4981" y="14085"/>
                  </a:lnTo>
                  <a:lnTo>
                    <a:pt x="4939" y="14051"/>
                  </a:lnTo>
                  <a:lnTo>
                    <a:pt x="4905" y="14008"/>
                  </a:lnTo>
                  <a:lnTo>
                    <a:pt x="4871" y="13975"/>
                  </a:lnTo>
                  <a:lnTo>
                    <a:pt x="4812" y="13881"/>
                  </a:lnTo>
                  <a:lnTo>
                    <a:pt x="4778" y="13788"/>
                  </a:lnTo>
                  <a:lnTo>
                    <a:pt x="4761" y="13687"/>
                  </a:lnTo>
                  <a:lnTo>
                    <a:pt x="4761" y="13585"/>
                  </a:lnTo>
                  <a:lnTo>
                    <a:pt x="4769" y="13534"/>
                  </a:lnTo>
                  <a:lnTo>
                    <a:pt x="4786" y="13483"/>
                  </a:lnTo>
                  <a:lnTo>
                    <a:pt x="4803" y="13433"/>
                  </a:lnTo>
                  <a:lnTo>
                    <a:pt x="4829" y="13390"/>
                  </a:lnTo>
                  <a:lnTo>
                    <a:pt x="7208" y="9266"/>
                  </a:lnTo>
                  <a:lnTo>
                    <a:pt x="7242" y="9223"/>
                  </a:lnTo>
                  <a:lnTo>
                    <a:pt x="7276" y="9181"/>
                  </a:lnTo>
                  <a:lnTo>
                    <a:pt x="7310" y="9147"/>
                  </a:lnTo>
                  <a:lnTo>
                    <a:pt x="7352" y="9113"/>
                  </a:lnTo>
                  <a:lnTo>
                    <a:pt x="7437" y="9062"/>
                  </a:lnTo>
                  <a:lnTo>
                    <a:pt x="7530" y="9020"/>
                  </a:lnTo>
                  <a:lnTo>
                    <a:pt x="7632" y="9003"/>
                  </a:lnTo>
                  <a:close/>
                  <a:moveTo>
                    <a:pt x="6480" y="0"/>
                  </a:move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05;p23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fill="none" extrusionOk="0">
                  <a:moveTo>
                    <a:pt x="8199" y="1474"/>
                  </a:move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lnTo>
                    <a:pt x="6480" y="0"/>
                  </a:ln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199" y="147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06;p23"/>
            <p:cNvSpPr/>
            <p:nvPr/>
          </p:nvSpPr>
          <p:spPr>
            <a:xfrm>
              <a:off x="634151" y="3312461"/>
              <a:ext cx="22808" cy="22851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0" y="534"/>
                  </a:moveTo>
                  <a:lnTo>
                    <a:pt x="0" y="534"/>
                  </a:lnTo>
                  <a:lnTo>
                    <a:pt x="0" y="484"/>
                  </a:lnTo>
                  <a:lnTo>
                    <a:pt x="9" y="424"/>
                  </a:lnTo>
                  <a:lnTo>
                    <a:pt x="17" y="374"/>
                  </a:lnTo>
                  <a:lnTo>
                    <a:pt x="34" y="331"/>
                  </a:lnTo>
                  <a:lnTo>
                    <a:pt x="85" y="238"/>
                  </a:lnTo>
                  <a:lnTo>
                    <a:pt x="153" y="162"/>
                  </a:lnTo>
                  <a:lnTo>
                    <a:pt x="229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15" y="18"/>
                  </a:lnTo>
                  <a:lnTo>
                    <a:pt x="474" y="9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76" y="9"/>
                  </a:lnTo>
                  <a:lnTo>
                    <a:pt x="635" y="18"/>
                  </a:lnTo>
                  <a:lnTo>
                    <a:pt x="686" y="26"/>
                  </a:lnTo>
                  <a:lnTo>
                    <a:pt x="729" y="43"/>
                  </a:lnTo>
                  <a:lnTo>
                    <a:pt x="822" y="94"/>
                  </a:lnTo>
                  <a:lnTo>
                    <a:pt x="898" y="162"/>
                  </a:lnTo>
                  <a:lnTo>
                    <a:pt x="966" y="238"/>
                  </a:lnTo>
                  <a:lnTo>
                    <a:pt x="1016" y="331"/>
                  </a:lnTo>
                  <a:lnTo>
                    <a:pt x="1033" y="374"/>
                  </a:lnTo>
                  <a:lnTo>
                    <a:pt x="1042" y="424"/>
                  </a:lnTo>
                  <a:lnTo>
                    <a:pt x="1050" y="484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585"/>
                  </a:lnTo>
                  <a:lnTo>
                    <a:pt x="1042" y="636"/>
                  </a:lnTo>
                  <a:lnTo>
                    <a:pt x="1033" y="687"/>
                  </a:lnTo>
                  <a:lnTo>
                    <a:pt x="1016" y="738"/>
                  </a:lnTo>
                  <a:lnTo>
                    <a:pt x="966" y="831"/>
                  </a:lnTo>
                  <a:lnTo>
                    <a:pt x="898" y="907"/>
                  </a:lnTo>
                  <a:lnTo>
                    <a:pt x="822" y="975"/>
                  </a:lnTo>
                  <a:lnTo>
                    <a:pt x="729" y="1017"/>
                  </a:lnTo>
                  <a:lnTo>
                    <a:pt x="686" y="1043"/>
                  </a:lnTo>
                  <a:lnTo>
                    <a:pt x="635" y="1051"/>
                  </a:lnTo>
                  <a:lnTo>
                    <a:pt x="576" y="1060"/>
                  </a:lnTo>
                  <a:lnTo>
                    <a:pt x="525" y="1060"/>
                  </a:lnTo>
                  <a:lnTo>
                    <a:pt x="525" y="1060"/>
                  </a:lnTo>
                  <a:lnTo>
                    <a:pt x="474" y="1060"/>
                  </a:lnTo>
                  <a:lnTo>
                    <a:pt x="415" y="1051"/>
                  </a:lnTo>
                  <a:lnTo>
                    <a:pt x="373" y="1043"/>
                  </a:lnTo>
                  <a:lnTo>
                    <a:pt x="322" y="1017"/>
                  </a:lnTo>
                  <a:lnTo>
                    <a:pt x="229" y="975"/>
                  </a:lnTo>
                  <a:lnTo>
                    <a:pt x="153" y="907"/>
                  </a:lnTo>
                  <a:lnTo>
                    <a:pt x="85" y="831"/>
                  </a:lnTo>
                  <a:lnTo>
                    <a:pt x="34" y="738"/>
                  </a:lnTo>
                  <a:lnTo>
                    <a:pt x="17" y="687"/>
                  </a:lnTo>
                  <a:lnTo>
                    <a:pt x="9" y="636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507;p23"/>
            <p:cNvSpPr/>
            <p:nvPr/>
          </p:nvSpPr>
          <p:spPr>
            <a:xfrm>
              <a:off x="648365" y="3299699"/>
              <a:ext cx="74089" cy="111754"/>
            </a:xfrm>
            <a:custGeom>
              <a:avLst/>
              <a:gdLst/>
              <a:ahLst/>
              <a:cxnLst/>
              <a:rect l="l" t="t" r="r" b="b"/>
              <a:pathLst>
                <a:path w="3440" h="5184" fill="none" extrusionOk="0">
                  <a:moveTo>
                    <a:pt x="992" y="4912"/>
                  </a:moveTo>
                  <a:lnTo>
                    <a:pt x="992" y="4912"/>
                  </a:lnTo>
                  <a:lnTo>
                    <a:pt x="949" y="4972"/>
                  </a:lnTo>
                  <a:lnTo>
                    <a:pt x="899" y="5031"/>
                  </a:lnTo>
                  <a:lnTo>
                    <a:pt x="848" y="5073"/>
                  </a:lnTo>
                  <a:lnTo>
                    <a:pt x="788" y="5107"/>
                  </a:lnTo>
                  <a:lnTo>
                    <a:pt x="729" y="5141"/>
                  </a:lnTo>
                  <a:lnTo>
                    <a:pt x="661" y="5158"/>
                  </a:lnTo>
                  <a:lnTo>
                    <a:pt x="594" y="5175"/>
                  </a:lnTo>
                  <a:lnTo>
                    <a:pt x="526" y="5183"/>
                  </a:lnTo>
                  <a:lnTo>
                    <a:pt x="526" y="5183"/>
                  </a:lnTo>
                  <a:lnTo>
                    <a:pt x="458" y="5175"/>
                  </a:lnTo>
                  <a:lnTo>
                    <a:pt x="399" y="5158"/>
                  </a:lnTo>
                  <a:lnTo>
                    <a:pt x="331" y="5141"/>
                  </a:lnTo>
                  <a:lnTo>
                    <a:pt x="263" y="5107"/>
                  </a:lnTo>
                  <a:lnTo>
                    <a:pt x="263" y="5107"/>
                  </a:lnTo>
                  <a:lnTo>
                    <a:pt x="221" y="5082"/>
                  </a:lnTo>
                  <a:lnTo>
                    <a:pt x="179" y="5048"/>
                  </a:lnTo>
                  <a:lnTo>
                    <a:pt x="145" y="5005"/>
                  </a:lnTo>
                  <a:lnTo>
                    <a:pt x="111" y="4972"/>
                  </a:lnTo>
                  <a:lnTo>
                    <a:pt x="52" y="4878"/>
                  </a:lnTo>
                  <a:lnTo>
                    <a:pt x="18" y="4785"/>
                  </a:lnTo>
                  <a:lnTo>
                    <a:pt x="1" y="4684"/>
                  </a:lnTo>
                  <a:lnTo>
                    <a:pt x="1" y="4582"/>
                  </a:lnTo>
                  <a:lnTo>
                    <a:pt x="9" y="4531"/>
                  </a:lnTo>
                  <a:lnTo>
                    <a:pt x="26" y="4480"/>
                  </a:lnTo>
                  <a:lnTo>
                    <a:pt x="43" y="4430"/>
                  </a:lnTo>
                  <a:lnTo>
                    <a:pt x="69" y="4387"/>
                  </a:lnTo>
                  <a:lnTo>
                    <a:pt x="2448" y="263"/>
                  </a:lnTo>
                  <a:lnTo>
                    <a:pt x="2448" y="263"/>
                  </a:lnTo>
                  <a:lnTo>
                    <a:pt x="2482" y="220"/>
                  </a:lnTo>
                  <a:lnTo>
                    <a:pt x="2516" y="178"/>
                  </a:lnTo>
                  <a:lnTo>
                    <a:pt x="2550" y="144"/>
                  </a:lnTo>
                  <a:lnTo>
                    <a:pt x="2592" y="110"/>
                  </a:lnTo>
                  <a:lnTo>
                    <a:pt x="2677" y="59"/>
                  </a:lnTo>
                  <a:lnTo>
                    <a:pt x="2770" y="17"/>
                  </a:lnTo>
                  <a:lnTo>
                    <a:pt x="2872" y="0"/>
                  </a:lnTo>
                  <a:lnTo>
                    <a:pt x="2974" y="8"/>
                  </a:lnTo>
                  <a:lnTo>
                    <a:pt x="3024" y="17"/>
                  </a:lnTo>
                  <a:lnTo>
                    <a:pt x="3075" y="25"/>
                  </a:lnTo>
                  <a:lnTo>
                    <a:pt x="3126" y="51"/>
                  </a:lnTo>
                  <a:lnTo>
                    <a:pt x="3177" y="76"/>
                  </a:lnTo>
                  <a:lnTo>
                    <a:pt x="3177" y="76"/>
                  </a:lnTo>
                  <a:lnTo>
                    <a:pt x="3219" y="102"/>
                  </a:lnTo>
                  <a:lnTo>
                    <a:pt x="3261" y="136"/>
                  </a:lnTo>
                  <a:lnTo>
                    <a:pt x="3295" y="169"/>
                  </a:lnTo>
                  <a:lnTo>
                    <a:pt x="3329" y="212"/>
                  </a:lnTo>
                  <a:lnTo>
                    <a:pt x="3380" y="296"/>
                  </a:lnTo>
                  <a:lnTo>
                    <a:pt x="3422" y="398"/>
                  </a:lnTo>
                  <a:lnTo>
                    <a:pt x="3439" y="491"/>
                  </a:lnTo>
                  <a:lnTo>
                    <a:pt x="3431" y="593"/>
                  </a:lnTo>
                  <a:lnTo>
                    <a:pt x="3422" y="644"/>
                  </a:lnTo>
                  <a:lnTo>
                    <a:pt x="3414" y="695"/>
                  </a:lnTo>
                  <a:lnTo>
                    <a:pt x="3389" y="745"/>
                  </a:lnTo>
                  <a:lnTo>
                    <a:pt x="3363" y="796"/>
                  </a:lnTo>
                  <a:lnTo>
                    <a:pt x="992" y="491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508;p23"/>
            <p:cNvSpPr/>
            <p:nvPr/>
          </p:nvSpPr>
          <p:spPr>
            <a:xfrm>
              <a:off x="710025" y="3377281"/>
              <a:ext cx="22830" cy="22851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4" y="1059"/>
                  </a:moveTo>
                  <a:lnTo>
                    <a:pt x="534" y="1059"/>
                  </a:lnTo>
                  <a:lnTo>
                    <a:pt x="475" y="1051"/>
                  </a:lnTo>
                  <a:lnTo>
                    <a:pt x="424" y="1042"/>
                  </a:lnTo>
                  <a:lnTo>
                    <a:pt x="373" y="1034"/>
                  </a:lnTo>
                  <a:lnTo>
                    <a:pt x="331" y="1017"/>
                  </a:lnTo>
                  <a:lnTo>
                    <a:pt x="238" y="966"/>
                  </a:lnTo>
                  <a:lnTo>
                    <a:pt x="161" y="898"/>
                  </a:lnTo>
                  <a:lnTo>
                    <a:pt x="94" y="822"/>
                  </a:lnTo>
                  <a:lnTo>
                    <a:pt x="43" y="729"/>
                  </a:lnTo>
                  <a:lnTo>
                    <a:pt x="26" y="687"/>
                  </a:lnTo>
                  <a:lnTo>
                    <a:pt x="17" y="636"/>
                  </a:lnTo>
                  <a:lnTo>
                    <a:pt x="9" y="58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475"/>
                  </a:lnTo>
                  <a:lnTo>
                    <a:pt x="17" y="424"/>
                  </a:lnTo>
                  <a:lnTo>
                    <a:pt x="26" y="373"/>
                  </a:lnTo>
                  <a:lnTo>
                    <a:pt x="43" y="322"/>
                  </a:lnTo>
                  <a:lnTo>
                    <a:pt x="94" y="229"/>
                  </a:lnTo>
                  <a:lnTo>
                    <a:pt x="161" y="153"/>
                  </a:lnTo>
                  <a:lnTo>
                    <a:pt x="238" y="85"/>
                  </a:lnTo>
                  <a:lnTo>
                    <a:pt x="331" y="43"/>
                  </a:lnTo>
                  <a:lnTo>
                    <a:pt x="373" y="17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17"/>
                  </a:lnTo>
                  <a:lnTo>
                    <a:pt x="737" y="43"/>
                  </a:lnTo>
                  <a:lnTo>
                    <a:pt x="830" y="85"/>
                  </a:lnTo>
                  <a:lnTo>
                    <a:pt x="907" y="153"/>
                  </a:lnTo>
                  <a:lnTo>
                    <a:pt x="974" y="229"/>
                  </a:lnTo>
                  <a:lnTo>
                    <a:pt x="1017" y="322"/>
                  </a:lnTo>
                  <a:lnTo>
                    <a:pt x="1042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585"/>
                  </a:lnTo>
                  <a:lnTo>
                    <a:pt x="1051" y="636"/>
                  </a:lnTo>
                  <a:lnTo>
                    <a:pt x="1042" y="687"/>
                  </a:lnTo>
                  <a:lnTo>
                    <a:pt x="1017" y="729"/>
                  </a:lnTo>
                  <a:lnTo>
                    <a:pt x="974" y="822"/>
                  </a:lnTo>
                  <a:lnTo>
                    <a:pt x="907" y="898"/>
                  </a:lnTo>
                  <a:lnTo>
                    <a:pt x="830" y="966"/>
                  </a:lnTo>
                  <a:lnTo>
                    <a:pt x="737" y="1017"/>
                  </a:lnTo>
                  <a:lnTo>
                    <a:pt x="686" y="1034"/>
                  </a:lnTo>
                  <a:lnTo>
                    <a:pt x="636" y="1042"/>
                  </a:lnTo>
                  <a:lnTo>
                    <a:pt x="585" y="1051"/>
                  </a:lnTo>
                  <a:lnTo>
                    <a:pt x="534" y="1059"/>
                  </a:lnTo>
                  <a:lnTo>
                    <a:pt x="534" y="105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509;p23"/>
            <p:cNvSpPr/>
            <p:nvPr/>
          </p:nvSpPr>
          <p:spPr>
            <a:xfrm>
              <a:off x="721504" y="340011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" name="Google Shape;5070;p31"/>
          <p:cNvSpPr txBox="1"/>
          <p:nvPr/>
        </p:nvSpPr>
        <p:spPr>
          <a:xfrm>
            <a:off x="4239383" y="2626646"/>
            <a:ext cx="907115" cy="33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51.4</a:t>
            </a:r>
            <a:r>
              <a:rPr lang="en-GB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%</a:t>
            </a:r>
            <a:endParaRPr lang="en-GB" b="1">
              <a:solidFill>
                <a:srgbClr val="666666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grpSp>
        <p:nvGrpSpPr>
          <p:cNvPr id="164" name="Google Shape;5800;p34"/>
          <p:cNvGrpSpPr/>
          <p:nvPr/>
        </p:nvGrpSpPr>
        <p:grpSpPr>
          <a:xfrm>
            <a:off x="3341267" y="2756247"/>
            <a:ext cx="325697" cy="339532"/>
            <a:chOff x="1773750" y="1019000"/>
            <a:chExt cx="451850" cy="451850"/>
          </a:xfrm>
        </p:grpSpPr>
        <p:sp>
          <p:nvSpPr>
            <p:cNvPr id="165" name="Google Shape;5801;p34"/>
            <p:cNvSpPr/>
            <p:nvPr/>
          </p:nvSpPr>
          <p:spPr>
            <a:xfrm>
              <a:off x="1773750" y="1019000"/>
              <a:ext cx="451850" cy="451850"/>
            </a:xfrm>
            <a:custGeom>
              <a:avLst/>
              <a:gdLst/>
              <a:ahLst/>
              <a:cxnLst/>
              <a:rect l="l" t="t" r="r" b="b"/>
              <a:pathLst>
                <a:path w="18074" h="18074" extrusionOk="0">
                  <a:moveTo>
                    <a:pt x="7495" y="5327"/>
                  </a:moveTo>
                  <a:lnTo>
                    <a:pt x="8503" y="5768"/>
                  </a:lnTo>
                  <a:lnTo>
                    <a:pt x="8503" y="7758"/>
                  </a:lnTo>
                  <a:lnTo>
                    <a:pt x="7097" y="6344"/>
                  </a:lnTo>
                  <a:lnTo>
                    <a:pt x="7495" y="5327"/>
                  </a:lnTo>
                  <a:close/>
                  <a:moveTo>
                    <a:pt x="10570" y="5319"/>
                  </a:moveTo>
                  <a:lnTo>
                    <a:pt x="10968" y="6352"/>
                  </a:lnTo>
                  <a:lnTo>
                    <a:pt x="9562" y="7758"/>
                  </a:lnTo>
                  <a:lnTo>
                    <a:pt x="9562" y="5759"/>
                  </a:lnTo>
                  <a:lnTo>
                    <a:pt x="10570" y="5319"/>
                  </a:lnTo>
                  <a:close/>
                  <a:moveTo>
                    <a:pt x="6352" y="7098"/>
                  </a:moveTo>
                  <a:lnTo>
                    <a:pt x="7758" y="8503"/>
                  </a:lnTo>
                  <a:lnTo>
                    <a:pt x="5768" y="8503"/>
                  </a:lnTo>
                  <a:lnTo>
                    <a:pt x="5327" y="7504"/>
                  </a:lnTo>
                  <a:lnTo>
                    <a:pt x="6352" y="7098"/>
                  </a:lnTo>
                  <a:close/>
                  <a:moveTo>
                    <a:pt x="11722" y="7098"/>
                  </a:moveTo>
                  <a:lnTo>
                    <a:pt x="12746" y="7496"/>
                  </a:lnTo>
                  <a:lnTo>
                    <a:pt x="12306" y="8503"/>
                  </a:lnTo>
                  <a:lnTo>
                    <a:pt x="10316" y="8503"/>
                  </a:lnTo>
                  <a:lnTo>
                    <a:pt x="11722" y="7098"/>
                  </a:lnTo>
                  <a:close/>
                  <a:moveTo>
                    <a:pt x="7758" y="9562"/>
                  </a:moveTo>
                  <a:lnTo>
                    <a:pt x="6352" y="10968"/>
                  </a:lnTo>
                  <a:lnTo>
                    <a:pt x="5327" y="10578"/>
                  </a:lnTo>
                  <a:lnTo>
                    <a:pt x="5768" y="9562"/>
                  </a:lnTo>
                  <a:close/>
                  <a:moveTo>
                    <a:pt x="12306" y="9562"/>
                  </a:moveTo>
                  <a:lnTo>
                    <a:pt x="12746" y="10562"/>
                  </a:lnTo>
                  <a:lnTo>
                    <a:pt x="11722" y="10968"/>
                  </a:lnTo>
                  <a:lnTo>
                    <a:pt x="10316" y="9562"/>
                  </a:lnTo>
                  <a:close/>
                  <a:moveTo>
                    <a:pt x="9562" y="10316"/>
                  </a:moveTo>
                  <a:lnTo>
                    <a:pt x="10976" y="11722"/>
                  </a:lnTo>
                  <a:lnTo>
                    <a:pt x="10578" y="12738"/>
                  </a:lnTo>
                  <a:lnTo>
                    <a:pt x="9562" y="12298"/>
                  </a:lnTo>
                  <a:lnTo>
                    <a:pt x="9562" y="10316"/>
                  </a:lnTo>
                  <a:close/>
                  <a:moveTo>
                    <a:pt x="8503" y="10316"/>
                  </a:moveTo>
                  <a:lnTo>
                    <a:pt x="8503" y="12306"/>
                  </a:lnTo>
                  <a:lnTo>
                    <a:pt x="7504" y="12747"/>
                  </a:lnTo>
                  <a:lnTo>
                    <a:pt x="7097" y="11722"/>
                  </a:lnTo>
                  <a:lnTo>
                    <a:pt x="8503" y="10316"/>
                  </a:lnTo>
                  <a:close/>
                  <a:moveTo>
                    <a:pt x="8978" y="0"/>
                  </a:moveTo>
                  <a:lnTo>
                    <a:pt x="8927" y="9"/>
                  </a:lnTo>
                  <a:lnTo>
                    <a:pt x="8876" y="17"/>
                  </a:lnTo>
                  <a:lnTo>
                    <a:pt x="8825" y="43"/>
                  </a:lnTo>
                  <a:lnTo>
                    <a:pt x="8740" y="85"/>
                  </a:lnTo>
                  <a:lnTo>
                    <a:pt x="8664" y="153"/>
                  </a:lnTo>
                  <a:lnTo>
                    <a:pt x="8596" y="229"/>
                  </a:lnTo>
                  <a:lnTo>
                    <a:pt x="8546" y="322"/>
                  </a:lnTo>
                  <a:lnTo>
                    <a:pt x="8529" y="373"/>
                  </a:lnTo>
                  <a:lnTo>
                    <a:pt x="8520" y="424"/>
                  </a:lnTo>
                  <a:lnTo>
                    <a:pt x="8512" y="474"/>
                  </a:lnTo>
                  <a:lnTo>
                    <a:pt x="8503" y="525"/>
                  </a:lnTo>
                  <a:lnTo>
                    <a:pt x="8503" y="1296"/>
                  </a:lnTo>
                  <a:lnTo>
                    <a:pt x="7792" y="881"/>
                  </a:lnTo>
                  <a:lnTo>
                    <a:pt x="7750" y="856"/>
                  </a:lnTo>
                  <a:lnTo>
                    <a:pt x="7699" y="839"/>
                  </a:lnTo>
                  <a:lnTo>
                    <a:pt x="7648" y="822"/>
                  </a:lnTo>
                  <a:lnTo>
                    <a:pt x="7597" y="813"/>
                  </a:lnTo>
                  <a:lnTo>
                    <a:pt x="7495" y="813"/>
                  </a:lnTo>
                  <a:lnTo>
                    <a:pt x="7394" y="830"/>
                  </a:lnTo>
                  <a:lnTo>
                    <a:pt x="7301" y="864"/>
                  </a:lnTo>
                  <a:lnTo>
                    <a:pt x="7207" y="915"/>
                  </a:lnTo>
                  <a:lnTo>
                    <a:pt x="7174" y="949"/>
                  </a:lnTo>
                  <a:lnTo>
                    <a:pt x="7131" y="991"/>
                  </a:lnTo>
                  <a:lnTo>
                    <a:pt x="7097" y="1033"/>
                  </a:lnTo>
                  <a:lnTo>
                    <a:pt x="7072" y="1076"/>
                  </a:lnTo>
                  <a:lnTo>
                    <a:pt x="7047" y="1127"/>
                  </a:lnTo>
                  <a:lnTo>
                    <a:pt x="7030" y="1177"/>
                  </a:lnTo>
                  <a:lnTo>
                    <a:pt x="7013" y="1228"/>
                  </a:lnTo>
                  <a:lnTo>
                    <a:pt x="7004" y="1279"/>
                  </a:lnTo>
                  <a:lnTo>
                    <a:pt x="7004" y="1381"/>
                  </a:lnTo>
                  <a:lnTo>
                    <a:pt x="7021" y="1474"/>
                  </a:lnTo>
                  <a:lnTo>
                    <a:pt x="7055" y="1575"/>
                  </a:lnTo>
                  <a:lnTo>
                    <a:pt x="7106" y="1660"/>
                  </a:lnTo>
                  <a:lnTo>
                    <a:pt x="7140" y="1703"/>
                  </a:lnTo>
                  <a:lnTo>
                    <a:pt x="7182" y="1736"/>
                  </a:lnTo>
                  <a:lnTo>
                    <a:pt x="7216" y="1770"/>
                  </a:lnTo>
                  <a:lnTo>
                    <a:pt x="7267" y="1796"/>
                  </a:lnTo>
                  <a:lnTo>
                    <a:pt x="8503" y="2516"/>
                  </a:lnTo>
                  <a:lnTo>
                    <a:pt x="8503" y="4608"/>
                  </a:lnTo>
                  <a:lnTo>
                    <a:pt x="7411" y="4133"/>
                  </a:lnTo>
                  <a:lnTo>
                    <a:pt x="7360" y="4116"/>
                  </a:lnTo>
                  <a:lnTo>
                    <a:pt x="7309" y="4099"/>
                  </a:lnTo>
                  <a:lnTo>
                    <a:pt x="7258" y="4091"/>
                  </a:lnTo>
                  <a:lnTo>
                    <a:pt x="7148" y="4091"/>
                  </a:lnTo>
                  <a:lnTo>
                    <a:pt x="7097" y="4099"/>
                  </a:lnTo>
                  <a:lnTo>
                    <a:pt x="7047" y="4116"/>
                  </a:lnTo>
                  <a:lnTo>
                    <a:pt x="6996" y="4133"/>
                  </a:lnTo>
                  <a:lnTo>
                    <a:pt x="6945" y="4159"/>
                  </a:lnTo>
                  <a:lnTo>
                    <a:pt x="6903" y="4184"/>
                  </a:lnTo>
                  <a:lnTo>
                    <a:pt x="6860" y="4218"/>
                  </a:lnTo>
                  <a:lnTo>
                    <a:pt x="6818" y="4252"/>
                  </a:lnTo>
                  <a:lnTo>
                    <a:pt x="6784" y="4294"/>
                  </a:lnTo>
                  <a:lnTo>
                    <a:pt x="6759" y="4336"/>
                  </a:lnTo>
                  <a:lnTo>
                    <a:pt x="6725" y="4379"/>
                  </a:lnTo>
                  <a:lnTo>
                    <a:pt x="6708" y="4430"/>
                  </a:lnTo>
                  <a:lnTo>
                    <a:pt x="6276" y="5531"/>
                  </a:lnTo>
                  <a:lnTo>
                    <a:pt x="4802" y="4049"/>
                  </a:lnTo>
                  <a:lnTo>
                    <a:pt x="5175" y="2668"/>
                  </a:lnTo>
                  <a:lnTo>
                    <a:pt x="5183" y="2617"/>
                  </a:lnTo>
                  <a:lnTo>
                    <a:pt x="5192" y="2558"/>
                  </a:lnTo>
                  <a:lnTo>
                    <a:pt x="5192" y="2507"/>
                  </a:lnTo>
                  <a:lnTo>
                    <a:pt x="5183" y="2456"/>
                  </a:lnTo>
                  <a:lnTo>
                    <a:pt x="5158" y="2355"/>
                  </a:lnTo>
                  <a:lnTo>
                    <a:pt x="5116" y="2261"/>
                  </a:lnTo>
                  <a:lnTo>
                    <a:pt x="5056" y="2185"/>
                  </a:lnTo>
                  <a:lnTo>
                    <a:pt x="4989" y="2109"/>
                  </a:lnTo>
                  <a:lnTo>
                    <a:pt x="4946" y="2084"/>
                  </a:lnTo>
                  <a:lnTo>
                    <a:pt x="4895" y="2058"/>
                  </a:lnTo>
                  <a:lnTo>
                    <a:pt x="4845" y="2033"/>
                  </a:lnTo>
                  <a:lnTo>
                    <a:pt x="4794" y="2016"/>
                  </a:lnTo>
                  <a:lnTo>
                    <a:pt x="4743" y="2007"/>
                  </a:lnTo>
                  <a:lnTo>
                    <a:pt x="4692" y="1999"/>
                  </a:lnTo>
                  <a:lnTo>
                    <a:pt x="4641" y="1999"/>
                  </a:lnTo>
                  <a:lnTo>
                    <a:pt x="4590" y="2007"/>
                  </a:lnTo>
                  <a:lnTo>
                    <a:pt x="4489" y="2033"/>
                  </a:lnTo>
                  <a:lnTo>
                    <a:pt x="4396" y="2067"/>
                  </a:lnTo>
                  <a:lnTo>
                    <a:pt x="4311" y="2126"/>
                  </a:lnTo>
                  <a:lnTo>
                    <a:pt x="4243" y="2202"/>
                  </a:lnTo>
                  <a:lnTo>
                    <a:pt x="4209" y="2245"/>
                  </a:lnTo>
                  <a:lnTo>
                    <a:pt x="4184" y="2295"/>
                  </a:lnTo>
                  <a:lnTo>
                    <a:pt x="4167" y="2338"/>
                  </a:lnTo>
                  <a:lnTo>
                    <a:pt x="4150" y="2389"/>
                  </a:lnTo>
                  <a:lnTo>
                    <a:pt x="3938" y="3185"/>
                  </a:lnTo>
                  <a:lnTo>
                    <a:pt x="3396" y="2643"/>
                  </a:lnTo>
                  <a:lnTo>
                    <a:pt x="3354" y="2609"/>
                  </a:lnTo>
                  <a:lnTo>
                    <a:pt x="3312" y="2575"/>
                  </a:lnTo>
                  <a:lnTo>
                    <a:pt x="3269" y="2549"/>
                  </a:lnTo>
                  <a:lnTo>
                    <a:pt x="3218" y="2524"/>
                  </a:lnTo>
                  <a:lnTo>
                    <a:pt x="3125" y="2499"/>
                  </a:lnTo>
                  <a:lnTo>
                    <a:pt x="3024" y="2490"/>
                  </a:lnTo>
                  <a:lnTo>
                    <a:pt x="2922" y="2499"/>
                  </a:lnTo>
                  <a:lnTo>
                    <a:pt x="2820" y="2524"/>
                  </a:lnTo>
                  <a:lnTo>
                    <a:pt x="2770" y="2549"/>
                  </a:lnTo>
                  <a:lnTo>
                    <a:pt x="2727" y="2575"/>
                  </a:lnTo>
                  <a:lnTo>
                    <a:pt x="2685" y="2609"/>
                  </a:lnTo>
                  <a:lnTo>
                    <a:pt x="2643" y="2643"/>
                  </a:lnTo>
                  <a:lnTo>
                    <a:pt x="2609" y="2685"/>
                  </a:lnTo>
                  <a:lnTo>
                    <a:pt x="2575" y="2727"/>
                  </a:lnTo>
                  <a:lnTo>
                    <a:pt x="2549" y="2770"/>
                  </a:lnTo>
                  <a:lnTo>
                    <a:pt x="2532" y="2820"/>
                  </a:lnTo>
                  <a:lnTo>
                    <a:pt x="2499" y="2914"/>
                  </a:lnTo>
                  <a:lnTo>
                    <a:pt x="2490" y="3015"/>
                  </a:lnTo>
                  <a:lnTo>
                    <a:pt x="2499" y="3117"/>
                  </a:lnTo>
                  <a:lnTo>
                    <a:pt x="2532" y="3219"/>
                  </a:lnTo>
                  <a:lnTo>
                    <a:pt x="2549" y="3261"/>
                  </a:lnTo>
                  <a:lnTo>
                    <a:pt x="2575" y="3312"/>
                  </a:lnTo>
                  <a:lnTo>
                    <a:pt x="2609" y="3354"/>
                  </a:lnTo>
                  <a:lnTo>
                    <a:pt x="2643" y="3396"/>
                  </a:lnTo>
                  <a:lnTo>
                    <a:pt x="3185" y="3938"/>
                  </a:lnTo>
                  <a:lnTo>
                    <a:pt x="2397" y="4150"/>
                  </a:lnTo>
                  <a:lnTo>
                    <a:pt x="2346" y="4167"/>
                  </a:lnTo>
                  <a:lnTo>
                    <a:pt x="2295" y="4184"/>
                  </a:lnTo>
                  <a:lnTo>
                    <a:pt x="2244" y="4209"/>
                  </a:lnTo>
                  <a:lnTo>
                    <a:pt x="2202" y="4243"/>
                  </a:lnTo>
                  <a:lnTo>
                    <a:pt x="2134" y="4311"/>
                  </a:lnTo>
                  <a:lnTo>
                    <a:pt x="2075" y="4396"/>
                  </a:lnTo>
                  <a:lnTo>
                    <a:pt x="2033" y="4489"/>
                  </a:lnTo>
                  <a:lnTo>
                    <a:pt x="2007" y="4582"/>
                  </a:lnTo>
                  <a:lnTo>
                    <a:pt x="1999" y="4641"/>
                  </a:lnTo>
                  <a:lnTo>
                    <a:pt x="1999" y="4692"/>
                  </a:lnTo>
                  <a:lnTo>
                    <a:pt x="2007" y="4743"/>
                  </a:lnTo>
                  <a:lnTo>
                    <a:pt x="2016" y="4794"/>
                  </a:lnTo>
                  <a:lnTo>
                    <a:pt x="2050" y="4879"/>
                  </a:lnTo>
                  <a:lnTo>
                    <a:pt x="2092" y="4955"/>
                  </a:lnTo>
                  <a:lnTo>
                    <a:pt x="2151" y="5023"/>
                  </a:lnTo>
                  <a:lnTo>
                    <a:pt x="2211" y="5082"/>
                  </a:lnTo>
                  <a:lnTo>
                    <a:pt x="2287" y="5124"/>
                  </a:lnTo>
                  <a:lnTo>
                    <a:pt x="2363" y="5158"/>
                  </a:lnTo>
                  <a:lnTo>
                    <a:pt x="2448" y="5183"/>
                  </a:lnTo>
                  <a:lnTo>
                    <a:pt x="2532" y="5192"/>
                  </a:lnTo>
                  <a:lnTo>
                    <a:pt x="2600" y="5183"/>
                  </a:lnTo>
                  <a:lnTo>
                    <a:pt x="2668" y="5167"/>
                  </a:lnTo>
                  <a:lnTo>
                    <a:pt x="4048" y="4802"/>
                  </a:lnTo>
                  <a:lnTo>
                    <a:pt x="5531" y="6284"/>
                  </a:lnTo>
                  <a:lnTo>
                    <a:pt x="4421" y="6716"/>
                  </a:lnTo>
                  <a:lnTo>
                    <a:pt x="4370" y="6742"/>
                  </a:lnTo>
                  <a:lnTo>
                    <a:pt x="4328" y="6767"/>
                  </a:lnTo>
                  <a:lnTo>
                    <a:pt x="4286" y="6801"/>
                  </a:lnTo>
                  <a:lnTo>
                    <a:pt x="4243" y="6835"/>
                  </a:lnTo>
                  <a:lnTo>
                    <a:pt x="4209" y="6877"/>
                  </a:lnTo>
                  <a:lnTo>
                    <a:pt x="4175" y="6920"/>
                  </a:lnTo>
                  <a:lnTo>
                    <a:pt x="4150" y="6962"/>
                  </a:lnTo>
                  <a:lnTo>
                    <a:pt x="4125" y="7013"/>
                  </a:lnTo>
                  <a:lnTo>
                    <a:pt x="4108" y="7064"/>
                  </a:lnTo>
                  <a:lnTo>
                    <a:pt x="4099" y="7114"/>
                  </a:lnTo>
                  <a:lnTo>
                    <a:pt x="4091" y="7165"/>
                  </a:lnTo>
                  <a:lnTo>
                    <a:pt x="4091" y="7216"/>
                  </a:lnTo>
                  <a:lnTo>
                    <a:pt x="4091" y="7267"/>
                  </a:lnTo>
                  <a:lnTo>
                    <a:pt x="4099" y="7326"/>
                  </a:lnTo>
                  <a:lnTo>
                    <a:pt x="4116" y="7377"/>
                  </a:lnTo>
                  <a:lnTo>
                    <a:pt x="4133" y="7428"/>
                  </a:lnTo>
                  <a:lnTo>
                    <a:pt x="4607" y="8503"/>
                  </a:lnTo>
                  <a:lnTo>
                    <a:pt x="2515" y="8503"/>
                  </a:lnTo>
                  <a:lnTo>
                    <a:pt x="1804" y="7267"/>
                  </a:lnTo>
                  <a:lnTo>
                    <a:pt x="1770" y="7216"/>
                  </a:lnTo>
                  <a:lnTo>
                    <a:pt x="1736" y="7174"/>
                  </a:lnTo>
                  <a:lnTo>
                    <a:pt x="1702" y="7140"/>
                  </a:lnTo>
                  <a:lnTo>
                    <a:pt x="1660" y="7106"/>
                  </a:lnTo>
                  <a:lnTo>
                    <a:pt x="1575" y="7055"/>
                  </a:lnTo>
                  <a:lnTo>
                    <a:pt x="1482" y="7013"/>
                  </a:lnTo>
                  <a:lnTo>
                    <a:pt x="1381" y="6996"/>
                  </a:lnTo>
                  <a:lnTo>
                    <a:pt x="1279" y="7004"/>
                  </a:lnTo>
                  <a:lnTo>
                    <a:pt x="1228" y="7013"/>
                  </a:lnTo>
                  <a:lnTo>
                    <a:pt x="1177" y="7021"/>
                  </a:lnTo>
                  <a:lnTo>
                    <a:pt x="1126" y="7047"/>
                  </a:lnTo>
                  <a:lnTo>
                    <a:pt x="1076" y="7072"/>
                  </a:lnTo>
                  <a:lnTo>
                    <a:pt x="1033" y="7098"/>
                  </a:lnTo>
                  <a:lnTo>
                    <a:pt x="991" y="7131"/>
                  </a:lnTo>
                  <a:lnTo>
                    <a:pt x="957" y="7165"/>
                  </a:lnTo>
                  <a:lnTo>
                    <a:pt x="923" y="7208"/>
                  </a:lnTo>
                  <a:lnTo>
                    <a:pt x="864" y="7292"/>
                  </a:lnTo>
                  <a:lnTo>
                    <a:pt x="830" y="7394"/>
                  </a:lnTo>
                  <a:lnTo>
                    <a:pt x="813" y="7487"/>
                  </a:lnTo>
                  <a:lnTo>
                    <a:pt x="813" y="7597"/>
                  </a:lnTo>
                  <a:lnTo>
                    <a:pt x="830" y="7648"/>
                  </a:lnTo>
                  <a:lnTo>
                    <a:pt x="839" y="7699"/>
                  </a:lnTo>
                  <a:lnTo>
                    <a:pt x="855" y="7741"/>
                  </a:lnTo>
                  <a:lnTo>
                    <a:pt x="881" y="7792"/>
                  </a:lnTo>
                  <a:lnTo>
                    <a:pt x="1296" y="8503"/>
                  </a:lnTo>
                  <a:lnTo>
                    <a:pt x="474" y="8503"/>
                  </a:lnTo>
                  <a:lnTo>
                    <a:pt x="424" y="8512"/>
                  </a:lnTo>
                  <a:lnTo>
                    <a:pt x="373" y="8529"/>
                  </a:lnTo>
                  <a:lnTo>
                    <a:pt x="322" y="8546"/>
                  </a:lnTo>
                  <a:lnTo>
                    <a:pt x="229" y="8597"/>
                  </a:lnTo>
                  <a:lnTo>
                    <a:pt x="153" y="8656"/>
                  </a:lnTo>
                  <a:lnTo>
                    <a:pt x="93" y="8741"/>
                  </a:lnTo>
                  <a:lnTo>
                    <a:pt x="42" y="8825"/>
                  </a:lnTo>
                  <a:lnTo>
                    <a:pt x="25" y="8876"/>
                  </a:lnTo>
                  <a:lnTo>
                    <a:pt x="9" y="8927"/>
                  </a:lnTo>
                  <a:lnTo>
                    <a:pt x="0" y="8978"/>
                  </a:lnTo>
                  <a:lnTo>
                    <a:pt x="0" y="9037"/>
                  </a:lnTo>
                  <a:lnTo>
                    <a:pt x="0" y="9088"/>
                  </a:lnTo>
                  <a:lnTo>
                    <a:pt x="9" y="9139"/>
                  </a:lnTo>
                  <a:lnTo>
                    <a:pt x="25" y="9189"/>
                  </a:lnTo>
                  <a:lnTo>
                    <a:pt x="42" y="9240"/>
                  </a:lnTo>
                  <a:lnTo>
                    <a:pt x="93" y="9333"/>
                  </a:lnTo>
                  <a:lnTo>
                    <a:pt x="153" y="9410"/>
                  </a:lnTo>
                  <a:lnTo>
                    <a:pt x="229" y="9469"/>
                  </a:lnTo>
                  <a:lnTo>
                    <a:pt x="322" y="9520"/>
                  </a:lnTo>
                  <a:lnTo>
                    <a:pt x="373" y="9537"/>
                  </a:lnTo>
                  <a:lnTo>
                    <a:pt x="424" y="9554"/>
                  </a:lnTo>
                  <a:lnTo>
                    <a:pt x="474" y="9562"/>
                  </a:lnTo>
                  <a:lnTo>
                    <a:pt x="1296" y="9562"/>
                  </a:lnTo>
                  <a:lnTo>
                    <a:pt x="881" y="10274"/>
                  </a:lnTo>
                  <a:lnTo>
                    <a:pt x="855" y="10324"/>
                  </a:lnTo>
                  <a:lnTo>
                    <a:pt x="839" y="10375"/>
                  </a:lnTo>
                  <a:lnTo>
                    <a:pt x="830" y="10426"/>
                  </a:lnTo>
                  <a:lnTo>
                    <a:pt x="813" y="10477"/>
                  </a:lnTo>
                  <a:lnTo>
                    <a:pt x="813" y="10578"/>
                  </a:lnTo>
                  <a:lnTo>
                    <a:pt x="830" y="10680"/>
                  </a:lnTo>
                  <a:lnTo>
                    <a:pt x="864" y="10773"/>
                  </a:lnTo>
                  <a:lnTo>
                    <a:pt x="923" y="10858"/>
                  </a:lnTo>
                  <a:lnTo>
                    <a:pt x="957" y="10900"/>
                  </a:lnTo>
                  <a:lnTo>
                    <a:pt x="991" y="10934"/>
                  </a:lnTo>
                  <a:lnTo>
                    <a:pt x="1033" y="10968"/>
                  </a:lnTo>
                  <a:lnTo>
                    <a:pt x="1076" y="10993"/>
                  </a:lnTo>
                  <a:lnTo>
                    <a:pt x="1143" y="11027"/>
                  </a:lnTo>
                  <a:lnTo>
                    <a:pt x="1211" y="11053"/>
                  </a:lnTo>
                  <a:lnTo>
                    <a:pt x="1270" y="11061"/>
                  </a:lnTo>
                  <a:lnTo>
                    <a:pt x="1338" y="11070"/>
                  </a:lnTo>
                  <a:lnTo>
                    <a:pt x="1414" y="11061"/>
                  </a:lnTo>
                  <a:lnTo>
                    <a:pt x="1474" y="11053"/>
                  </a:lnTo>
                  <a:lnTo>
                    <a:pt x="1541" y="11027"/>
                  </a:lnTo>
                  <a:lnTo>
                    <a:pt x="1601" y="11002"/>
                  </a:lnTo>
                  <a:lnTo>
                    <a:pt x="1660" y="10960"/>
                  </a:lnTo>
                  <a:lnTo>
                    <a:pt x="1711" y="10917"/>
                  </a:lnTo>
                  <a:lnTo>
                    <a:pt x="1762" y="10866"/>
                  </a:lnTo>
                  <a:lnTo>
                    <a:pt x="1804" y="10807"/>
                  </a:lnTo>
                  <a:lnTo>
                    <a:pt x="2515" y="9562"/>
                  </a:lnTo>
                  <a:lnTo>
                    <a:pt x="4616" y="9562"/>
                  </a:lnTo>
                  <a:lnTo>
                    <a:pt x="4133" y="10655"/>
                  </a:lnTo>
                  <a:lnTo>
                    <a:pt x="4116" y="10705"/>
                  </a:lnTo>
                  <a:lnTo>
                    <a:pt x="4108" y="10756"/>
                  </a:lnTo>
                  <a:lnTo>
                    <a:pt x="4099" y="10816"/>
                  </a:lnTo>
                  <a:lnTo>
                    <a:pt x="4091" y="10866"/>
                  </a:lnTo>
                  <a:lnTo>
                    <a:pt x="4099" y="10917"/>
                  </a:lnTo>
                  <a:lnTo>
                    <a:pt x="4099" y="10968"/>
                  </a:lnTo>
                  <a:lnTo>
                    <a:pt x="4116" y="11019"/>
                  </a:lnTo>
                  <a:lnTo>
                    <a:pt x="4133" y="11070"/>
                  </a:lnTo>
                  <a:lnTo>
                    <a:pt x="4159" y="11120"/>
                  </a:lnTo>
                  <a:lnTo>
                    <a:pt x="4184" y="11163"/>
                  </a:lnTo>
                  <a:lnTo>
                    <a:pt x="4218" y="11205"/>
                  </a:lnTo>
                  <a:lnTo>
                    <a:pt x="4252" y="11248"/>
                  </a:lnTo>
                  <a:lnTo>
                    <a:pt x="4294" y="11281"/>
                  </a:lnTo>
                  <a:lnTo>
                    <a:pt x="4336" y="11315"/>
                  </a:lnTo>
                  <a:lnTo>
                    <a:pt x="4379" y="11341"/>
                  </a:lnTo>
                  <a:lnTo>
                    <a:pt x="4430" y="11366"/>
                  </a:lnTo>
                  <a:lnTo>
                    <a:pt x="5531" y="11790"/>
                  </a:lnTo>
                  <a:lnTo>
                    <a:pt x="4048" y="13272"/>
                  </a:lnTo>
                  <a:lnTo>
                    <a:pt x="2668" y="12899"/>
                  </a:lnTo>
                  <a:lnTo>
                    <a:pt x="2617" y="12882"/>
                  </a:lnTo>
                  <a:lnTo>
                    <a:pt x="2456" y="12882"/>
                  </a:lnTo>
                  <a:lnTo>
                    <a:pt x="2363" y="12908"/>
                  </a:lnTo>
                  <a:lnTo>
                    <a:pt x="2270" y="12950"/>
                  </a:lnTo>
                  <a:lnTo>
                    <a:pt x="2185" y="13009"/>
                  </a:lnTo>
                  <a:lnTo>
                    <a:pt x="2117" y="13085"/>
                  </a:lnTo>
                  <a:lnTo>
                    <a:pt x="2084" y="13128"/>
                  </a:lnTo>
                  <a:lnTo>
                    <a:pt x="2058" y="13170"/>
                  </a:lnTo>
                  <a:lnTo>
                    <a:pt x="2033" y="13221"/>
                  </a:lnTo>
                  <a:lnTo>
                    <a:pt x="2016" y="13272"/>
                  </a:lnTo>
                  <a:lnTo>
                    <a:pt x="2007" y="13323"/>
                  </a:lnTo>
                  <a:lnTo>
                    <a:pt x="1999" y="13373"/>
                  </a:lnTo>
                  <a:lnTo>
                    <a:pt x="1999" y="13433"/>
                  </a:lnTo>
                  <a:lnTo>
                    <a:pt x="2007" y="13483"/>
                  </a:lnTo>
                  <a:lnTo>
                    <a:pt x="2033" y="13577"/>
                  </a:lnTo>
                  <a:lnTo>
                    <a:pt x="2075" y="13670"/>
                  </a:lnTo>
                  <a:lnTo>
                    <a:pt x="2134" y="13754"/>
                  </a:lnTo>
                  <a:lnTo>
                    <a:pt x="2202" y="13822"/>
                  </a:lnTo>
                  <a:lnTo>
                    <a:pt x="2244" y="13856"/>
                  </a:lnTo>
                  <a:lnTo>
                    <a:pt x="2295" y="13882"/>
                  </a:lnTo>
                  <a:lnTo>
                    <a:pt x="2346" y="13907"/>
                  </a:lnTo>
                  <a:lnTo>
                    <a:pt x="2397" y="13924"/>
                  </a:lnTo>
                  <a:lnTo>
                    <a:pt x="3185" y="14136"/>
                  </a:lnTo>
                  <a:lnTo>
                    <a:pt x="2643" y="14678"/>
                  </a:lnTo>
                  <a:lnTo>
                    <a:pt x="2609" y="14712"/>
                  </a:lnTo>
                  <a:lnTo>
                    <a:pt x="2575" y="14754"/>
                  </a:lnTo>
                  <a:lnTo>
                    <a:pt x="2549" y="14805"/>
                  </a:lnTo>
                  <a:lnTo>
                    <a:pt x="2532" y="14847"/>
                  </a:lnTo>
                  <a:lnTo>
                    <a:pt x="2499" y="14949"/>
                  </a:lnTo>
                  <a:lnTo>
                    <a:pt x="2490" y="15050"/>
                  </a:lnTo>
                  <a:lnTo>
                    <a:pt x="2499" y="15152"/>
                  </a:lnTo>
                  <a:lnTo>
                    <a:pt x="2532" y="15245"/>
                  </a:lnTo>
                  <a:lnTo>
                    <a:pt x="2549" y="15296"/>
                  </a:lnTo>
                  <a:lnTo>
                    <a:pt x="2575" y="15338"/>
                  </a:lnTo>
                  <a:lnTo>
                    <a:pt x="2609" y="15381"/>
                  </a:lnTo>
                  <a:lnTo>
                    <a:pt x="2643" y="15423"/>
                  </a:lnTo>
                  <a:lnTo>
                    <a:pt x="2685" y="15457"/>
                  </a:lnTo>
                  <a:lnTo>
                    <a:pt x="2727" y="15491"/>
                  </a:lnTo>
                  <a:lnTo>
                    <a:pt x="2770" y="15516"/>
                  </a:lnTo>
                  <a:lnTo>
                    <a:pt x="2820" y="15542"/>
                  </a:lnTo>
                  <a:lnTo>
                    <a:pt x="2922" y="15567"/>
                  </a:lnTo>
                  <a:lnTo>
                    <a:pt x="3024" y="15575"/>
                  </a:lnTo>
                  <a:lnTo>
                    <a:pt x="3125" y="15567"/>
                  </a:lnTo>
                  <a:lnTo>
                    <a:pt x="3218" y="15542"/>
                  </a:lnTo>
                  <a:lnTo>
                    <a:pt x="3269" y="15516"/>
                  </a:lnTo>
                  <a:lnTo>
                    <a:pt x="3312" y="15491"/>
                  </a:lnTo>
                  <a:lnTo>
                    <a:pt x="3354" y="15457"/>
                  </a:lnTo>
                  <a:lnTo>
                    <a:pt x="3396" y="15423"/>
                  </a:lnTo>
                  <a:lnTo>
                    <a:pt x="3938" y="14881"/>
                  </a:lnTo>
                  <a:lnTo>
                    <a:pt x="4150" y="15677"/>
                  </a:lnTo>
                  <a:lnTo>
                    <a:pt x="4175" y="15762"/>
                  </a:lnTo>
                  <a:lnTo>
                    <a:pt x="4226" y="15838"/>
                  </a:lnTo>
                  <a:lnTo>
                    <a:pt x="4277" y="15906"/>
                  </a:lnTo>
                  <a:lnTo>
                    <a:pt x="4336" y="15957"/>
                  </a:lnTo>
                  <a:lnTo>
                    <a:pt x="4413" y="16007"/>
                  </a:lnTo>
                  <a:lnTo>
                    <a:pt x="4489" y="16041"/>
                  </a:lnTo>
                  <a:lnTo>
                    <a:pt x="4574" y="16058"/>
                  </a:lnTo>
                  <a:lnTo>
                    <a:pt x="4658" y="16067"/>
                  </a:lnTo>
                  <a:lnTo>
                    <a:pt x="4726" y="16067"/>
                  </a:lnTo>
                  <a:lnTo>
                    <a:pt x="4794" y="16050"/>
                  </a:lnTo>
                  <a:lnTo>
                    <a:pt x="4845" y="16033"/>
                  </a:lnTo>
                  <a:lnTo>
                    <a:pt x="4895" y="16007"/>
                  </a:lnTo>
                  <a:lnTo>
                    <a:pt x="4946" y="15982"/>
                  </a:lnTo>
                  <a:lnTo>
                    <a:pt x="4989" y="15957"/>
                  </a:lnTo>
                  <a:lnTo>
                    <a:pt x="5056" y="15889"/>
                  </a:lnTo>
                  <a:lnTo>
                    <a:pt x="5116" y="15804"/>
                  </a:lnTo>
                  <a:lnTo>
                    <a:pt x="5158" y="15711"/>
                  </a:lnTo>
                  <a:lnTo>
                    <a:pt x="5183" y="15609"/>
                  </a:lnTo>
                  <a:lnTo>
                    <a:pt x="5192" y="15558"/>
                  </a:lnTo>
                  <a:lnTo>
                    <a:pt x="5192" y="15508"/>
                  </a:lnTo>
                  <a:lnTo>
                    <a:pt x="5183" y="15457"/>
                  </a:lnTo>
                  <a:lnTo>
                    <a:pt x="5175" y="15398"/>
                  </a:lnTo>
                  <a:lnTo>
                    <a:pt x="4802" y="14017"/>
                  </a:lnTo>
                  <a:lnTo>
                    <a:pt x="6284" y="12535"/>
                  </a:lnTo>
                  <a:lnTo>
                    <a:pt x="6725" y="13644"/>
                  </a:lnTo>
                  <a:lnTo>
                    <a:pt x="6742" y="13695"/>
                  </a:lnTo>
                  <a:lnTo>
                    <a:pt x="6767" y="13738"/>
                  </a:lnTo>
                  <a:lnTo>
                    <a:pt x="6801" y="13780"/>
                  </a:lnTo>
                  <a:lnTo>
                    <a:pt x="6835" y="13822"/>
                  </a:lnTo>
                  <a:lnTo>
                    <a:pt x="6877" y="13856"/>
                  </a:lnTo>
                  <a:lnTo>
                    <a:pt x="6920" y="13890"/>
                  </a:lnTo>
                  <a:lnTo>
                    <a:pt x="6962" y="13915"/>
                  </a:lnTo>
                  <a:lnTo>
                    <a:pt x="7013" y="13941"/>
                  </a:lnTo>
                  <a:lnTo>
                    <a:pt x="7064" y="13958"/>
                  </a:lnTo>
                  <a:lnTo>
                    <a:pt x="7114" y="13975"/>
                  </a:lnTo>
                  <a:lnTo>
                    <a:pt x="7216" y="13983"/>
                  </a:lnTo>
                  <a:lnTo>
                    <a:pt x="7267" y="13975"/>
                  </a:lnTo>
                  <a:lnTo>
                    <a:pt x="7318" y="13966"/>
                  </a:lnTo>
                  <a:lnTo>
                    <a:pt x="7377" y="13958"/>
                  </a:lnTo>
                  <a:lnTo>
                    <a:pt x="7428" y="13932"/>
                  </a:lnTo>
                  <a:lnTo>
                    <a:pt x="8503" y="13458"/>
                  </a:lnTo>
                  <a:lnTo>
                    <a:pt x="8503" y="15550"/>
                  </a:lnTo>
                  <a:lnTo>
                    <a:pt x="7267" y="16270"/>
                  </a:lnTo>
                  <a:lnTo>
                    <a:pt x="7216" y="16295"/>
                  </a:lnTo>
                  <a:lnTo>
                    <a:pt x="7182" y="16329"/>
                  </a:lnTo>
                  <a:lnTo>
                    <a:pt x="7140" y="16363"/>
                  </a:lnTo>
                  <a:lnTo>
                    <a:pt x="7106" y="16405"/>
                  </a:lnTo>
                  <a:lnTo>
                    <a:pt x="7055" y="16490"/>
                  </a:lnTo>
                  <a:lnTo>
                    <a:pt x="7021" y="16592"/>
                  </a:lnTo>
                  <a:lnTo>
                    <a:pt x="7004" y="16693"/>
                  </a:lnTo>
                  <a:lnTo>
                    <a:pt x="7004" y="16795"/>
                  </a:lnTo>
                  <a:lnTo>
                    <a:pt x="7013" y="16846"/>
                  </a:lnTo>
                  <a:lnTo>
                    <a:pt x="7030" y="16897"/>
                  </a:lnTo>
                  <a:lnTo>
                    <a:pt x="7047" y="16939"/>
                  </a:lnTo>
                  <a:lnTo>
                    <a:pt x="7072" y="16990"/>
                  </a:lnTo>
                  <a:lnTo>
                    <a:pt x="7114" y="17049"/>
                  </a:lnTo>
                  <a:lnTo>
                    <a:pt x="7157" y="17100"/>
                  </a:lnTo>
                  <a:lnTo>
                    <a:pt x="7207" y="17151"/>
                  </a:lnTo>
                  <a:lnTo>
                    <a:pt x="7267" y="17185"/>
                  </a:lnTo>
                  <a:lnTo>
                    <a:pt x="7335" y="17218"/>
                  </a:lnTo>
                  <a:lnTo>
                    <a:pt x="7394" y="17235"/>
                  </a:lnTo>
                  <a:lnTo>
                    <a:pt x="7462" y="17252"/>
                  </a:lnTo>
                  <a:lnTo>
                    <a:pt x="7597" y="17252"/>
                  </a:lnTo>
                  <a:lnTo>
                    <a:pt x="7665" y="17235"/>
                  </a:lnTo>
                  <a:lnTo>
                    <a:pt x="7733" y="17218"/>
                  </a:lnTo>
                  <a:lnTo>
                    <a:pt x="7792" y="17185"/>
                  </a:lnTo>
                  <a:lnTo>
                    <a:pt x="8503" y="16778"/>
                  </a:lnTo>
                  <a:lnTo>
                    <a:pt x="8503" y="17540"/>
                  </a:lnTo>
                  <a:lnTo>
                    <a:pt x="8512" y="17591"/>
                  </a:lnTo>
                  <a:lnTo>
                    <a:pt x="8520" y="17650"/>
                  </a:lnTo>
                  <a:lnTo>
                    <a:pt x="8529" y="17701"/>
                  </a:lnTo>
                  <a:lnTo>
                    <a:pt x="8546" y="17744"/>
                  </a:lnTo>
                  <a:lnTo>
                    <a:pt x="8596" y="17837"/>
                  </a:lnTo>
                  <a:lnTo>
                    <a:pt x="8664" y="17913"/>
                  </a:lnTo>
                  <a:lnTo>
                    <a:pt x="8740" y="17981"/>
                  </a:lnTo>
                  <a:lnTo>
                    <a:pt x="8825" y="18032"/>
                  </a:lnTo>
                  <a:lnTo>
                    <a:pt x="8876" y="18048"/>
                  </a:lnTo>
                  <a:lnTo>
                    <a:pt x="8927" y="18057"/>
                  </a:lnTo>
                  <a:lnTo>
                    <a:pt x="8978" y="18065"/>
                  </a:lnTo>
                  <a:lnTo>
                    <a:pt x="9037" y="18074"/>
                  </a:lnTo>
                  <a:lnTo>
                    <a:pt x="9088" y="18065"/>
                  </a:lnTo>
                  <a:lnTo>
                    <a:pt x="9139" y="18057"/>
                  </a:lnTo>
                  <a:lnTo>
                    <a:pt x="9189" y="18048"/>
                  </a:lnTo>
                  <a:lnTo>
                    <a:pt x="9240" y="18032"/>
                  </a:lnTo>
                  <a:lnTo>
                    <a:pt x="9333" y="17981"/>
                  </a:lnTo>
                  <a:lnTo>
                    <a:pt x="9410" y="17913"/>
                  </a:lnTo>
                  <a:lnTo>
                    <a:pt x="9477" y="17837"/>
                  </a:lnTo>
                  <a:lnTo>
                    <a:pt x="9520" y="17744"/>
                  </a:lnTo>
                  <a:lnTo>
                    <a:pt x="9545" y="17701"/>
                  </a:lnTo>
                  <a:lnTo>
                    <a:pt x="9554" y="17650"/>
                  </a:lnTo>
                  <a:lnTo>
                    <a:pt x="9562" y="17591"/>
                  </a:lnTo>
                  <a:lnTo>
                    <a:pt x="9562" y="17540"/>
                  </a:lnTo>
                  <a:lnTo>
                    <a:pt x="9562" y="16778"/>
                  </a:lnTo>
                  <a:lnTo>
                    <a:pt x="10273" y="17185"/>
                  </a:lnTo>
                  <a:lnTo>
                    <a:pt x="10341" y="17218"/>
                  </a:lnTo>
                  <a:lnTo>
                    <a:pt x="10409" y="17235"/>
                  </a:lnTo>
                  <a:lnTo>
                    <a:pt x="10477" y="17252"/>
                  </a:lnTo>
                  <a:lnTo>
                    <a:pt x="10612" y="17252"/>
                  </a:lnTo>
                  <a:lnTo>
                    <a:pt x="10671" y="17235"/>
                  </a:lnTo>
                  <a:lnTo>
                    <a:pt x="10739" y="17218"/>
                  </a:lnTo>
                  <a:lnTo>
                    <a:pt x="10799" y="17185"/>
                  </a:lnTo>
                  <a:lnTo>
                    <a:pt x="10858" y="17151"/>
                  </a:lnTo>
                  <a:lnTo>
                    <a:pt x="10909" y="17100"/>
                  </a:lnTo>
                  <a:lnTo>
                    <a:pt x="10959" y="17049"/>
                  </a:lnTo>
                  <a:lnTo>
                    <a:pt x="11002" y="16990"/>
                  </a:lnTo>
                  <a:lnTo>
                    <a:pt x="11027" y="16939"/>
                  </a:lnTo>
                  <a:lnTo>
                    <a:pt x="11044" y="16897"/>
                  </a:lnTo>
                  <a:lnTo>
                    <a:pt x="11061" y="16846"/>
                  </a:lnTo>
                  <a:lnTo>
                    <a:pt x="11070" y="16795"/>
                  </a:lnTo>
                  <a:lnTo>
                    <a:pt x="11070" y="16693"/>
                  </a:lnTo>
                  <a:lnTo>
                    <a:pt x="11053" y="16592"/>
                  </a:lnTo>
                  <a:lnTo>
                    <a:pt x="11019" y="16490"/>
                  </a:lnTo>
                  <a:lnTo>
                    <a:pt x="10959" y="16405"/>
                  </a:lnTo>
                  <a:lnTo>
                    <a:pt x="10934" y="16363"/>
                  </a:lnTo>
                  <a:lnTo>
                    <a:pt x="10892" y="16329"/>
                  </a:lnTo>
                  <a:lnTo>
                    <a:pt x="10849" y="16295"/>
                  </a:lnTo>
                  <a:lnTo>
                    <a:pt x="10807" y="16270"/>
                  </a:lnTo>
                  <a:lnTo>
                    <a:pt x="9562" y="15550"/>
                  </a:lnTo>
                  <a:lnTo>
                    <a:pt x="9562" y="13458"/>
                  </a:lnTo>
                  <a:lnTo>
                    <a:pt x="10663" y="13932"/>
                  </a:lnTo>
                  <a:lnTo>
                    <a:pt x="10714" y="13949"/>
                  </a:lnTo>
                  <a:lnTo>
                    <a:pt x="10765" y="13966"/>
                  </a:lnTo>
                  <a:lnTo>
                    <a:pt x="10815" y="13975"/>
                  </a:lnTo>
                  <a:lnTo>
                    <a:pt x="10917" y="13975"/>
                  </a:lnTo>
                  <a:lnTo>
                    <a:pt x="10976" y="13966"/>
                  </a:lnTo>
                  <a:lnTo>
                    <a:pt x="11027" y="13949"/>
                  </a:lnTo>
                  <a:lnTo>
                    <a:pt x="11078" y="13932"/>
                  </a:lnTo>
                  <a:lnTo>
                    <a:pt x="11120" y="13915"/>
                  </a:lnTo>
                  <a:lnTo>
                    <a:pt x="11171" y="13882"/>
                  </a:lnTo>
                  <a:lnTo>
                    <a:pt x="11214" y="13848"/>
                  </a:lnTo>
                  <a:lnTo>
                    <a:pt x="11247" y="13814"/>
                  </a:lnTo>
                  <a:lnTo>
                    <a:pt x="11281" y="13780"/>
                  </a:lnTo>
                  <a:lnTo>
                    <a:pt x="11315" y="13729"/>
                  </a:lnTo>
                  <a:lnTo>
                    <a:pt x="11341" y="13687"/>
                  </a:lnTo>
                  <a:lnTo>
                    <a:pt x="11366" y="13636"/>
                  </a:lnTo>
                  <a:lnTo>
                    <a:pt x="11789" y="12535"/>
                  </a:lnTo>
                  <a:lnTo>
                    <a:pt x="13272" y="14017"/>
                  </a:lnTo>
                  <a:lnTo>
                    <a:pt x="12899" y="15398"/>
                  </a:lnTo>
                  <a:lnTo>
                    <a:pt x="12890" y="15457"/>
                  </a:lnTo>
                  <a:lnTo>
                    <a:pt x="12882" y="15508"/>
                  </a:lnTo>
                  <a:lnTo>
                    <a:pt x="12882" y="15558"/>
                  </a:lnTo>
                  <a:lnTo>
                    <a:pt x="12882" y="15609"/>
                  </a:lnTo>
                  <a:lnTo>
                    <a:pt x="12907" y="15711"/>
                  </a:lnTo>
                  <a:lnTo>
                    <a:pt x="12950" y="15804"/>
                  </a:lnTo>
                  <a:lnTo>
                    <a:pt x="13009" y="15889"/>
                  </a:lnTo>
                  <a:lnTo>
                    <a:pt x="13085" y="15957"/>
                  </a:lnTo>
                  <a:lnTo>
                    <a:pt x="13128" y="15982"/>
                  </a:lnTo>
                  <a:lnTo>
                    <a:pt x="13170" y="16007"/>
                  </a:lnTo>
                  <a:lnTo>
                    <a:pt x="13221" y="16033"/>
                  </a:lnTo>
                  <a:lnTo>
                    <a:pt x="13272" y="16050"/>
                  </a:lnTo>
                  <a:lnTo>
                    <a:pt x="13339" y="16067"/>
                  </a:lnTo>
                  <a:lnTo>
                    <a:pt x="13407" y="16067"/>
                  </a:lnTo>
                  <a:lnTo>
                    <a:pt x="13500" y="16058"/>
                  </a:lnTo>
                  <a:lnTo>
                    <a:pt x="13576" y="16041"/>
                  </a:lnTo>
                  <a:lnTo>
                    <a:pt x="13661" y="16007"/>
                  </a:lnTo>
                  <a:lnTo>
                    <a:pt x="13729" y="15957"/>
                  </a:lnTo>
                  <a:lnTo>
                    <a:pt x="13797" y="15906"/>
                  </a:lnTo>
                  <a:lnTo>
                    <a:pt x="13847" y="15838"/>
                  </a:lnTo>
                  <a:lnTo>
                    <a:pt x="13890" y="15762"/>
                  </a:lnTo>
                  <a:lnTo>
                    <a:pt x="13924" y="15677"/>
                  </a:lnTo>
                  <a:lnTo>
                    <a:pt x="14135" y="14881"/>
                  </a:lnTo>
                  <a:lnTo>
                    <a:pt x="14677" y="15423"/>
                  </a:lnTo>
                  <a:lnTo>
                    <a:pt x="14720" y="15457"/>
                  </a:lnTo>
                  <a:lnTo>
                    <a:pt x="14762" y="15491"/>
                  </a:lnTo>
                  <a:lnTo>
                    <a:pt x="14805" y="15516"/>
                  </a:lnTo>
                  <a:lnTo>
                    <a:pt x="14855" y="15542"/>
                  </a:lnTo>
                  <a:lnTo>
                    <a:pt x="14949" y="15567"/>
                  </a:lnTo>
                  <a:lnTo>
                    <a:pt x="15050" y="15575"/>
                  </a:lnTo>
                  <a:lnTo>
                    <a:pt x="15152" y="15567"/>
                  </a:lnTo>
                  <a:lnTo>
                    <a:pt x="15253" y="15542"/>
                  </a:lnTo>
                  <a:lnTo>
                    <a:pt x="15296" y="15516"/>
                  </a:lnTo>
                  <a:lnTo>
                    <a:pt x="15338" y="15491"/>
                  </a:lnTo>
                  <a:lnTo>
                    <a:pt x="15389" y="15457"/>
                  </a:lnTo>
                  <a:lnTo>
                    <a:pt x="15423" y="15423"/>
                  </a:lnTo>
                  <a:lnTo>
                    <a:pt x="15465" y="15381"/>
                  </a:lnTo>
                  <a:lnTo>
                    <a:pt x="15491" y="15338"/>
                  </a:lnTo>
                  <a:lnTo>
                    <a:pt x="15516" y="15296"/>
                  </a:lnTo>
                  <a:lnTo>
                    <a:pt x="15541" y="15245"/>
                  </a:lnTo>
                  <a:lnTo>
                    <a:pt x="15567" y="15152"/>
                  </a:lnTo>
                  <a:lnTo>
                    <a:pt x="15584" y="15050"/>
                  </a:lnTo>
                  <a:lnTo>
                    <a:pt x="15567" y="14949"/>
                  </a:lnTo>
                  <a:lnTo>
                    <a:pt x="15541" y="14847"/>
                  </a:lnTo>
                  <a:lnTo>
                    <a:pt x="15516" y="14805"/>
                  </a:lnTo>
                  <a:lnTo>
                    <a:pt x="15491" y="14754"/>
                  </a:lnTo>
                  <a:lnTo>
                    <a:pt x="15465" y="14712"/>
                  </a:lnTo>
                  <a:lnTo>
                    <a:pt x="15423" y="14678"/>
                  </a:lnTo>
                  <a:lnTo>
                    <a:pt x="14881" y="14136"/>
                  </a:lnTo>
                  <a:lnTo>
                    <a:pt x="15677" y="13924"/>
                  </a:lnTo>
                  <a:lnTo>
                    <a:pt x="15728" y="13907"/>
                  </a:lnTo>
                  <a:lnTo>
                    <a:pt x="15779" y="13882"/>
                  </a:lnTo>
                  <a:lnTo>
                    <a:pt x="15821" y="13856"/>
                  </a:lnTo>
                  <a:lnTo>
                    <a:pt x="15863" y="13822"/>
                  </a:lnTo>
                  <a:lnTo>
                    <a:pt x="15939" y="13754"/>
                  </a:lnTo>
                  <a:lnTo>
                    <a:pt x="15999" y="13670"/>
                  </a:lnTo>
                  <a:lnTo>
                    <a:pt x="16041" y="13577"/>
                  </a:lnTo>
                  <a:lnTo>
                    <a:pt x="16066" y="13483"/>
                  </a:lnTo>
                  <a:lnTo>
                    <a:pt x="16066" y="13433"/>
                  </a:lnTo>
                  <a:lnTo>
                    <a:pt x="16066" y="13373"/>
                  </a:lnTo>
                  <a:lnTo>
                    <a:pt x="16058" y="13323"/>
                  </a:lnTo>
                  <a:lnTo>
                    <a:pt x="16050" y="13272"/>
                  </a:lnTo>
                  <a:lnTo>
                    <a:pt x="16033" y="13221"/>
                  </a:lnTo>
                  <a:lnTo>
                    <a:pt x="16016" y="13170"/>
                  </a:lnTo>
                  <a:lnTo>
                    <a:pt x="15990" y="13128"/>
                  </a:lnTo>
                  <a:lnTo>
                    <a:pt x="15956" y="13085"/>
                  </a:lnTo>
                  <a:lnTo>
                    <a:pt x="15889" y="13009"/>
                  </a:lnTo>
                  <a:lnTo>
                    <a:pt x="15804" y="12950"/>
                  </a:lnTo>
                  <a:lnTo>
                    <a:pt x="15711" y="12908"/>
                  </a:lnTo>
                  <a:lnTo>
                    <a:pt x="15609" y="12882"/>
                  </a:lnTo>
                  <a:lnTo>
                    <a:pt x="15457" y="12882"/>
                  </a:lnTo>
                  <a:lnTo>
                    <a:pt x="15406" y="12899"/>
                  </a:lnTo>
                  <a:lnTo>
                    <a:pt x="14017" y="13272"/>
                  </a:lnTo>
                  <a:lnTo>
                    <a:pt x="12535" y="11790"/>
                  </a:lnTo>
                  <a:lnTo>
                    <a:pt x="13644" y="11349"/>
                  </a:lnTo>
                  <a:lnTo>
                    <a:pt x="13695" y="11324"/>
                  </a:lnTo>
                  <a:lnTo>
                    <a:pt x="13746" y="11298"/>
                  </a:lnTo>
                  <a:lnTo>
                    <a:pt x="13788" y="11264"/>
                  </a:lnTo>
                  <a:lnTo>
                    <a:pt x="13822" y="11231"/>
                  </a:lnTo>
                  <a:lnTo>
                    <a:pt x="13864" y="11197"/>
                  </a:lnTo>
                  <a:lnTo>
                    <a:pt x="13890" y="11154"/>
                  </a:lnTo>
                  <a:lnTo>
                    <a:pt x="13924" y="11104"/>
                  </a:lnTo>
                  <a:lnTo>
                    <a:pt x="13941" y="11053"/>
                  </a:lnTo>
                  <a:lnTo>
                    <a:pt x="13958" y="11002"/>
                  </a:lnTo>
                  <a:lnTo>
                    <a:pt x="13975" y="10951"/>
                  </a:lnTo>
                  <a:lnTo>
                    <a:pt x="13983" y="10900"/>
                  </a:lnTo>
                  <a:lnTo>
                    <a:pt x="13983" y="10849"/>
                  </a:lnTo>
                  <a:lnTo>
                    <a:pt x="13983" y="10799"/>
                  </a:lnTo>
                  <a:lnTo>
                    <a:pt x="13975" y="10748"/>
                  </a:lnTo>
                  <a:lnTo>
                    <a:pt x="13958" y="10689"/>
                  </a:lnTo>
                  <a:lnTo>
                    <a:pt x="13941" y="10646"/>
                  </a:lnTo>
                  <a:lnTo>
                    <a:pt x="13466" y="9562"/>
                  </a:lnTo>
                  <a:lnTo>
                    <a:pt x="15550" y="9562"/>
                  </a:lnTo>
                  <a:lnTo>
                    <a:pt x="16270" y="10807"/>
                  </a:lnTo>
                  <a:lnTo>
                    <a:pt x="16312" y="10866"/>
                  </a:lnTo>
                  <a:lnTo>
                    <a:pt x="16354" y="10917"/>
                  </a:lnTo>
                  <a:lnTo>
                    <a:pt x="16405" y="10960"/>
                  </a:lnTo>
                  <a:lnTo>
                    <a:pt x="16465" y="11002"/>
                  </a:lnTo>
                  <a:lnTo>
                    <a:pt x="16532" y="11027"/>
                  </a:lnTo>
                  <a:lnTo>
                    <a:pt x="16592" y="11053"/>
                  </a:lnTo>
                  <a:lnTo>
                    <a:pt x="16659" y="11061"/>
                  </a:lnTo>
                  <a:lnTo>
                    <a:pt x="16727" y="11070"/>
                  </a:lnTo>
                  <a:lnTo>
                    <a:pt x="16795" y="11061"/>
                  </a:lnTo>
                  <a:lnTo>
                    <a:pt x="16863" y="11053"/>
                  </a:lnTo>
                  <a:lnTo>
                    <a:pt x="16930" y="11027"/>
                  </a:lnTo>
                  <a:lnTo>
                    <a:pt x="16990" y="10993"/>
                  </a:lnTo>
                  <a:lnTo>
                    <a:pt x="17040" y="10968"/>
                  </a:lnTo>
                  <a:lnTo>
                    <a:pt x="17083" y="10934"/>
                  </a:lnTo>
                  <a:lnTo>
                    <a:pt x="17117" y="10900"/>
                  </a:lnTo>
                  <a:lnTo>
                    <a:pt x="17151" y="10858"/>
                  </a:lnTo>
                  <a:lnTo>
                    <a:pt x="17201" y="10773"/>
                  </a:lnTo>
                  <a:lnTo>
                    <a:pt x="17235" y="10680"/>
                  </a:lnTo>
                  <a:lnTo>
                    <a:pt x="17252" y="10578"/>
                  </a:lnTo>
                  <a:lnTo>
                    <a:pt x="17252" y="10477"/>
                  </a:lnTo>
                  <a:lnTo>
                    <a:pt x="17244" y="10426"/>
                  </a:lnTo>
                  <a:lnTo>
                    <a:pt x="17227" y="10375"/>
                  </a:lnTo>
                  <a:lnTo>
                    <a:pt x="17210" y="10324"/>
                  </a:lnTo>
                  <a:lnTo>
                    <a:pt x="17184" y="10274"/>
                  </a:lnTo>
                  <a:lnTo>
                    <a:pt x="16778" y="9562"/>
                  </a:lnTo>
                  <a:lnTo>
                    <a:pt x="17599" y="9562"/>
                  </a:lnTo>
                  <a:lnTo>
                    <a:pt x="17650" y="9554"/>
                  </a:lnTo>
                  <a:lnTo>
                    <a:pt x="17701" y="9537"/>
                  </a:lnTo>
                  <a:lnTo>
                    <a:pt x="17752" y="9520"/>
                  </a:lnTo>
                  <a:lnTo>
                    <a:pt x="17837" y="9469"/>
                  </a:lnTo>
                  <a:lnTo>
                    <a:pt x="17913" y="9410"/>
                  </a:lnTo>
                  <a:lnTo>
                    <a:pt x="17981" y="9333"/>
                  </a:lnTo>
                  <a:lnTo>
                    <a:pt x="18031" y="9240"/>
                  </a:lnTo>
                  <a:lnTo>
                    <a:pt x="18048" y="9189"/>
                  </a:lnTo>
                  <a:lnTo>
                    <a:pt x="18057" y="9139"/>
                  </a:lnTo>
                  <a:lnTo>
                    <a:pt x="18065" y="9088"/>
                  </a:lnTo>
                  <a:lnTo>
                    <a:pt x="18074" y="9037"/>
                  </a:lnTo>
                  <a:lnTo>
                    <a:pt x="18065" y="8978"/>
                  </a:lnTo>
                  <a:lnTo>
                    <a:pt x="18057" y="8927"/>
                  </a:lnTo>
                  <a:lnTo>
                    <a:pt x="18048" y="8876"/>
                  </a:lnTo>
                  <a:lnTo>
                    <a:pt x="18031" y="8825"/>
                  </a:lnTo>
                  <a:lnTo>
                    <a:pt x="17981" y="8741"/>
                  </a:lnTo>
                  <a:lnTo>
                    <a:pt x="17913" y="8656"/>
                  </a:lnTo>
                  <a:lnTo>
                    <a:pt x="17837" y="8597"/>
                  </a:lnTo>
                  <a:lnTo>
                    <a:pt x="17752" y="8546"/>
                  </a:lnTo>
                  <a:lnTo>
                    <a:pt x="17701" y="8529"/>
                  </a:lnTo>
                  <a:lnTo>
                    <a:pt x="17650" y="8512"/>
                  </a:lnTo>
                  <a:lnTo>
                    <a:pt x="17599" y="8503"/>
                  </a:lnTo>
                  <a:lnTo>
                    <a:pt x="16778" y="8503"/>
                  </a:lnTo>
                  <a:lnTo>
                    <a:pt x="17184" y="7792"/>
                  </a:lnTo>
                  <a:lnTo>
                    <a:pt x="17210" y="7741"/>
                  </a:lnTo>
                  <a:lnTo>
                    <a:pt x="17227" y="7699"/>
                  </a:lnTo>
                  <a:lnTo>
                    <a:pt x="17244" y="7648"/>
                  </a:lnTo>
                  <a:lnTo>
                    <a:pt x="17252" y="7597"/>
                  </a:lnTo>
                  <a:lnTo>
                    <a:pt x="17252" y="7487"/>
                  </a:lnTo>
                  <a:lnTo>
                    <a:pt x="17235" y="7394"/>
                  </a:lnTo>
                  <a:lnTo>
                    <a:pt x="17201" y="7292"/>
                  </a:lnTo>
                  <a:lnTo>
                    <a:pt x="17151" y="7208"/>
                  </a:lnTo>
                  <a:lnTo>
                    <a:pt x="17117" y="7165"/>
                  </a:lnTo>
                  <a:lnTo>
                    <a:pt x="17083" y="7131"/>
                  </a:lnTo>
                  <a:lnTo>
                    <a:pt x="17040" y="7098"/>
                  </a:lnTo>
                  <a:lnTo>
                    <a:pt x="16990" y="7072"/>
                  </a:lnTo>
                  <a:lnTo>
                    <a:pt x="16947" y="7047"/>
                  </a:lnTo>
                  <a:lnTo>
                    <a:pt x="16896" y="7021"/>
                  </a:lnTo>
                  <a:lnTo>
                    <a:pt x="16846" y="7013"/>
                  </a:lnTo>
                  <a:lnTo>
                    <a:pt x="16795" y="7004"/>
                  </a:lnTo>
                  <a:lnTo>
                    <a:pt x="16693" y="6996"/>
                  </a:lnTo>
                  <a:lnTo>
                    <a:pt x="16592" y="7013"/>
                  </a:lnTo>
                  <a:lnTo>
                    <a:pt x="16498" y="7055"/>
                  </a:lnTo>
                  <a:lnTo>
                    <a:pt x="16405" y="7106"/>
                  </a:lnTo>
                  <a:lnTo>
                    <a:pt x="16371" y="7140"/>
                  </a:lnTo>
                  <a:lnTo>
                    <a:pt x="16329" y="7174"/>
                  </a:lnTo>
                  <a:lnTo>
                    <a:pt x="16295" y="7216"/>
                  </a:lnTo>
                  <a:lnTo>
                    <a:pt x="16270" y="7267"/>
                  </a:lnTo>
                  <a:lnTo>
                    <a:pt x="15550" y="8503"/>
                  </a:lnTo>
                  <a:lnTo>
                    <a:pt x="13458" y="8503"/>
                  </a:lnTo>
                  <a:lnTo>
                    <a:pt x="13932" y="7411"/>
                  </a:lnTo>
                  <a:lnTo>
                    <a:pt x="13949" y="7360"/>
                  </a:lnTo>
                  <a:lnTo>
                    <a:pt x="13966" y="7309"/>
                  </a:lnTo>
                  <a:lnTo>
                    <a:pt x="13975" y="7258"/>
                  </a:lnTo>
                  <a:lnTo>
                    <a:pt x="13975" y="7199"/>
                  </a:lnTo>
                  <a:lnTo>
                    <a:pt x="13975" y="7148"/>
                  </a:lnTo>
                  <a:lnTo>
                    <a:pt x="13966" y="7098"/>
                  </a:lnTo>
                  <a:lnTo>
                    <a:pt x="13958" y="7047"/>
                  </a:lnTo>
                  <a:lnTo>
                    <a:pt x="13932" y="6996"/>
                  </a:lnTo>
                  <a:lnTo>
                    <a:pt x="13915" y="6945"/>
                  </a:lnTo>
                  <a:lnTo>
                    <a:pt x="13881" y="6903"/>
                  </a:lnTo>
                  <a:lnTo>
                    <a:pt x="13856" y="6860"/>
                  </a:lnTo>
                  <a:lnTo>
                    <a:pt x="13814" y="6818"/>
                  </a:lnTo>
                  <a:lnTo>
                    <a:pt x="13780" y="6784"/>
                  </a:lnTo>
                  <a:lnTo>
                    <a:pt x="13737" y="6750"/>
                  </a:lnTo>
                  <a:lnTo>
                    <a:pt x="13687" y="6725"/>
                  </a:lnTo>
                  <a:lnTo>
                    <a:pt x="13636" y="6708"/>
                  </a:lnTo>
                  <a:lnTo>
                    <a:pt x="12543" y="6276"/>
                  </a:lnTo>
                  <a:lnTo>
                    <a:pt x="14017" y="4802"/>
                  </a:lnTo>
                  <a:lnTo>
                    <a:pt x="15406" y="5167"/>
                  </a:lnTo>
                  <a:lnTo>
                    <a:pt x="15474" y="5183"/>
                  </a:lnTo>
                  <a:lnTo>
                    <a:pt x="15541" y="5192"/>
                  </a:lnTo>
                  <a:lnTo>
                    <a:pt x="15626" y="5183"/>
                  </a:lnTo>
                  <a:lnTo>
                    <a:pt x="15711" y="5158"/>
                  </a:lnTo>
                  <a:lnTo>
                    <a:pt x="15787" y="5124"/>
                  </a:lnTo>
                  <a:lnTo>
                    <a:pt x="15855" y="5082"/>
                  </a:lnTo>
                  <a:lnTo>
                    <a:pt x="15922" y="5023"/>
                  </a:lnTo>
                  <a:lnTo>
                    <a:pt x="15973" y="4955"/>
                  </a:lnTo>
                  <a:lnTo>
                    <a:pt x="16024" y="4879"/>
                  </a:lnTo>
                  <a:lnTo>
                    <a:pt x="16050" y="4794"/>
                  </a:lnTo>
                  <a:lnTo>
                    <a:pt x="16058" y="4743"/>
                  </a:lnTo>
                  <a:lnTo>
                    <a:pt x="16066" y="4692"/>
                  </a:lnTo>
                  <a:lnTo>
                    <a:pt x="16066" y="4633"/>
                  </a:lnTo>
                  <a:lnTo>
                    <a:pt x="16066" y="4582"/>
                  </a:lnTo>
                  <a:lnTo>
                    <a:pt x="16041" y="4489"/>
                  </a:lnTo>
                  <a:lnTo>
                    <a:pt x="15999" y="4396"/>
                  </a:lnTo>
                  <a:lnTo>
                    <a:pt x="15939" y="4311"/>
                  </a:lnTo>
                  <a:lnTo>
                    <a:pt x="15863" y="4243"/>
                  </a:lnTo>
                  <a:lnTo>
                    <a:pt x="15821" y="4209"/>
                  </a:lnTo>
                  <a:lnTo>
                    <a:pt x="15779" y="4184"/>
                  </a:lnTo>
                  <a:lnTo>
                    <a:pt x="15728" y="4167"/>
                  </a:lnTo>
                  <a:lnTo>
                    <a:pt x="15677" y="4150"/>
                  </a:lnTo>
                  <a:lnTo>
                    <a:pt x="14881" y="3938"/>
                  </a:lnTo>
                  <a:lnTo>
                    <a:pt x="15423" y="3396"/>
                  </a:lnTo>
                  <a:lnTo>
                    <a:pt x="15465" y="3354"/>
                  </a:lnTo>
                  <a:lnTo>
                    <a:pt x="15491" y="3312"/>
                  </a:lnTo>
                  <a:lnTo>
                    <a:pt x="15516" y="3261"/>
                  </a:lnTo>
                  <a:lnTo>
                    <a:pt x="15541" y="3219"/>
                  </a:lnTo>
                  <a:lnTo>
                    <a:pt x="15567" y="3117"/>
                  </a:lnTo>
                  <a:lnTo>
                    <a:pt x="15584" y="3015"/>
                  </a:lnTo>
                  <a:lnTo>
                    <a:pt x="15567" y="2914"/>
                  </a:lnTo>
                  <a:lnTo>
                    <a:pt x="15541" y="2820"/>
                  </a:lnTo>
                  <a:lnTo>
                    <a:pt x="15516" y="2770"/>
                  </a:lnTo>
                  <a:lnTo>
                    <a:pt x="15491" y="2727"/>
                  </a:lnTo>
                  <a:lnTo>
                    <a:pt x="15465" y="2685"/>
                  </a:lnTo>
                  <a:lnTo>
                    <a:pt x="15423" y="2643"/>
                  </a:lnTo>
                  <a:lnTo>
                    <a:pt x="15380" y="2609"/>
                  </a:lnTo>
                  <a:lnTo>
                    <a:pt x="15338" y="2575"/>
                  </a:lnTo>
                  <a:lnTo>
                    <a:pt x="15296" y="2549"/>
                  </a:lnTo>
                  <a:lnTo>
                    <a:pt x="15253" y="2524"/>
                  </a:lnTo>
                  <a:lnTo>
                    <a:pt x="15152" y="2499"/>
                  </a:lnTo>
                  <a:lnTo>
                    <a:pt x="15050" y="2490"/>
                  </a:lnTo>
                  <a:lnTo>
                    <a:pt x="14949" y="2499"/>
                  </a:lnTo>
                  <a:lnTo>
                    <a:pt x="14855" y="2524"/>
                  </a:lnTo>
                  <a:lnTo>
                    <a:pt x="14805" y="2549"/>
                  </a:lnTo>
                  <a:lnTo>
                    <a:pt x="14762" y="2575"/>
                  </a:lnTo>
                  <a:lnTo>
                    <a:pt x="14720" y="2609"/>
                  </a:lnTo>
                  <a:lnTo>
                    <a:pt x="14677" y="2643"/>
                  </a:lnTo>
                  <a:lnTo>
                    <a:pt x="14135" y="3185"/>
                  </a:lnTo>
                  <a:lnTo>
                    <a:pt x="13924" y="2389"/>
                  </a:lnTo>
                  <a:lnTo>
                    <a:pt x="13907" y="2338"/>
                  </a:lnTo>
                  <a:lnTo>
                    <a:pt x="13881" y="2295"/>
                  </a:lnTo>
                  <a:lnTo>
                    <a:pt x="13856" y="2245"/>
                  </a:lnTo>
                  <a:lnTo>
                    <a:pt x="13831" y="2202"/>
                  </a:lnTo>
                  <a:lnTo>
                    <a:pt x="13754" y="2126"/>
                  </a:lnTo>
                  <a:lnTo>
                    <a:pt x="13678" y="2067"/>
                  </a:lnTo>
                  <a:lnTo>
                    <a:pt x="13585" y="2033"/>
                  </a:lnTo>
                  <a:lnTo>
                    <a:pt x="13483" y="2007"/>
                  </a:lnTo>
                  <a:lnTo>
                    <a:pt x="13432" y="1999"/>
                  </a:lnTo>
                  <a:lnTo>
                    <a:pt x="13382" y="1999"/>
                  </a:lnTo>
                  <a:lnTo>
                    <a:pt x="13322" y="2007"/>
                  </a:lnTo>
                  <a:lnTo>
                    <a:pt x="13272" y="2016"/>
                  </a:lnTo>
                  <a:lnTo>
                    <a:pt x="13221" y="2033"/>
                  </a:lnTo>
                  <a:lnTo>
                    <a:pt x="13170" y="2058"/>
                  </a:lnTo>
                  <a:lnTo>
                    <a:pt x="13128" y="2084"/>
                  </a:lnTo>
                  <a:lnTo>
                    <a:pt x="13085" y="2109"/>
                  </a:lnTo>
                  <a:lnTo>
                    <a:pt x="13009" y="2185"/>
                  </a:lnTo>
                  <a:lnTo>
                    <a:pt x="12950" y="2261"/>
                  </a:lnTo>
                  <a:lnTo>
                    <a:pt x="12907" y="2355"/>
                  </a:lnTo>
                  <a:lnTo>
                    <a:pt x="12882" y="2456"/>
                  </a:lnTo>
                  <a:lnTo>
                    <a:pt x="12882" y="2507"/>
                  </a:lnTo>
                  <a:lnTo>
                    <a:pt x="12882" y="2558"/>
                  </a:lnTo>
                  <a:lnTo>
                    <a:pt x="12890" y="2617"/>
                  </a:lnTo>
                  <a:lnTo>
                    <a:pt x="12899" y="2668"/>
                  </a:lnTo>
                  <a:lnTo>
                    <a:pt x="13272" y="4049"/>
                  </a:lnTo>
                  <a:lnTo>
                    <a:pt x="11789" y="5531"/>
                  </a:lnTo>
                  <a:lnTo>
                    <a:pt x="11349" y="4421"/>
                  </a:lnTo>
                  <a:lnTo>
                    <a:pt x="11324" y="4370"/>
                  </a:lnTo>
                  <a:lnTo>
                    <a:pt x="11298" y="4328"/>
                  </a:lnTo>
                  <a:lnTo>
                    <a:pt x="11273" y="4286"/>
                  </a:lnTo>
                  <a:lnTo>
                    <a:pt x="11230" y="4243"/>
                  </a:lnTo>
                  <a:lnTo>
                    <a:pt x="11197" y="4209"/>
                  </a:lnTo>
                  <a:lnTo>
                    <a:pt x="11154" y="4176"/>
                  </a:lnTo>
                  <a:lnTo>
                    <a:pt x="11103" y="4150"/>
                  </a:lnTo>
                  <a:lnTo>
                    <a:pt x="11061" y="4125"/>
                  </a:lnTo>
                  <a:lnTo>
                    <a:pt x="11010" y="4108"/>
                  </a:lnTo>
                  <a:lnTo>
                    <a:pt x="10959" y="4099"/>
                  </a:lnTo>
                  <a:lnTo>
                    <a:pt x="10900" y="4091"/>
                  </a:lnTo>
                  <a:lnTo>
                    <a:pt x="10849" y="4082"/>
                  </a:lnTo>
                  <a:lnTo>
                    <a:pt x="10799" y="4091"/>
                  </a:lnTo>
                  <a:lnTo>
                    <a:pt x="10748" y="4099"/>
                  </a:lnTo>
                  <a:lnTo>
                    <a:pt x="10697" y="4108"/>
                  </a:lnTo>
                  <a:lnTo>
                    <a:pt x="10646" y="4133"/>
                  </a:lnTo>
                  <a:lnTo>
                    <a:pt x="9562" y="4608"/>
                  </a:lnTo>
                  <a:lnTo>
                    <a:pt x="9562" y="2516"/>
                  </a:lnTo>
                  <a:lnTo>
                    <a:pt x="10807" y="1796"/>
                  </a:lnTo>
                  <a:lnTo>
                    <a:pt x="10849" y="1770"/>
                  </a:lnTo>
                  <a:lnTo>
                    <a:pt x="10892" y="1736"/>
                  </a:lnTo>
                  <a:lnTo>
                    <a:pt x="10934" y="1703"/>
                  </a:lnTo>
                  <a:lnTo>
                    <a:pt x="10959" y="1660"/>
                  </a:lnTo>
                  <a:lnTo>
                    <a:pt x="11019" y="1575"/>
                  </a:lnTo>
                  <a:lnTo>
                    <a:pt x="11053" y="1474"/>
                  </a:lnTo>
                  <a:lnTo>
                    <a:pt x="11070" y="1381"/>
                  </a:lnTo>
                  <a:lnTo>
                    <a:pt x="11070" y="1279"/>
                  </a:lnTo>
                  <a:lnTo>
                    <a:pt x="11061" y="1228"/>
                  </a:lnTo>
                  <a:lnTo>
                    <a:pt x="11044" y="1177"/>
                  </a:lnTo>
                  <a:lnTo>
                    <a:pt x="11027" y="1127"/>
                  </a:lnTo>
                  <a:lnTo>
                    <a:pt x="11002" y="1076"/>
                  </a:lnTo>
                  <a:lnTo>
                    <a:pt x="10968" y="1033"/>
                  </a:lnTo>
                  <a:lnTo>
                    <a:pt x="10934" y="991"/>
                  </a:lnTo>
                  <a:lnTo>
                    <a:pt x="10900" y="949"/>
                  </a:lnTo>
                  <a:lnTo>
                    <a:pt x="10858" y="915"/>
                  </a:lnTo>
                  <a:lnTo>
                    <a:pt x="10773" y="864"/>
                  </a:lnTo>
                  <a:lnTo>
                    <a:pt x="10680" y="830"/>
                  </a:lnTo>
                  <a:lnTo>
                    <a:pt x="10578" y="813"/>
                  </a:lnTo>
                  <a:lnTo>
                    <a:pt x="10477" y="813"/>
                  </a:lnTo>
                  <a:lnTo>
                    <a:pt x="10426" y="822"/>
                  </a:lnTo>
                  <a:lnTo>
                    <a:pt x="10375" y="839"/>
                  </a:lnTo>
                  <a:lnTo>
                    <a:pt x="10324" y="856"/>
                  </a:lnTo>
                  <a:lnTo>
                    <a:pt x="10273" y="881"/>
                  </a:lnTo>
                  <a:lnTo>
                    <a:pt x="9562" y="1296"/>
                  </a:lnTo>
                  <a:lnTo>
                    <a:pt x="9562" y="525"/>
                  </a:lnTo>
                  <a:lnTo>
                    <a:pt x="9562" y="474"/>
                  </a:lnTo>
                  <a:lnTo>
                    <a:pt x="9554" y="424"/>
                  </a:lnTo>
                  <a:lnTo>
                    <a:pt x="9545" y="373"/>
                  </a:lnTo>
                  <a:lnTo>
                    <a:pt x="9520" y="322"/>
                  </a:lnTo>
                  <a:lnTo>
                    <a:pt x="9477" y="229"/>
                  </a:lnTo>
                  <a:lnTo>
                    <a:pt x="9410" y="153"/>
                  </a:lnTo>
                  <a:lnTo>
                    <a:pt x="9333" y="85"/>
                  </a:lnTo>
                  <a:lnTo>
                    <a:pt x="9240" y="43"/>
                  </a:lnTo>
                  <a:lnTo>
                    <a:pt x="9189" y="17"/>
                  </a:lnTo>
                  <a:lnTo>
                    <a:pt x="9139" y="9"/>
                  </a:lnTo>
                  <a:lnTo>
                    <a:pt x="9088" y="0"/>
                  </a:lnTo>
                  <a:close/>
                </a:path>
              </a:pathLst>
            </a:custGeom>
            <a:solidFill>
              <a:srgbClr val="56C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5802;p34"/>
            <p:cNvSpPr/>
            <p:nvPr/>
          </p:nvSpPr>
          <p:spPr>
            <a:xfrm>
              <a:off x="1773750" y="1019000"/>
              <a:ext cx="451850" cy="451850"/>
            </a:xfrm>
            <a:custGeom>
              <a:avLst/>
              <a:gdLst/>
              <a:ahLst/>
              <a:cxnLst/>
              <a:rect l="l" t="t" r="r" b="b"/>
              <a:pathLst>
                <a:path w="18074" h="18074" fill="none" extrusionOk="0">
                  <a:moveTo>
                    <a:pt x="17540" y="8503"/>
                  </a:moveTo>
                  <a:lnTo>
                    <a:pt x="16778" y="8503"/>
                  </a:lnTo>
                  <a:lnTo>
                    <a:pt x="17184" y="7792"/>
                  </a:lnTo>
                  <a:lnTo>
                    <a:pt x="17184" y="7792"/>
                  </a:lnTo>
                  <a:lnTo>
                    <a:pt x="17210" y="7741"/>
                  </a:lnTo>
                  <a:lnTo>
                    <a:pt x="17227" y="7699"/>
                  </a:lnTo>
                  <a:lnTo>
                    <a:pt x="17244" y="7648"/>
                  </a:lnTo>
                  <a:lnTo>
                    <a:pt x="17252" y="7597"/>
                  </a:lnTo>
                  <a:lnTo>
                    <a:pt x="17252" y="7487"/>
                  </a:lnTo>
                  <a:lnTo>
                    <a:pt x="17235" y="7394"/>
                  </a:lnTo>
                  <a:lnTo>
                    <a:pt x="17201" y="7292"/>
                  </a:lnTo>
                  <a:lnTo>
                    <a:pt x="17151" y="7208"/>
                  </a:lnTo>
                  <a:lnTo>
                    <a:pt x="17117" y="7165"/>
                  </a:lnTo>
                  <a:lnTo>
                    <a:pt x="17083" y="7131"/>
                  </a:lnTo>
                  <a:lnTo>
                    <a:pt x="17040" y="7098"/>
                  </a:lnTo>
                  <a:lnTo>
                    <a:pt x="16990" y="7072"/>
                  </a:lnTo>
                  <a:lnTo>
                    <a:pt x="16990" y="7072"/>
                  </a:lnTo>
                  <a:lnTo>
                    <a:pt x="16947" y="7047"/>
                  </a:lnTo>
                  <a:lnTo>
                    <a:pt x="16896" y="7021"/>
                  </a:lnTo>
                  <a:lnTo>
                    <a:pt x="16846" y="7013"/>
                  </a:lnTo>
                  <a:lnTo>
                    <a:pt x="16795" y="7004"/>
                  </a:lnTo>
                  <a:lnTo>
                    <a:pt x="16693" y="6996"/>
                  </a:lnTo>
                  <a:lnTo>
                    <a:pt x="16592" y="7013"/>
                  </a:lnTo>
                  <a:lnTo>
                    <a:pt x="16498" y="7055"/>
                  </a:lnTo>
                  <a:lnTo>
                    <a:pt x="16405" y="7106"/>
                  </a:lnTo>
                  <a:lnTo>
                    <a:pt x="16371" y="7140"/>
                  </a:lnTo>
                  <a:lnTo>
                    <a:pt x="16329" y="7174"/>
                  </a:lnTo>
                  <a:lnTo>
                    <a:pt x="16295" y="7216"/>
                  </a:lnTo>
                  <a:lnTo>
                    <a:pt x="16270" y="7267"/>
                  </a:lnTo>
                  <a:lnTo>
                    <a:pt x="15550" y="8503"/>
                  </a:lnTo>
                  <a:lnTo>
                    <a:pt x="13458" y="8503"/>
                  </a:lnTo>
                  <a:lnTo>
                    <a:pt x="13932" y="7411"/>
                  </a:lnTo>
                  <a:lnTo>
                    <a:pt x="13932" y="7411"/>
                  </a:lnTo>
                  <a:lnTo>
                    <a:pt x="13949" y="7360"/>
                  </a:lnTo>
                  <a:lnTo>
                    <a:pt x="13966" y="7309"/>
                  </a:lnTo>
                  <a:lnTo>
                    <a:pt x="13975" y="7258"/>
                  </a:lnTo>
                  <a:lnTo>
                    <a:pt x="13975" y="7199"/>
                  </a:lnTo>
                  <a:lnTo>
                    <a:pt x="13975" y="7148"/>
                  </a:lnTo>
                  <a:lnTo>
                    <a:pt x="13966" y="7098"/>
                  </a:lnTo>
                  <a:lnTo>
                    <a:pt x="13958" y="7047"/>
                  </a:lnTo>
                  <a:lnTo>
                    <a:pt x="13932" y="6996"/>
                  </a:lnTo>
                  <a:lnTo>
                    <a:pt x="13932" y="6996"/>
                  </a:lnTo>
                  <a:lnTo>
                    <a:pt x="13915" y="6945"/>
                  </a:lnTo>
                  <a:lnTo>
                    <a:pt x="13881" y="6903"/>
                  </a:lnTo>
                  <a:lnTo>
                    <a:pt x="13856" y="6860"/>
                  </a:lnTo>
                  <a:lnTo>
                    <a:pt x="13814" y="6818"/>
                  </a:lnTo>
                  <a:lnTo>
                    <a:pt x="13780" y="6784"/>
                  </a:lnTo>
                  <a:lnTo>
                    <a:pt x="13737" y="6750"/>
                  </a:lnTo>
                  <a:lnTo>
                    <a:pt x="13687" y="6725"/>
                  </a:lnTo>
                  <a:lnTo>
                    <a:pt x="13636" y="6708"/>
                  </a:lnTo>
                  <a:lnTo>
                    <a:pt x="12543" y="6276"/>
                  </a:lnTo>
                  <a:lnTo>
                    <a:pt x="14017" y="4802"/>
                  </a:lnTo>
                  <a:lnTo>
                    <a:pt x="15406" y="5167"/>
                  </a:lnTo>
                  <a:lnTo>
                    <a:pt x="15406" y="5167"/>
                  </a:lnTo>
                  <a:lnTo>
                    <a:pt x="15474" y="5183"/>
                  </a:lnTo>
                  <a:lnTo>
                    <a:pt x="15541" y="5192"/>
                  </a:lnTo>
                  <a:lnTo>
                    <a:pt x="15541" y="5192"/>
                  </a:lnTo>
                  <a:lnTo>
                    <a:pt x="15626" y="5183"/>
                  </a:lnTo>
                  <a:lnTo>
                    <a:pt x="15711" y="5158"/>
                  </a:lnTo>
                  <a:lnTo>
                    <a:pt x="15787" y="5124"/>
                  </a:lnTo>
                  <a:lnTo>
                    <a:pt x="15855" y="5082"/>
                  </a:lnTo>
                  <a:lnTo>
                    <a:pt x="15922" y="5023"/>
                  </a:lnTo>
                  <a:lnTo>
                    <a:pt x="15973" y="4955"/>
                  </a:lnTo>
                  <a:lnTo>
                    <a:pt x="16024" y="4879"/>
                  </a:lnTo>
                  <a:lnTo>
                    <a:pt x="16050" y="4794"/>
                  </a:lnTo>
                  <a:lnTo>
                    <a:pt x="16050" y="4794"/>
                  </a:lnTo>
                  <a:lnTo>
                    <a:pt x="16058" y="4743"/>
                  </a:lnTo>
                  <a:lnTo>
                    <a:pt x="16066" y="4692"/>
                  </a:lnTo>
                  <a:lnTo>
                    <a:pt x="16066" y="4633"/>
                  </a:lnTo>
                  <a:lnTo>
                    <a:pt x="16066" y="4582"/>
                  </a:lnTo>
                  <a:lnTo>
                    <a:pt x="16041" y="4489"/>
                  </a:lnTo>
                  <a:lnTo>
                    <a:pt x="15999" y="4396"/>
                  </a:lnTo>
                  <a:lnTo>
                    <a:pt x="15939" y="4311"/>
                  </a:lnTo>
                  <a:lnTo>
                    <a:pt x="15863" y="4243"/>
                  </a:lnTo>
                  <a:lnTo>
                    <a:pt x="15821" y="4209"/>
                  </a:lnTo>
                  <a:lnTo>
                    <a:pt x="15779" y="4184"/>
                  </a:lnTo>
                  <a:lnTo>
                    <a:pt x="15728" y="4167"/>
                  </a:lnTo>
                  <a:lnTo>
                    <a:pt x="15677" y="4150"/>
                  </a:lnTo>
                  <a:lnTo>
                    <a:pt x="14881" y="3938"/>
                  </a:lnTo>
                  <a:lnTo>
                    <a:pt x="15423" y="3396"/>
                  </a:lnTo>
                  <a:lnTo>
                    <a:pt x="15423" y="3396"/>
                  </a:lnTo>
                  <a:lnTo>
                    <a:pt x="15465" y="3354"/>
                  </a:lnTo>
                  <a:lnTo>
                    <a:pt x="15491" y="3312"/>
                  </a:lnTo>
                  <a:lnTo>
                    <a:pt x="15516" y="3261"/>
                  </a:lnTo>
                  <a:lnTo>
                    <a:pt x="15541" y="3219"/>
                  </a:lnTo>
                  <a:lnTo>
                    <a:pt x="15567" y="3117"/>
                  </a:lnTo>
                  <a:lnTo>
                    <a:pt x="15584" y="3015"/>
                  </a:lnTo>
                  <a:lnTo>
                    <a:pt x="15567" y="2914"/>
                  </a:lnTo>
                  <a:lnTo>
                    <a:pt x="15541" y="2820"/>
                  </a:lnTo>
                  <a:lnTo>
                    <a:pt x="15516" y="2770"/>
                  </a:lnTo>
                  <a:lnTo>
                    <a:pt x="15491" y="2727"/>
                  </a:lnTo>
                  <a:lnTo>
                    <a:pt x="15465" y="2685"/>
                  </a:lnTo>
                  <a:lnTo>
                    <a:pt x="15423" y="2643"/>
                  </a:lnTo>
                  <a:lnTo>
                    <a:pt x="15423" y="2643"/>
                  </a:lnTo>
                  <a:lnTo>
                    <a:pt x="15380" y="2609"/>
                  </a:lnTo>
                  <a:lnTo>
                    <a:pt x="15338" y="2575"/>
                  </a:lnTo>
                  <a:lnTo>
                    <a:pt x="15296" y="2549"/>
                  </a:lnTo>
                  <a:lnTo>
                    <a:pt x="15253" y="2524"/>
                  </a:lnTo>
                  <a:lnTo>
                    <a:pt x="15152" y="2499"/>
                  </a:lnTo>
                  <a:lnTo>
                    <a:pt x="15050" y="2490"/>
                  </a:lnTo>
                  <a:lnTo>
                    <a:pt x="14949" y="2499"/>
                  </a:lnTo>
                  <a:lnTo>
                    <a:pt x="14855" y="2524"/>
                  </a:lnTo>
                  <a:lnTo>
                    <a:pt x="14805" y="2549"/>
                  </a:lnTo>
                  <a:lnTo>
                    <a:pt x="14762" y="2575"/>
                  </a:lnTo>
                  <a:lnTo>
                    <a:pt x="14720" y="2609"/>
                  </a:lnTo>
                  <a:lnTo>
                    <a:pt x="14677" y="2643"/>
                  </a:lnTo>
                  <a:lnTo>
                    <a:pt x="14135" y="3185"/>
                  </a:lnTo>
                  <a:lnTo>
                    <a:pt x="13924" y="2389"/>
                  </a:lnTo>
                  <a:lnTo>
                    <a:pt x="13924" y="2389"/>
                  </a:lnTo>
                  <a:lnTo>
                    <a:pt x="13907" y="2338"/>
                  </a:lnTo>
                  <a:lnTo>
                    <a:pt x="13881" y="2295"/>
                  </a:lnTo>
                  <a:lnTo>
                    <a:pt x="13856" y="2245"/>
                  </a:lnTo>
                  <a:lnTo>
                    <a:pt x="13831" y="2202"/>
                  </a:lnTo>
                  <a:lnTo>
                    <a:pt x="13754" y="2126"/>
                  </a:lnTo>
                  <a:lnTo>
                    <a:pt x="13678" y="2067"/>
                  </a:lnTo>
                  <a:lnTo>
                    <a:pt x="13585" y="2033"/>
                  </a:lnTo>
                  <a:lnTo>
                    <a:pt x="13483" y="2007"/>
                  </a:lnTo>
                  <a:lnTo>
                    <a:pt x="13432" y="1999"/>
                  </a:lnTo>
                  <a:lnTo>
                    <a:pt x="13382" y="1999"/>
                  </a:lnTo>
                  <a:lnTo>
                    <a:pt x="13322" y="2007"/>
                  </a:lnTo>
                  <a:lnTo>
                    <a:pt x="13272" y="2016"/>
                  </a:lnTo>
                  <a:lnTo>
                    <a:pt x="13272" y="2016"/>
                  </a:lnTo>
                  <a:lnTo>
                    <a:pt x="13221" y="2033"/>
                  </a:lnTo>
                  <a:lnTo>
                    <a:pt x="13170" y="2058"/>
                  </a:lnTo>
                  <a:lnTo>
                    <a:pt x="13128" y="2084"/>
                  </a:lnTo>
                  <a:lnTo>
                    <a:pt x="13085" y="2109"/>
                  </a:lnTo>
                  <a:lnTo>
                    <a:pt x="13009" y="2185"/>
                  </a:lnTo>
                  <a:lnTo>
                    <a:pt x="12950" y="2261"/>
                  </a:lnTo>
                  <a:lnTo>
                    <a:pt x="12907" y="2355"/>
                  </a:lnTo>
                  <a:lnTo>
                    <a:pt x="12882" y="2456"/>
                  </a:lnTo>
                  <a:lnTo>
                    <a:pt x="12882" y="2507"/>
                  </a:lnTo>
                  <a:lnTo>
                    <a:pt x="12882" y="2558"/>
                  </a:lnTo>
                  <a:lnTo>
                    <a:pt x="12890" y="2617"/>
                  </a:lnTo>
                  <a:lnTo>
                    <a:pt x="12899" y="2668"/>
                  </a:lnTo>
                  <a:lnTo>
                    <a:pt x="13272" y="4049"/>
                  </a:lnTo>
                  <a:lnTo>
                    <a:pt x="11789" y="5531"/>
                  </a:lnTo>
                  <a:lnTo>
                    <a:pt x="11349" y="4421"/>
                  </a:lnTo>
                  <a:lnTo>
                    <a:pt x="11349" y="4421"/>
                  </a:lnTo>
                  <a:lnTo>
                    <a:pt x="11324" y="4370"/>
                  </a:lnTo>
                  <a:lnTo>
                    <a:pt x="11298" y="4328"/>
                  </a:lnTo>
                  <a:lnTo>
                    <a:pt x="11273" y="4286"/>
                  </a:lnTo>
                  <a:lnTo>
                    <a:pt x="11230" y="4243"/>
                  </a:lnTo>
                  <a:lnTo>
                    <a:pt x="11197" y="4209"/>
                  </a:lnTo>
                  <a:lnTo>
                    <a:pt x="11154" y="4176"/>
                  </a:lnTo>
                  <a:lnTo>
                    <a:pt x="11103" y="4150"/>
                  </a:lnTo>
                  <a:lnTo>
                    <a:pt x="11061" y="4125"/>
                  </a:lnTo>
                  <a:lnTo>
                    <a:pt x="11061" y="4125"/>
                  </a:lnTo>
                  <a:lnTo>
                    <a:pt x="11010" y="4108"/>
                  </a:lnTo>
                  <a:lnTo>
                    <a:pt x="10959" y="4099"/>
                  </a:lnTo>
                  <a:lnTo>
                    <a:pt x="10900" y="4091"/>
                  </a:lnTo>
                  <a:lnTo>
                    <a:pt x="10849" y="4082"/>
                  </a:lnTo>
                  <a:lnTo>
                    <a:pt x="10799" y="4091"/>
                  </a:lnTo>
                  <a:lnTo>
                    <a:pt x="10748" y="4099"/>
                  </a:lnTo>
                  <a:lnTo>
                    <a:pt x="10697" y="4108"/>
                  </a:lnTo>
                  <a:lnTo>
                    <a:pt x="10646" y="4133"/>
                  </a:lnTo>
                  <a:lnTo>
                    <a:pt x="9562" y="4608"/>
                  </a:lnTo>
                  <a:lnTo>
                    <a:pt x="9562" y="2516"/>
                  </a:lnTo>
                  <a:lnTo>
                    <a:pt x="10807" y="1796"/>
                  </a:lnTo>
                  <a:lnTo>
                    <a:pt x="10807" y="1796"/>
                  </a:lnTo>
                  <a:lnTo>
                    <a:pt x="10849" y="1770"/>
                  </a:lnTo>
                  <a:lnTo>
                    <a:pt x="10892" y="1736"/>
                  </a:lnTo>
                  <a:lnTo>
                    <a:pt x="10934" y="1703"/>
                  </a:lnTo>
                  <a:lnTo>
                    <a:pt x="10959" y="1660"/>
                  </a:lnTo>
                  <a:lnTo>
                    <a:pt x="11019" y="1575"/>
                  </a:lnTo>
                  <a:lnTo>
                    <a:pt x="11053" y="1474"/>
                  </a:lnTo>
                  <a:lnTo>
                    <a:pt x="11070" y="1381"/>
                  </a:lnTo>
                  <a:lnTo>
                    <a:pt x="11070" y="1279"/>
                  </a:lnTo>
                  <a:lnTo>
                    <a:pt x="11061" y="1228"/>
                  </a:lnTo>
                  <a:lnTo>
                    <a:pt x="11044" y="1177"/>
                  </a:lnTo>
                  <a:lnTo>
                    <a:pt x="11027" y="1127"/>
                  </a:lnTo>
                  <a:lnTo>
                    <a:pt x="11002" y="1076"/>
                  </a:lnTo>
                  <a:lnTo>
                    <a:pt x="11002" y="1076"/>
                  </a:lnTo>
                  <a:lnTo>
                    <a:pt x="10968" y="1033"/>
                  </a:lnTo>
                  <a:lnTo>
                    <a:pt x="10934" y="991"/>
                  </a:lnTo>
                  <a:lnTo>
                    <a:pt x="10900" y="949"/>
                  </a:lnTo>
                  <a:lnTo>
                    <a:pt x="10858" y="915"/>
                  </a:lnTo>
                  <a:lnTo>
                    <a:pt x="10773" y="864"/>
                  </a:lnTo>
                  <a:lnTo>
                    <a:pt x="10680" y="830"/>
                  </a:lnTo>
                  <a:lnTo>
                    <a:pt x="10578" y="813"/>
                  </a:lnTo>
                  <a:lnTo>
                    <a:pt x="10477" y="813"/>
                  </a:lnTo>
                  <a:lnTo>
                    <a:pt x="10426" y="822"/>
                  </a:lnTo>
                  <a:lnTo>
                    <a:pt x="10375" y="839"/>
                  </a:lnTo>
                  <a:lnTo>
                    <a:pt x="10324" y="856"/>
                  </a:lnTo>
                  <a:lnTo>
                    <a:pt x="10273" y="881"/>
                  </a:lnTo>
                  <a:lnTo>
                    <a:pt x="9562" y="1296"/>
                  </a:lnTo>
                  <a:lnTo>
                    <a:pt x="9562" y="525"/>
                  </a:lnTo>
                  <a:lnTo>
                    <a:pt x="9562" y="525"/>
                  </a:lnTo>
                  <a:lnTo>
                    <a:pt x="9562" y="474"/>
                  </a:lnTo>
                  <a:lnTo>
                    <a:pt x="9554" y="424"/>
                  </a:lnTo>
                  <a:lnTo>
                    <a:pt x="9545" y="373"/>
                  </a:lnTo>
                  <a:lnTo>
                    <a:pt x="9520" y="322"/>
                  </a:lnTo>
                  <a:lnTo>
                    <a:pt x="9477" y="229"/>
                  </a:lnTo>
                  <a:lnTo>
                    <a:pt x="9410" y="153"/>
                  </a:lnTo>
                  <a:lnTo>
                    <a:pt x="9333" y="85"/>
                  </a:lnTo>
                  <a:lnTo>
                    <a:pt x="9240" y="43"/>
                  </a:lnTo>
                  <a:lnTo>
                    <a:pt x="9189" y="17"/>
                  </a:lnTo>
                  <a:lnTo>
                    <a:pt x="9139" y="9"/>
                  </a:lnTo>
                  <a:lnTo>
                    <a:pt x="9088" y="0"/>
                  </a:lnTo>
                  <a:lnTo>
                    <a:pt x="9037" y="0"/>
                  </a:lnTo>
                  <a:lnTo>
                    <a:pt x="9037" y="0"/>
                  </a:lnTo>
                  <a:lnTo>
                    <a:pt x="8978" y="0"/>
                  </a:lnTo>
                  <a:lnTo>
                    <a:pt x="8927" y="9"/>
                  </a:lnTo>
                  <a:lnTo>
                    <a:pt x="8876" y="17"/>
                  </a:lnTo>
                  <a:lnTo>
                    <a:pt x="8825" y="43"/>
                  </a:lnTo>
                  <a:lnTo>
                    <a:pt x="8740" y="85"/>
                  </a:lnTo>
                  <a:lnTo>
                    <a:pt x="8664" y="153"/>
                  </a:lnTo>
                  <a:lnTo>
                    <a:pt x="8596" y="229"/>
                  </a:lnTo>
                  <a:lnTo>
                    <a:pt x="8546" y="322"/>
                  </a:lnTo>
                  <a:lnTo>
                    <a:pt x="8529" y="373"/>
                  </a:lnTo>
                  <a:lnTo>
                    <a:pt x="8520" y="424"/>
                  </a:lnTo>
                  <a:lnTo>
                    <a:pt x="8512" y="474"/>
                  </a:lnTo>
                  <a:lnTo>
                    <a:pt x="8503" y="525"/>
                  </a:lnTo>
                  <a:lnTo>
                    <a:pt x="8503" y="1296"/>
                  </a:lnTo>
                  <a:lnTo>
                    <a:pt x="7792" y="881"/>
                  </a:lnTo>
                  <a:lnTo>
                    <a:pt x="7792" y="881"/>
                  </a:lnTo>
                  <a:lnTo>
                    <a:pt x="7750" y="856"/>
                  </a:lnTo>
                  <a:lnTo>
                    <a:pt x="7699" y="839"/>
                  </a:lnTo>
                  <a:lnTo>
                    <a:pt x="7648" y="822"/>
                  </a:lnTo>
                  <a:lnTo>
                    <a:pt x="7597" y="813"/>
                  </a:lnTo>
                  <a:lnTo>
                    <a:pt x="7495" y="813"/>
                  </a:lnTo>
                  <a:lnTo>
                    <a:pt x="7394" y="830"/>
                  </a:lnTo>
                  <a:lnTo>
                    <a:pt x="7301" y="864"/>
                  </a:lnTo>
                  <a:lnTo>
                    <a:pt x="7207" y="915"/>
                  </a:lnTo>
                  <a:lnTo>
                    <a:pt x="7174" y="949"/>
                  </a:lnTo>
                  <a:lnTo>
                    <a:pt x="7131" y="991"/>
                  </a:lnTo>
                  <a:lnTo>
                    <a:pt x="7097" y="1033"/>
                  </a:lnTo>
                  <a:lnTo>
                    <a:pt x="7072" y="1076"/>
                  </a:lnTo>
                  <a:lnTo>
                    <a:pt x="7072" y="1076"/>
                  </a:lnTo>
                  <a:lnTo>
                    <a:pt x="7047" y="1127"/>
                  </a:lnTo>
                  <a:lnTo>
                    <a:pt x="7030" y="1177"/>
                  </a:lnTo>
                  <a:lnTo>
                    <a:pt x="7013" y="1228"/>
                  </a:lnTo>
                  <a:lnTo>
                    <a:pt x="7004" y="1279"/>
                  </a:lnTo>
                  <a:lnTo>
                    <a:pt x="7004" y="1381"/>
                  </a:lnTo>
                  <a:lnTo>
                    <a:pt x="7021" y="1474"/>
                  </a:lnTo>
                  <a:lnTo>
                    <a:pt x="7055" y="1575"/>
                  </a:lnTo>
                  <a:lnTo>
                    <a:pt x="7106" y="1660"/>
                  </a:lnTo>
                  <a:lnTo>
                    <a:pt x="7140" y="1703"/>
                  </a:lnTo>
                  <a:lnTo>
                    <a:pt x="7182" y="1736"/>
                  </a:lnTo>
                  <a:lnTo>
                    <a:pt x="7216" y="1770"/>
                  </a:lnTo>
                  <a:lnTo>
                    <a:pt x="7267" y="1796"/>
                  </a:lnTo>
                  <a:lnTo>
                    <a:pt x="8503" y="2516"/>
                  </a:lnTo>
                  <a:lnTo>
                    <a:pt x="8503" y="4608"/>
                  </a:lnTo>
                  <a:lnTo>
                    <a:pt x="7411" y="4133"/>
                  </a:lnTo>
                  <a:lnTo>
                    <a:pt x="7411" y="4133"/>
                  </a:lnTo>
                  <a:lnTo>
                    <a:pt x="7360" y="4116"/>
                  </a:lnTo>
                  <a:lnTo>
                    <a:pt x="7309" y="4099"/>
                  </a:lnTo>
                  <a:lnTo>
                    <a:pt x="7258" y="4091"/>
                  </a:lnTo>
                  <a:lnTo>
                    <a:pt x="7207" y="4091"/>
                  </a:lnTo>
                  <a:lnTo>
                    <a:pt x="7148" y="4091"/>
                  </a:lnTo>
                  <a:lnTo>
                    <a:pt x="7097" y="4099"/>
                  </a:lnTo>
                  <a:lnTo>
                    <a:pt x="7047" y="4116"/>
                  </a:lnTo>
                  <a:lnTo>
                    <a:pt x="6996" y="4133"/>
                  </a:lnTo>
                  <a:lnTo>
                    <a:pt x="6996" y="4133"/>
                  </a:lnTo>
                  <a:lnTo>
                    <a:pt x="6945" y="4159"/>
                  </a:lnTo>
                  <a:lnTo>
                    <a:pt x="6903" y="4184"/>
                  </a:lnTo>
                  <a:lnTo>
                    <a:pt x="6860" y="4218"/>
                  </a:lnTo>
                  <a:lnTo>
                    <a:pt x="6818" y="4252"/>
                  </a:lnTo>
                  <a:lnTo>
                    <a:pt x="6784" y="4294"/>
                  </a:lnTo>
                  <a:lnTo>
                    <a:pt x="6759" y="4336"/>
                  </a:lnTo>
                  <a:lnTo>
                    <a:pt x="6725" y="4379"/>
                  </a:lnTo>
                  <a:lnTo>
                    <a:pt x="6708" y="4430"/>
                  </a:lnTo>
                  <a:lnTo>
                    <a:pt x="6276" y="5531"/>
                  </a:lnTo>
                  <a:lnTo>
                    <a:pt x="4802" y="4049"/>
                  </a:lnTo>
                  <a:lnTo>
                    <a:pt x="5175" y="2668"/>
                  </a:lnTo>
                  <a:lnTo>
                    <a:pt x="5175" y="2668"/>
                  </a:lnTo>
                  <a:lnTo>
                    <a:pt x="5183" y="2617"/>
                  </a:lnTo>
                  <a:lnTo>
                    <a:pt x="5192" y="2558"/>
                  </a:lnTo>
                  <a:lnTo>
                    <a:pt x="5192" y="2507"/>
                  </a:lnTo>
                  <a:lnTo>
                    <a:pt x="5183" y="2456"/>
                  </a:lnTo>
                  <a:lnTo>
                    <a:pt x="5158" y="2355"/>
                  </a:lnTo>
                  <a:lnTo>
                    <a:pt x="5116" y="2261"/>
                  </a:lnTo>
                  <a:lnTo>
                    <a:pt x="5056" y="2185"/>
                  </a:lnTo>
                  <a:lnTo>
                    <a:pt x="4989" y="2109"/>
                  </a:lnTo>
                  <a:lnTo>
                    <a:pt x="4946" y="2084"/>
                  </a:lnTo>
                  <a:lnTo>
                    <a:pt x="4895" y="2058"/>
                  </a:lnTo>
                  <a:lnTo>
                    <a:pt x="4845" y="2033"/>
                  </a:lnTo>
                  <a:lnTo>
                    <a:pt x="4794" y="2016"/>
                  </a:lnTo>
                  <a:lnTo>
                    <a:pt x="4794" y="2016"/>
                  </a:lnTo>
                  <a:lnTo>
                    <a:pt x="4743" y="2007"/>
                  </a:lnTo>
                  <a:lnTo>
                    <a:pt x="4692" y="1999"/>
                  </a:lnTo>
                  <a:lnTo>
                    <a:pt x="4641" y="1999"/>
                  </a:lnTo>
                  <a:lnTo>
                    <a:pt x="4590" y="2007"/>
                  </a:lnTo>
                  <a:lnTo>
                    <a:pt x="4489" y="2033"/>
                  </a:lnTo>
                  <a:lnTo>
                    <a:pt x="4396" y="2067"/>
                  </a:lnTo>
                  <a:lnTo>
                    <a:pt x="4311" y="2126"/>
                  </a:lnTo>
                  <a:lnTo>
                    <a:pt x="4243" y="2202"/>
                  </a:lnTo>
                  <a:lnTo>
                    <a:pt x="4209" y="2245"/>
                  </a:lnTo>
                  <a:lnTo>
                    <a:pt x="4184" y="2295"/>
                  </a:lnTo>
                  <a:lnTo>
                    <a:pt x="4167" y="2338"/>
                  </a:lnTo>
                  <a:lnTo>
                    <a:pt x="4150" y="2389"/>
                  </a:lnTo>
                  <a:lnTo>
                    <a:pt x="3938" y="3185"/>
                  </a:lnTo>
                  <a:lnTo>
                    <a:pt x="3396" y="2643"/>
                  </a:lnTo>
                  <a:lnTo>
                    <a:pt x="3396" y="2643"/>
                  </a:lnTo>
                  <a:lnTo>
                    <a:pt x="3354" y="2609"/>
                  </a:lnTo>
                  <a:lnTo>
                    <a:pt x="3312" y="2575"/>
                  </a:lnTo>
                  <a:lnTo>
                    <a:pt x="3269" y="2549"/>
                  </a:lnTo>
                  <a:lnTo>
                    <a:pt x="3218" y="2524"/>
                  </a:lnTo>
                  <a:lnTo>
                    <a:pt x="3125" y="2499"/>
                  </a:lnTo>
                  <a:lnTo>
                    <a:pt x="3024" y="2490"/>
                  </a:lnTo>
                  <a:lnTo>
                    <a:pt x="2922" y="2499"/>
                  </a:lnTo>
                  <a:lnTo>
                    <a:pt x="2820" y="2524"/>
                  </a:lnTo>
                  <a:lnTo>
                    <a:pt x="2770" y="2549"/>
                  </a:lnTo>
                  <a:lnTo>
                    <a:pt x="2727" y="2575"/>
                  </a:lnTo>
                  <a:lnTo>
                    <a:pt x="2685" y="2609"/>
                  </a:lnTo>
                  <a:lnTo>
                    <a:pt x="2643" y="2643"/>
                  </a:lnTo>
                  <a:lnTo>
                    <a:pt x="2643" y="2643"/>
                  </a:lnTo>
                  <a:lnTo>
                    <a:pt x="2609" y="2685"/>
                  </a:lnTo>
                  <a:lnTo>
                    <a:pt x="2575" y="2727"/>
                  </a:lnTo>
                  <a:lnTo>
                    <a:pt x="2549" y="2770"/>
                  </a:lnTo>
                  <a:lnTo>
                    <a:pt x="2532" y="2820"/>
                  </a:lnTo>
                  <a:lnTo>
                    <a:pt x="2499" y="2914"/>
                  </a:lnTo>
                  <a:lnTo>
                    <a:pt x="2490" y="3015"/>
                  </a:lnTo>
                  <a:lnTo>
                    <a:pt x="2499" y="3117"/>
                  </a:lnTo>
                  <a:lnTo>
                    <a:pt x="2532" y="3219"/>
                  </a:lnTo>
                  <a:lnTo>
                    <a:pt x="2549" y="3261"/>
                  </a:lnTo>
                  <a:lnTo>
                    <a:pt x="2575" y="3312"/>
                  </a:lnTo>
                  <a:lnTo>
                    <a:pt x="2609" y="3354"/>
                  </a:lnTo>
                  <a:lnTo>
                    <a:pt x="2643" y="3396"/>
                  </a:lnTo>
                  <a:lnTo>
                    <a:pt x="3185" y="3938"/>
                  </a:lnTo>
                  <a:lnTo>
                    <a:pt x="2397" y="4150"/>
                  </a:lnTo>
                  <a:lnTo>
                    <a:pt x="2397" y="4150"/>
                  </a:lnTo>
                  <a:lnTo>
                    <a:pt x="2346" y="4167"/>
                  </a:lnTo>
                  <a:lnTo>
                    <a:pt x="2295" y="4184"/>
                  </a:lnTo>
                  <a:lnTo>
                    <a:pt x="2244" y="4209"/>
                  </a:lnTo>
                  <a:lnTo>
                    <a:pt x="2202" y="4243"/>
                  </a:lnTo>
                  <a:lnTo>
                    <a:pt x="2134" y="4311"/>
                  </a:lnTo>
                  <a:lnTo>
                    <a:pt x="2075" y="4396"/>
                  </a:lnTo>
                  <a:lnTo>
                    <a:pt x="2033" y="4489"/>
                  </a:lnTo>
                  <a:lnTo>
                    <a:pt x="2007" y="4582"/>
                  </a:lnTo>
                  <a:lnTo>
                    <a:pt x="1999" y="4641"/>
                  </a:lnTo>
                  <a:lnTo>
                    <a:pt x="1999" y="4692"/>
                  </a:lnTo>
                  <a:lnTo>
                    <a:pt x="2007" y="4743"/>
                  </a:lnTo>
                  <a:lnTo>
                    <a:pt x="2016" y="4794"/>
                  </a:lnTo>
                  <a:lnTo>
                    <a:pt x="2016" y="4794"/>
                  </a:lnTo>
                  <a:lnTo>
                    <a:pt x="2050" y="4879"/>
                  </a:lnTo>
                  <a:lnTo>
                    <a:pt x="2092" y="4955"/>
                  </a:lnTo>
                  <a:lnTo>
                    <a:pt x="2151" y="5023"/>
                  </a:lnTo>
                  <a:lnTo>
                    <a:pt x="2211" y="5082"/>
                  </a:lnTo>
                  <a:lnTo>
                    <a:pt x="2287" y="5124"/>
                  </a:lnTo>
                  <a:lnTo>
                    <a:pt x="2363" y="5158"/>
                  </a:lnTo>
                  <a:lnTo>
                    <a:pt x="2448" y="5183"/>
                  </a:lnTo>
                  <a:lnTo>
                    <a:pt x="2532" y="5192"/>
                  </a:lnTo>
                  <a:lnTo>
                    <a:pt x="2532" y="5192"/>
                  </a:lnTo>
                  <a:lnTo>
                    <a:pt x="2600" y="5183"/>
                  </a:lnTo>
                  <a:lnTo>
                    <a:pt x="2668" y="5167"/>
                  </a:lnTo>
                  <a:lnTo>
                    <a:pt x="4048" y="4802"/>
                  </a:lnTo>
                  <a:lnTo>
                    <a:pt x="5531" y="6284"/>
                  </a:lnTo>
                  <a:lnTo>
                    <a:pt x="4421" y="6716"/>
                  </a:lnTo>
                  <a:lnTo>
                    <a:pt x="4421" y="6716"/>
                  </a:lnTo>
                  <a:lnTo>
                    <a:pt x="4370" y="6742"/>
                  </a:lnTo>
                  <a:lnTo>
                    <a:pt x="4328" y="6767"/>
                  </a:lnTo>
                  <a:lnTo>
                    <a:pt x="4286" y="6801"/>
                  </a:lnTo>
                  <a:lnTo>
                    <a:pt x="4243" y="6835"/>
                  </a:lnTo>
                  <a:lnTo>
                    <a:pt x="4209" y="6877"/>
                  </a:lnTo>
                  <a:lnTo>
                    <a:pt x="4175" y="6920"/>
                  </a:lnTo>
                  <a:lnTo>
                    <a:pt x="4150" y="6962"/>
                  </a:lnTo>
                  <a:lnTo>
                    <a:pt x="4125" y="7013"/>
                  </a:lnTo>
                  <a:lnTo>
                    <a:pt x="4125" y="7013"/>
                  </a:lnTo>
                  <a:lnTo>
                    <a:pt x="4108" y="7064"/>
                  </a:lnTo>
                  <a:lnTo>
                    <a:pt x="4099" y="7114"/>
                  </a:lnTo>
                  <a:lnTo>
                    <a:pt x="4091" y="7165"/>
                  </a:lnTo>
                  <a:lnTo>
                    <a:pt x="4091" y="7216"/>
                  </a:lnTo>
                  <a:lnTo>
                    <a:pt x="4091" y="7267"/>
                  </a:lnTo>
                  <a:lnTo>
                    <a:pt x="4099" y="7326"/>
                  </a:lnTo>
                  <a:lnTo>
                    <a:pt x="4116" y="7377"/>
                  </a:lnTo>
                  <a:lnTo>
                    <a:pt x="4133" y="7428"/>
                  </a:lnTo>
                  <a:lnTo>
                    <a:pt x="4607" y="8503"/>
                  </a:lnTo>
                  <a:lnTo>
                    <a:pt x="2515" y="8503"/>
                  </a:lnTo>
                  <a:lnTo>
                    <a:pt x="1804" y="7267"/>
                  </a:lnTo>
                  <a:lnTo>
                    <a:pt x="1804" y="7267"/>
                  </a:lnTo>
                  <a:lnTo>
                    <a:pt x="1770" y="7216"/>
                  </a:lnTo>
                  <a:lnTo>
                    <a:pt x="1736" y="7174"/>
                  </a:lnTo>
                  <a:lnTo>
                    <a:pt x="1702" y="7140"/>
                  </a:lnTo>
                  <a:lnTo>
                    <a:pt x="1660" y="7106"/>
                  </a:lnTo>
                  <a:lnTo>
                    <a:pt x="1575" y="7055"/>
                  </a:lnTo>
                  <a:lnTo>
                    <a:pt x="1482" y="7013"/>
                  </a:lnTo>
                  <a:lnTo>
                    <a:pt x="1381" y="6996"/>
                  </a:lnTo>
                  <a:lnTo>
                    <a:pt x="1279" y="7004"/>
                  </a:lnTo>
                  <a:lnTo>
                    <a:pt x="1228" y="7013"/>
                  </a:lnTo>
                  <a:lnTo>
                    <a:pt x="1177" y="7021"/>
                  </a:lnTo>
                  <a:lnTo>
                    <a:pt x="1126" y="7047"/>
                  </a:lnTo>
                  <a:lnTo>
                    <a:pt x="1076" y="7072"/>
                  </a:lnTo>
                  <a:lnTo>
                    <a:pt x="1076" y="7072"/>
                  </a:lnTo>
                  <a:lnTo>
                    <a:pt x="1033" y="7098"/>
                  </a:lnTo>
                  <a:lnTo>
                    <a:pt x="991" y="7131"/>
                  </a:lnTo>
                  <a:lnTo>
                    <a:pt x="957" y="7165"/>
                  </a:lnTo>
                  <a:lnTo>
                    <a:pt x="923" y="7208"/>
                  </a:lnTo>
                  <a:lnTo>
                    <a:pt x="864" y="7292"/>
                  </a:lnTo>
                  <a:lnTo>
                    <a:pt x="830" y="7394"/>
                  </a:lnTo>
                  <a:lnTo>
                    <a:pt x="813" y="7487"/>
                  </a:lnTo>
                  <a:lnTo>
                    <a:pt x="813" y="7597"/>
                  </a:lnTo>
                  <a:lnTo>
                    <a:pt x="830" y="7648"/>
                  </a:lnTo>
                  <a:lnTo>
                    <a:pt x="839" y="7699"/>
                  </a:lnTo>
                  <a:lnTo>
                    <a:pt x="855" y="7741"/>
                  </a:lnTo>
                  <a:lnTo>
                    <a:pt x="881" y="7792"/>
                  </a:lnTo>
                  <a:lnTo>
                    <a:pt x="1296" y="8503"/>
                  </a:lnTo>
                  <a:lnTo>
                    <a:pt x="525" y="8503"/>
                  </a:lnTo>
                  <a:lnTo>
                    <a:pt x="525" y="8503"/>
                  </a:lnTo>
                  <a:lnTo>
                    <a:pt x="474" y="8503"/>
                  </a:lnTo>
                  <a:lnTo>
                    <a:pt x="424" y="8512"/>
                  </a:lnTo>
                  <a:lnTo>
                    <a:pt x="373" y="8529"/>
                  </a:lnTo>
                  <a:lnTo>
                    <a:pt x="322" y="8546"/>
                  </a:lnTo>
                  <a:lnTo>
                    <a:pt x="229" y="8597"/>
                  </a:lnTo>
                  <a:lnTo>
                    <a:pt x="153" y="8656"/>
                  </a:lnTo>
                  <a:lnTo>
                    <a:pt x="93" y="8741"/>
                  </a:lnTo>
                  <a:lnTo>
                    <a:pt x="42" y="8825"/>
                  </a:lnTo>
                  <a:lnTo>
                    <a:pt x="25" y="8876"/>
                  </a:lnTo>
                  <a:lnTo>
                    <a:pt x="9" y="8927"/>
                  </a:lnTo>
                  <a:lnTo>
                    <a:pt x="0" y="8978"/>
                  </a:lnTo>
                  <a:lnTo>
                    <a:pt x="0" y="9037"/>
                  </a:lnTo>
                  <a:lnTo>
                    <a:pt x="0" y="9037"/>
                  </a:lnTo>
                  <a:lnTo>
                    <a:pt x="0" y="9088"/>
                  </a:lnTo>
                  <a:lnTo>
                    <a:pt x="9" y="9139"/>
                  </a:lnTo>
                  <a:lnTo>
                    <a:pt x="25" y="9189"/>
                  </a:lnTo>
                  <a:lnTo>
                    <a:pt x="42" y="9240"/>
                  </a:lnTo>
                  <a:lnTo>
                    <a:pt x="93" y="9333"/>
                  </a:lnTo>
                  <a:lnTo>
                    <a:pt x="153" y="9410"/>
                  </a:lnTo>
                  <a:lnTo>
                    <a:pt x="229" y="9469"/>
                  </a:lnTo>
                  <a:lnTo>
                    <a:pt x="322" y="9520"/>
                  </a:lnTo>
                  <a:lnTo>
                    <a:pt x="373" y="9537"/>
                  </a:lnTo>
                  <a:lnTo>
                    <a:pt x="424" y="9554"/>
                  </a:lnTo>
                  <a:lnTo>
                    <a:pt x="474" y="9562"/>
                  </a:lnTo>
                  <a:lnTo>
                    <a:pt x="525" y="9562"/>
                  </a:lnTo>
                  <a:lnTo>
                    <a:pt x="1296" y="9562"/>
                  </a:lnTo>
                  <a:lnTo>
                    <a:pt x="881" y="10274"/>
                  </a:lnTo>
                  <a:lnTo>
                    <a:pt x="881" y="10274"/>
                  </a:lnTo>
                  <a:lnTo>
                    <a:pt x="855" y="10324"/>
                  </a:lnTo>
                  <a:lnTo>
                    <a:pt x="839" y="10375"/>
                  </a:lnTo>
                  <a:lnTo>
                    <a:pt x="830" y="10426"/>
                  </a:lnTo>
                  <a:lnTo>
                    <a:pt x="813" y="10477"/>
                  </a:lnTo>
                  <a:lnTo>
                    <a:pt x="813" y="10578"/>
                  </a:lnTo>
                  <a:lnTo>
                    <a:pt x="830" y="10680"/>
                  </a:lnTo>
                  <a:lnTo>
                    <a:pt x="864" y="10773"/>
                  </a:lnTo>
                  <a:lnTo>
                    <a:pt x="923" y="10858"/>
                  </a:lnTo>
                  <a:lnTo>
                    <a:pt x="957" y="10900"/>
                  </a:lnTo>
                  <a:lnTo>
                    <a:pt x="991" y="10934"/>
                  </a:lnTo>
                  <a:lnTo>
                    <a:pt x="1033" y="10968"/>
                  </a:lnTo>
                  <a:lnTo>
                    <a:pt x="1076" y="10993"/>
                  </a:lnTo>
                  <a:lnTo>
                    <a:pt x="1076" y="10993"/>
                  </a:lnTo>
                  <a:lnTo>
                    <a:pt x="1143" y="11027"/>
                  </a:lnTo>
                  <a:lnTo>
                    <a:pt x="1211" y="11053"/>
                  </a:lnTo>
                  <a:lnTo>
                    <a:pt x="1270" y="11061"/>
                  </a:lnTo>
                  <a:lnTo>
                    <a:pt x="1338" y="11070"/>
                  </a:lnTo>
                  <a:lnTo>
                    <a:pt x="1338" y="11070"/>
                  </a:lnTo>
                  <a:lnTo>
                    <a:pt x="1414" y="11061"/>
                  </a:lnTo>
                  <a:lnTo>
                    <a:pt x="1474" y="11053"/>
                  </a:lnTo>
                  <a:lnTo>
                    <a:pt x="1541" y="11027"/>
                  </a:lnTo>
                  <a:lnTo>
                    <a:pt x="1601" y="11002"/>
                  </a:lnTo>
                  <a:lnTo>
                    <a:pt x="1660" y="10960"/>
                  </a:lnTo>
                  <a:lnTo>
                    <a:pt x="1711" y="10917"/>
                  </a:lnTo>
                  <a:lnTo>
                    <a:pt x="1762" y="10866"/>
                  </a:lnTo>
                  <a:lnTo>
                    <a:pt x="1804" y="10807"/>
                  </a:lnTo>
                  <a:lnTo>
                    <a:pt x="2515" y="9562"/>
                  </a:lnTo>
                  <a:lnTo>
                    <a:pt x="4616" y="9562"/>
                  </a:lnTo>
                  <a:lnTo>
                    <a:pt x="4133" y="10655"/>
                  </a:lnTo>
                  <a:lnTo>
                    <a:pt x="4133" y="10655"/>
                  </a:lnTo>
                  <a:lnTo>
                    <a:pt x="4116" y="10705"/>
                  </a:lnTo>
                  <a:lnTo>
                    <a:pt x="4108" y="10756"/>
                  </a:lnTo>
                  <a:lnTo>
                    <a:pt x="4099" y="10816"/>
                  </a:lnTo>
                  <a:lnTo>
                    <a:pt x="4091" y="10866"/>
                  </a:lnTo>
                  <a:lnTo>
                    <a:pt x="4099" y="10917"/>
                  </a:lnTo>
                  <a:lnTo>
                    <a:pt x="4099" y="10968"/>
                  </a:lnTo>
                  <a:lnTo>
                    <a:pt x="4116" y="11019"/>
                  </a:lnTo>
                  <a:lnTo>
                    <a:pt x="4133" y="11070"/>
                  </a:lnTo>
                  <a:lnTo>
                    <a:pt x="4133" y="11070"/>
                  </a:lnTo>
                  <a:lnTo>
                    <a:pt x="4159" y="11120"/>
                  </a:lnTo>
                  <a:lnTo>
                    <a:pt x="4184" y="11163"/>
                  </a:lnTo>
                  <a:lnTo>
                    <a:pt x="4218" y="11205"/>
                  </a:lnTo>
                  <a:lnTo>
                    <a:pt x="4252" y="11248"/>
                  </a:lnTo>
                  <a:lnTo>
                    <a:pt x="4294" y="11281"/>
                  </a:lnTo>
                  <a:lnTo>
                    <a:pt x="4336" y="11315"/>
                  </a:lnTo>
                  <a:lnTo>
                    <a:pt x="4379" y="11341"/>
                  </a:lnTo>
                  <a:lnTo>
                    <a:pt x="4430" y="11366"/>
                  </a:lnTo>
                  <a:lnTo>
                    <a:pt x="5531" y="11790"/>
                  </a:lnTo>
                  <a:lnTo>
                    <a:pt x="4048" y="13272"/>
                  </a:lnTo>
                  <a:lnTo>
                    <a:pt x="2668" y="12899"/>
                  </a:lnTo>
                  <a:lnTo>
                    <a:pt x="2668" y="12899"/>
                  </a:lnTo>
                  <a:lnTo>
                    <a:pt x="2617" y="12882"/>
                  </a:lnTo>
                  <a:lnTo>
                    <a:pt x="2566" y="12882"/>
                  </a:lnTo>
                  <a:lnTo>
                    <a:pt x="2507" y="12882"/>
                  </a:lnTo>
                  <a:lnTo>
                    <a:pt x="2456" y="12882"/>
                  </a:lnTo>
                  <a:lnTo>
                    <a:pt x="2363" y="12908"/>
                  </a:lnTo>
                  <a:lnTo>
                    <a:pt x="2270" y="12950"/>
                  </a:lnTo>
                  <a:lnTo>
                    <a:pt x="2185" y="13009"/>
                  </a:lnTo>
                  <a:lnTo>
                    <a:pt x="2117" y="13085"/>
                  </a:lnTo>
                  <a:lnTo>
                    <a:pt x="2084" y="13128"/>
                  </a:lnTo>
                  <a:lnTo>
                    <a:pt x="2058" y="13170"/>
                  </a:lnTo>
                  <a:lnTo>
                    <a:pt x="2033" y="13221"/>
                  </a:lnTo>
                  <a:lnTo>
                    <a:pt x="2016" y="13272"/>
                  </a:lnTo>
                  <a:lnTo>
                    <a:pt x="2016" y="13272"/>
                  </a:lnTo>
                  <a:lnTo>
                    <a:pt x="2007" y="13323"/>
                  </a:lnTo>
                  <a:lnTo>
                    <a:pt x="1999" y="13373"/>
                  </a:lnTo>
                  <a:lnTo>
                    <a:pt x="1999" y="13433"/>
                  </a:lnTo>
                  <a:lnTo>
                    <a:pt x="2007" y="13483"/>
                  </a:lnTo>
                  <a:lnTo>
                    <a:pt x="2033" y="13577"/>
                  </a:lnTo>
                  <a:lnTo>
                    <a:pt x="2075" y="13670"/>
                  </a:lnTo>
                  <a:lnTo>
                    <a:pt x="2134" y="13754"/>
                  </a:lnTo>
                  <a:lnTo>
                    <a:pt x="2202" y="13822"/>
                  </a:lnTo>
                  <a:lnTo>
                    <a:pt x="2244" y="13856"/>
                  </a:lnTo>
                  <a:lnTo>
                    <a:pt x="2295" y="13882"/>
                  </a:lnTo>
                  <a:lnTo>
                    <a:pt x="2346" y="13907"/>
                  </a:lnTo>
                  <a:lnTo>
                    <a:pt x="2397" y="13924"/>
                  </a:lnTo>
                  <a:lnTo>
                    <a:pt x="3185" y="14136"/>
                  </a:lnTo>
                  <a:lnTo>
                    <a:pt x="2643" y="14678"/>
                  </a:lnTo>
                  <a:lnTo>
                    <a:pt x="2643" y="14678"/>
                  </a:lnTo>
                  <a:lnTo>
                    <a:pt x="2609" y="14712"/>
                  </a:lnTo>
                  <a:lnTo>
                    <a:pt x="2575" y="14754"/>
                  </a:lnTo>
                  <a:lnTo>
                    <a:pt x="2549" y="14805"/>
                  </a:lnTo>
                  <a:lnTo>
                    <a:pt x="2532" y="14847"/>
                  </a:lnTo>
                  <a:lnTo>
                    <a:pt x="2499" y="14949"/>
                  </a:lnTo>
                  <a:lnTo>
                    <a:pt x="2490" y="15050"/>
                  </a:lnTo>
                  <a:lnTo>
                    <a:pt x="2499" y="15152"/>
                  </a:lnTo>
                  <a:lnTo>
                    <a:pt x="2532" y="15245"/>
                  </a:lnTo>
                  <a:lnTo>
                    <a:pt x="2549" y="15296"/>
                  </a:lnTo>
                  <a:lnTo>
                    <a:pt x="2575" y="15338"/>
                  </a:lnTo>
                  <a:lnTo>
                    <a:pt x="2609" y="15381"/>
                  </a:lnTo>
                  <a:lnTo>
                    <a:pt x="2643" y="15423"/>
                  </a:lnTo>
                  <a:lnTo>
                    <a:pt x="2643" y="15423"/>
                  </a:lnTo>
                  <a:lnTo>
                    <a:pt x="2685" y="15457"/>
                  </a:lnTo>
                  <a:lnTo>
                    <a:pt x="2727" y="15491"/>
                  </a:lnTo>
                  <a:lnTo>
                    <a:pt x="2770" y="15516"/>
                  </a:lnTo>
                  <a:lnTo>
                    <a:pt x="2820" y="15542"/>
                  </a:lnTo>
                  <a:lnTo>
                    <a:pt x="2922" y="15567"/>
                  </a:lnTo>
                  <a:lnTo>
                    <a:pt x="3024" y="15575"/>
                  </a:lnTo>
                  <a:lnTo>
                    <a:pt x="3024" y="15575"/>
                  </a:lnTo>
                  <a:lnTo>
                    <a:pt x="3125" y="15567"/>
                  </a:lnTo>
                  <a:lnTo>
                    <a:pt x="3218" y="15542"/>
                  </a:lnTo>
                  <a:lnTo>
                    <a:pt x="3269" y="15516"/>
                  </a:lnTo>
                  <a:lnTo>
                    <a:pt x="3312" y="15491"/>
                  </a:lnTo>
                  <a:lnTo>
                    <a:pt x="3354" y="15457"/>
                  </a:lnTo>
                  <a:lnTo>
                    <a:pt x="3396" y="15423"/>
                  </a:lnTo>
                  <a:lnTo>
                    <a:pt x="3938" y="14881"/>
                  </a:lnTo>
                  <a:lnTo>
                    <a:pt x="4150" y="15677"/>
                  </a:lnTo>
                  <a:lnTo>
                    <a:pt x="4150" y="15677"/>
                  </a:lnTo>
                  <a:lnTo>
                    <a:pt x="4175" y="15762"/>
                  </a:lnTo>
                  <a:lnTo>
                    <a:pt x="4226" y="15838"/>
                  </a:lnTo>
                  <a:lnTo>
                    <a:pt x="4277" y="15906"/>
                  </a:lnTo>
                  <a:lnTo>
                    <a:pt x="4336" y="15957"/>
                  </a:lnTo>
                  <a:lnTo>
                    <a:pt x="4413" y="16007"/>
                  </a:lnTo>
                  <a:lnTo>
                    <a:pt x="4489" y="16041"/>
                  </a:lnTo>
                  <a:lnTo>
                    <a:pt x="4574" y="16058"/>
                  </a:lnTo>
                  <a:lnTo>
                    <a:pt x="4658" y="16067"/>
                  </a:lnTo>
                  <a:lnTo>
                    <a:pt x="4658" y="16067"/>
                  </a:lnTo>
                  <a:lnTo>
                    <a:pt x="4726" y="16067"/>
                  </a:lnTo>
                  <a:lnTo>
                    <a:pt x="4794" y="16050"/>
                  </a:lnTo>
                  <a:lnTo>
                    <a:pt x="4794" y="16050"/>
                  </a:lnTo>
                  <a:lnTo>
                    <a:pt x="4845" y="16033"/>
                  </a:lnTo>
                  <a:lnTo>
                    <a:pt x="4895" y="16007"/>
                  </a:lnTo>
                  <a:lnTo>
                    <a:pt x="4946" y="15982"/>
                  </a:lnTo>
                  <a:lnTo>
                    <a:pt x="4989" y="15957"/>
                  </a:lnTo>
                  <a:lnTo>
                    <a:pt x="5056" y="15889"/>
                  </a:lnTo>
                  <a:lnTo>
                    <a:pt x="5116" y="15804"/>
                  </a:lnTo>
                  <a:lnTo>
                    <a:pt x="5158" y="15711"/>
                  </a:lnTo>
                  <a:lnTo>
                    <a:pt x="5183" y="15609"/>
                  </a:lnTo>
                  <a:lnTo>
                    <a:pt x="5192" y="15558"/>
                  </a:lnTo>
                  <a:lnTo>
                    <a:pt x="5192" y="15508"/>
                  </a:lnTo>
                  <a:lnTo>
                    <a:pt x="5183" y="15457"/>
                  </a:lnTo>
                  <a:lnTo>
                    <a:pt x="5175" y="15398"/>
                  </a:lnTo>
                  <a:lnTo>
                    <a:pt x="4802" y="14017"/>
                  </a:lnTo>
                  <a:lnTo>
                    <a:pt x="6284" y="12535"/>
                  </a:lnTo>
                  <a:lnTo>
                    <a:pt x="6725" y="13644"/>
                  </a:lnTo>
                  <a:lnTo>
                    <a:pt x="6725" y="13644"/>
                  </a:lnTo>
                  <a:lnTo>
                    <a:pt x="6742" y="13695"/>
                  </a:lnTo>
                  <a:lnTo>
                    <a:pt x="6767" y="13738"/>
                  </a:lnTo>
                  <a:lnTo>
                    <a:pt x="6801" y="13780"/>
                  </a:lnTo>
                  <a:lnTo>
                    <a:pt x="6835" y="13822"/>
                  </a:lnTo>
                  <a:lnTo>
                    <a:pt x="6877" y="13856"/>
                  </a:lnTo>
                  <a:lnTo>
                    <a:pt x="6920" y="13890"/>
                  </a:lnTo>
                  <a:lnTo>
                    <a:pt x="6962" y="13915"/>
                  </a:lnTo>
                  <a:lnTo>
                    <a:pt x="7013" y="13941"/>
                  </a:lnTo>
                  <a:lnTo>
                    <a:pt x="7013" y="13941"/>
                  </a:lnTo>
                  <a:lnTo>
                    <a:pt x="7064" y="13958"/>
                  </a:lnTo>
                  <a:lnTo>
                    <a:pt x="7114" y="13975"/>
                  </a:lnTo>
                  <a:lnTo>
                    <a:pt x="7216" y="13983"/>
                  </a:lnTo>
                  <a:lnTo>
                    <a:pt x="7216" y="13983"/>
                  </a:lnTo>
                  <a:lnTo>
                    <a:pt x="7267" y="13975"/>
                  </a:lnTo>
                  <a:lnTo>
                    <a:pt x="7318" y="13966"/>
                  </a:lnTo>
                  <a:lnTo>
                    <a:pt x="7377" y="13958"/>
                  </a:lnTo>
                  <a:lnTo>
                    <a:pt x="7428" y="13932"/>
                  </a:lnTo>
                  <a:lnTo>
                    <a:pt x="8503" y="13458"/>
                  </a:lnTo>
                  <a:lnTo>
                    <a:pt x="8503" y="15550"/>
                  </a:lnTo>
                  <a:lnTo>
                    <a:pt x="7267" y="16270"/>
                  </a:lnTo>
                  <a:lnTo>
                    <a:pt x="7267" y="16270"/>
                  </a:lnTo>
                  <a:lnTo>
                    <a:pt x="7216" y="16295"/>
                  </a:lnTo>
                  <a:lnTo>
                    <a:pt x="7182" y="16329"/>
                  </a:lnTo>
                  <a:lnTo>
                    <a:pt x="7140" y="16363"/>
                  </a:lnTo>
                  <a:lnTo>
                    <a:pt x="7106" y="16405"/>
                  </a:lnTo>
                  <a:lnTo>
                    <a:pt x="7055" y="16490"/>
                  </a:lnTo>
                  <a:lnTo>
                    <a:pt x="7021" y="16592"/>
                  </a:lnTo>
                  <a:lnTo>
                    <a:pt x="7004" y="16693"/>
                  </a:lnTo>
                  <a:lnTo>
                    <a:pt x="7004" y="16795"/>
                  </a:lnTo>
                  <a:lnTo>
                    <a:pt x="7013" y="16846"/>
                  </a:lnTo>
                  <a:lnTo>
                    <a:pt x="7030" y="16897"/>
                  </a:lnTo>
                  <a:lnTo>
                    <a:pt x="7047" y="16939"/>
                  </a:lnTo>
                  <a:lnTo>
                    <a:pt x="7072" y="16990"/>
                  </a:lnTo>
                  <a:lnTo>
                    <a:pt x="7072" y="16990"/>
                  </a:lnTo>
                  <a:lnTo>
                    <a:pt x="7114" y="17049"/>
                  </a:lnTo>
                  <a:lnTo>
                    <a:pt x="7157" y="17100"/>
                  </a:lnTo>
                  <a:lnTo>
                    <a:pt x="7207" y="17151"/>
                  </a:lnTo>
                  <a:lnTo>
                    <a:pt x="7267" y="17185"/>
                  </a:lnTo>
                  <a:lnTo>
                    <a:pt x="7335" y="17218"/>
                  </a:lnTo>
                  <a:lnTo>
                    <a:pt x="7394" y="17235"/>
                  </a:lnTo>
                  <a:lnTo>
                    <a:pt x="7462" y="17252"/>
                  </a:lnTo>
                  <a:lnTo>
                    <a:pt x="7529" y="17252"/>
                  </a:lnTo>
                  <a:lnTo>
                    <a:pt x="7529" y="17252"/>
                  </a:lnTo>
                  <a:lnTo>
                    <a:pt x="7597" y="17252"/>
                  </a:lnTo>
                  <a:lnTo>
                    <a:pt x="7665" y="17235"/>
                  </a:lnTo>
                  <a:lnTo>
                    <a:pt x="7733" y="17218"/>
                  </a:lnTo>
                  <a:lnTo>
                    <a:pt x="7792" y="17185"/>
                  </a:lnTo>
                  <a:lnTo>
                    <a:pt x="8503" y="16778"/>
                  </a:lnTo>
                  <a:lnTo>
                    <a:pt x="8503" y="17540"/>
                  </a:lnTo>
                  <a:lnTo>
                    <a:pt x="8503" y="17540"/>
                  </a:lnTo>
                  <a:lnTo>
                    <a:pt x="8512" y="17591"/>
                  </a:lnTo>
                  <a:lnTo>
                    <a:pt x="8520" y="17650"/>
                  </a:lnTo>
                  <a:lnTo>
                    <a:pt x="8529" y="17701"/>
                  </a:lnTo>
                  <a:lnTo>
                    <a:pt x="8546" y="17744"/>
                  </a:lnTo>
                  <a:lnTo>
                    <a:pt x="8596" y="17837"/>
                  </a:lnTo>
                  <a:lnTo>
                    <a:pt x="8664" y="17913"/>
                  </a:lnTo>
                  <a:lnTo>
                    <a:pt x="8740" y="17981"/>
                  </a:lnTo>
                  <a:lnTo>
                    <a:pt x="8825" y="18032"/>
                  </a:lnTo>
                  <a:lnTo>
                    <a:pt x="8876" y="18048"/>
                  </a:lnTo>
                  <a:lnTo>
                    <a:pt x="8927" y="18057"/>
                  </a:lnTo>
                  <a:lnTo>
                    <a:pt x="8978" y="18065"/>
                  </a:lnTo>
                  <a:lnTo>
                    <a:pt x="9037" y="18074"/>
                  </a:lnTo>
                  <a:lnTo>
                    <a:pt x="9037" y="18074"/>
                  </a:lnTo>
                  <a:lnTo>
                    <a:pt x="9088" y="18065"/>
                  </a:lnTo>
                  <a:lnTo>
                    <a:pt x="9139" y="18057"/>
                  </a:lnTo>
                  <a:lnTo>
                    <a:pt x="9189" y="18048"/>
                  </a:lnTo>
                  <a:lnTo>
                    <a:pt x="9240" y="18032"/>
                  </a:lnTo>
                  <a:lnTo>
                    <a:pt x="9333" y="17981"/>
                  </a:lnTo>
                  <a:lnTo>
                    <a:pt x="9410" y="17913"/>
                  </a:lnTo>
                  <a:lnTo>
                    <a:pt x="9477" y="17837"/>
                  </a:lnTo>
                  <a:lnTo>
                    <a:pt x="9520" y="17744"/>
                  </a:lnTo>
                  <a:lnTo>
                    <a:pt x="9545" y="17701"/>
                  </a:lnTo>
                  <a:lnTo>
                    <a:pt x="9554" y="17650"/>
                  </a:lnTo>
                  <a:lnTo>
                    <a:pt x="9562" y="17591"/>
                  </a:lnTo>
                  <a:lnTo>
                    <a:pt x="9562" y="17540"/>
                  </a:lnTo>
                  <a:lnTo>
                    <a:pt x="9562" y="16778"/>
                  </a:lnTo>
                  <a:lnTo>
                    <a:pt x="10273" y="17185"/>
                  </a:lnTo>
                  <a:lnTo>
                    <a:pt x="10273" y="17185"/>
                  </a:lnTo>
                  <a:lnTo>
                    <a:pt x="10341" y="17218"/>
                  </a:lnTo>
                  <a:lnTo>
                    <a:pt x="10409" y="17235"/>
                  </a:lnTo>
                  <a:lnTo>
                    <a:pt x="10477" y="17252"/>
                  </a:lnTo>
                  <a:lnTo>
                    <a:pt x="10544" y="17252"/>
                  </a:lnTo>
                  <a:lnTo>
                    <a:pt x="10544" y="17252"/>
                  </a:lnTo>
                  <a:lnTo>
                    <a:pt x="10612" y="17252"/>
                  </a:lnTo>
                  <a:lnTo>
                    <a:pt x="10671" y="17235"/>
                  </a:lnTo>
                  <a:lnTo>
                    <a:pt x="10739" y="17218"/>
                  </a:lnTo>
                  <a:lnTo>
                    <a:pt x="10799" y="17185"/>
                  </a:lnTo>
                  <a:lnTo>
                    <a:pt x="10858" y="17151"/>
                  </a:lnTo>
                  <a:lnTo>
                    <a:pt x="10909" y="17100"/>
                  </a:lnTo>
                  <a:lnTo>
                    <a:pt x="10959" y="17049"/>
                  </a:lnTo>
                  <a:lnTo>
                    <a:pt x="11002" y="16990"/>
                  </a:lnTo>
                  <a:lnTo>
                    <a:pt x="11002" y="16990"/>
                  </a:lnTo>
                  <a:lnTo>
                    <a:pt x="11027" y="16939"/>
                  </a:lnTo>
                  <a:lnTo>
                    <a:pt x="11044" y="16897"/>
                  </a:lnTo>
                  <a:lnTo>
                    <a:pt x="11061" y="16846"/>
                  </a:lnTo>
                  <a:lnTo>
                    <a:pt x="11070" y="16795"/>
                  </a:lnTo>
                  <a:lnTo>
                    <a:pt x="11070" y="16693"/>
                  </a:lnTo>
                  <a:lnTo>
                    <a:pt x="11053" y="16592"/>
                  </a:lnTo>
                  <a:lnTo>
                    <a:pt x="11019" y="16490"/>
                  </a:lnTo>
                  <a:lnTo>
                    <a:pt x="10959" y="16405"/>
                  </a:lnTo>
                  <a:lnTo>
                    <a:pt x="10934" y="16363"/>
                  </a:lnTo>
                  <a:lnTo>
                    <a:pt x="10892" y="16329"/>
                  </a:lnTo>
                  <a:lnTo>
                    <a:pt x="10849" y="16295"/>
                  </a:lnTo>
                  <a:lnTo>
                    <a:pt x="10807" y="16270"/>
                  </a:lnTo>
                  <a:lnTo>
                    <a:pt x="9562" y="15550"/>
                  </a:lnTo>
                  <a:lnTo>
                    <a:pt x="9562" y="13458"/>
                  </a:lnTo>
                  <a:lnTo>
                    <a:pt x="10663" y="13932"/>
                  </a:lnTo>
                  <a:lnTo>
                    <a:pt x="10663" y="13932"/>
                  </a:lnTo>
                  <a:lnTo>
                    <a:pt x="10714" y="13949"/>
                  </a:lnTo>
                  <a:lnTo>
                    <a:pt x="10765" y="13966"/>
                  </a:lnTo>
                  <a:lnTo>
                    <a:pt x="10815" y="13975"/>
                  </a:lnTo>
                  <a:lnTo>
                    <a:pt x="10866" y="13975"/>
                  </a:lnTo>
                  <a:lnTo>
                    <a:pt x="10917" y="13975"/>
                  </a:lnTo>
                  <a:lnTo>
                    <a:pt x="10976" y="13966"/>
                  </a:lnTo>
                  <a:lnTo>
                    <a:pt x="11027" y="13949"/>
                  </a:lnTo>
                  <a:lnTo>
                    <a:pt x="11078" y="13932"/>
                  </a:lnTo>
                  <a:lnTo>
                    <a:pt x="11078" y="13932"/>
                  </a:lnTo>
                  <a:lnTo>
                    <a:pt x="11120" y="13915"/>
                  </a:lnTo>
                  <a:lnTo>
                    <a:pt x="11171" y="13882"/>
                  </a:lnTo>
                  <a:lnTo>
                    <a:pt x="11214" y="13848"/>
                  </a:lnTo>
                  <a:lnTo>
                    <a:pt x="11247" y="13814"/>
                  </a:lnTo>
                  <a:lnTo>
                    <a:pt x="11281" y="13780"/>
                  </a:lnTo>
                  <a:lnTo>
                    <a:pt x="11315" y="13729"/>
                  </a:lnTo>
                  <a:lnTo>
                    <a:pt x="11341" y="13687"/>
                  </a:lnTo>
                  <a:lnTo>
                    <a:pt x="11366" y="13636"/>
                  </a:lnTo>
                  <a:lnTo>
                    <a:pt x="11789" y="12535"/>
                  </a:lnTo>
                  <a:lnTo>
                    <a:pt x="13272" y="14017"/>
                  </a:lnTo>
                  <a:lnTo>
                    <a:pt x="12899" y="15398"/>
                  </a:lnTo>
                  <a:lnTo>
                    <a:pt x="12899" y="15398"/>
                  </a:lnTo>
                  <a:lnTo>
                    <a:pt x="12890" y="15457"/>
                  </a:lnTo>
                  <a:lnTo>
                    <a:pt x="12882" y="15508"/>
                  </a:lnTo>
                  <a:lnTo>
                    <a:pt x="12882" y="15558"/>
                  </a:lnTo>
                  <a:lnTo>
                    <a:pt x="12882" y="15609"/>
                  </a:lnTo>
                  <a:lnTo>
                    <a:pt x="12907" y="15711"/>
                  </a:lnTo>
                  <a:lnTo>
                    <a:pt x="12950" y="15804"/>
                  </a:lnTo>
                  <a:lnTo>
                    <a:pt x="13009" y="15889"/>
                  </a:lnTo>
                  <a:lnTo>
                    <a:pt x="13085" y="15957"/>
                  </a:lnTo>
                  <a:lnTo>
                    <a:pt x="13128" y="15982"/>
                  </a:lnTo>
                  <a:lnTo>
                    <a:pt x="13170" y="16007"/>
                  </a:lnTo>
                  <a:lnTo>
                    <a:pt x="13221" y="16033"/>
                  </a:lnTo>
                  <a:lnTo>
                    <a:pt x="13272" y="16050"/>
                  </a:lnTo>
                  <a:lnTo>
                    <a:pt x="13272" y="16050"/>
                  </a:lnTo>
                  <a:lnTo>
                    <a:pt x="13339" y="16067"/>
                  </a:lnTo>
                  <a:lnTo>
                    <a:pt x="13407" y="16067"/>
                  </a:lnTo>
                  <a:lnTo>
                    <a:pt x="13407" y="16067"/>
                  </a:lnTo>
                  <a:lnTo>
                    <a:pt x="13500" y="16058"/>
                  </a:lnTo>
                  <a:lnTo>
                    <a:pt x="13576" y="16041"/>
                  </a:lnTo>
                  <a:lnTo>
                    <a:pt x="13661" y="16007"/>
                  </a:lnTo>
                  <a:lnTo>
                    <a:pt x="13729" y="15957"/>
                  </a:lnTo>
                  <a:lnTo>
                    <a:pt x="13797" y="15906"/>
                  </a:lnTo>
                  <a:lnTo>
                    <a:pt x="13847" y="15838"/>
                  </a:lnTo>
                  <a:lnTo>
                    <a:pt x="13890" y="15762"/>
                  </a:lnTo>
                  <a:lnTo>
                    <a:pt x="13924" y="15677"/>
                  </a:lnTo>
                  <a:lnTo>
                    <a:pt x="14135" y="14881"/>
                  </a:lnTo>
                  <a:lnTo>
                    <a:pt x="14677" y="15423"/>
                  </a:lnTo>
                  <a:lnTo>
                    <a:pt x="14677" y="15423"/>
                  </a:lnTo>
                  <a:lnTo>
                    <a:pt x="14720" y="15457"/>
                  </a:lnTo>
                  <a:lnTo>
                    <a:pt x="14762" y="15491"/>
                  </a:lnTo>
                  <a:lnTo>
                    <a:pt x="14805" y="15516"/>
                  </a:lnTo>
                  <a:lnTo>
                    <a:pt x="14855" y="15542"/>
                  </a:lnTo>
                  <a:lnTo>
                    <a:pt x="14949" y="15567"/>
                  </a:lnTo>
                  <a:lnTo>
                    <a:pt x="15050" y="15575"/>
                  </a:lnTo>
                  <a:lnTo>
                    <a:pt x="15050" y="15575"/>
                  </a:lnTo>
                  <a:lnTo>
                    <a:pt x="15152" y="15567"/>
                  </a:lnTo>
                  <a:lnTo>
                    <a:pt x="15253" y="15542"/>
                  </a:lnTo>
                  <a:lnTo>
                    <a:pt x="15296" y="15516"/>
                  </a:lnTo>
                  <a:lnTo>
                    <a:pt x="15338" y="15491"/>
                  </a:lnTo>
                  <a:lnTo>
                    <a:pt x="15389" y="15457"/>
                  </a:lnTo>
                  <a:lnTo>
                    <a:pt x="15423" y="15423"/>
                  </a:lnTo>
                  <a:lnTo>
                    <a:pt x="15423" y="15423"/>
                  </a:lnTo>
                  <a:lnTo>
                    <a:pt x="15465" y="15381"/>
                  </a:lnTo>
                  <a:lnTo>
                    <a:pt x="15491" y="15338"/>
                  </a:lnTo>
                  <a:lnTo>
                    <a:pt x="15516" y="15296"/>
                  </a:lnTo>
                  <a:lnTo>
                    <a:pt x="15541" y="15245"/>
                  </a:lnTo>
                  <a:lnTo>
                    <a:pt x="15567" y="15152"/>
                  </a:lnTo>
                  <a:lnTo>
                    <a:pt x="15584" y="15050"/>
                  </a:lnTo>
                  <a:lnTo>
                    <a:pt x="15567" y="14949"/>
                  </a:lnTo>
                  <a:lnTo>
                    <a:pt x="15541" y="14847"/>
                  </a:lnTo>
                  <a:lnTo>
                    <a:pt x="15516" y="14805"/>
                  </a:lnTo>
                  <a:lnTo>
                    <a:pt x="15491" y="14754"/>
                  </a:lnTo>
                  <a:lnTo>
                    <a:pt x="15465" y="14712"/>
                  </a:lnTo>
                  <a:lnTo>
                    <a:pt x="15423" y="14678"/>
                  </a:lnTo>
                  <a:lnTo>
                    <a:pt x="14881" y="14136"/>
                  </a:lnTo>
                  <a:lnTo>
                    <a:pt x="15677" y="13924"/>
                  </a:lnTo>
                  <a:lnTo>
                    <a:pt x="15677" y="13924"/>
                  </a:lnTo>
                  <a:lnTo>
                    <a:pt x="15728" y="13907"/>
                  </a:lnTo>
                  <a:lnTo>
                    <a:pt x="15779" y="13882"/>
                  </a:lnTo>
                  <a:lnTo>
                    <a:pt x="15821" y="13856"/>
                  </a:lnTo>
                  <a:lnTo>
                    <a:pt x="15863" y="13822"/>
                  </a:lnTo>
                  <a:lnTo>
                    <a:pt x="15939" y="13754"/>
                  </a:lnTo>
                  <a:lnTo>
                    <a:pt x="15999" y="13670"/>
                  </a:lnTo>
                  <a:lnTo>
                    <a:pt x="16041" y="13577"/>
                  </a:lnTo>
                  <a:lnTo>
                    <a:pt x="16066" y="13483"/>
                  </a:lnTo>
                  <a:lnTo>
                    <a:pt x="16066" y="13433"/>
                  </a:lnTo>
                  <a:lnTo>
                    <a:pt x="16066" y="13373"/>
                  </a:lnTo>
                  <a:lnTo>
                    <a:pt x="16058" y="13323"/>
                  </a:lnTo>
                  <a:lnTo>
                    <a:pt x="16050" y="13272"/>
                  </a:lnTo>
                  <a:lnTo>
                    <a:pt x="16050" y="13272"/>
                  </a:lnTo>
                  <a:lnTo>
                    <a:pt x="16033" y="13221"/>
                  </a:lnTo>
                  <a:lnTo>
                    <a:pt x="16016" y="13170"/>
                  </a:lnTo>
                  <a:lnTo>
                    <a:pt x="15990" y="13128"/>
                  </a:lnTo>
                  <a:lnTo>
                    <a:pt x="15956" y="13085"/>
                  </a:lnTo>
                  <a:lnTo>
                    <a:pt x="15889" y="13009"/>
                  </a:lnTo>
                  <a:lnTo>
                    <a:pt x="15804" y="12950"/>
                  </a:lnTo>
                  <a:lnTo>
                    <a:pt x="15711" y="12908"/>
                  </a:lnTo>
                  <a:lnTo>
                    <a:pt x="15609" y="12882"/>
                  </a:lnTo>
                  <a:lnTo>
                    <a:pt x="15558" y="12882"/>
                  </a:lnTo>
                  <a:lnTo>
                    <a:pt x="15507" y="12882"/>
                  </a:lnTo>
                  <a:lnTo>
                    <a:pt x="15457" y="12882"/>
                  </a:lnTo>
                  <a:lnTo>
                    <a:pt x="15406" y="12899"/>
                  </a:lnTo>
                  <a:lnTo>
                    <a:pt x="14017" y="13272"/>
                  </a:lnTo>
                  <a:lnTo>
                    <a:pt x="12535" y="11790"/>
                  </a:lnTo>
                  <a:lnTo>
                    <a:pt x="13644" y="11349"/>
                  </a:lnTo>
                  <a:lnTo>
                    <a:pt x="13644" y="11349"/>
                  </a:lnTo>
                  <a:lnTo>
                    <a:pt x="13695" y="11324"/>
                  </a:lnTo>
                  <a:lnTo>
                    <a:pt x="13746" y="11298"/>
                  </a:lnTo>
                  <a:lnTo>
                    <a:pt x="13788" y="11264"/>
                  </a:lnTo>
                  <a:lnTo>
                    <a:pt x="13822" y="11231"/>
                  </a:lnTo>
                  <a:lnTo>
                    <a:pt x="13864" y="11197"/>
                  </a:lnTo>
                  <a:lnTo>
                    <a:pt x="13890" y="11154"/>
                  </a:lnTo>
                  <a:lnTo>
                    <a:pt x="13924" y="11104"/>
                  </a:lnTo>
                  <a:lnTo>
                    <a:pt x="13941" y="11053"/>
                  </a:lnTo>
                  <a:lnTo>
                    <a:pt x="13941" y="11053"/>
                  </a:lnTo>
                  <a:lnTo>
                    <a:pt x="13958" y="11002"/>
                  </a:lnTo>
                  <a:lnTo>
                    <a:pt x="13975" y="10951"/>
                  </a:lnTo>
                  <a:lnTo>
                    <a:pt x="13983" y="10900"/>
                  </a:lnTo>
                  <a:lnTo>
                    <a:pt x="13983" y="10849"/>
                  </a:lnTo>
                  <a:lnTo>
                    <a:pt x="13983" y="10799"/>
                  </a:lnTo>
                  <a:lnTo>
                    <a:pt x="13975" y="10748"/>
                  </a:lnTo>
                  <a:lnTo>
                    <a:pt x="13958" y="10689"/>
                  </a:lnTo>
                  <a:lnTo>
                    <a:pt x="13941" y="10646"/>
                  </a:lnTo>
                  <a:lnTo>
                    <a:pt x="13466" y="9562"/>
                  </a:lnTo>
                  <a:lnTo>
                    <a:pt x="15550" y="9562"/>
                  </a:lnTo>
                  <a:lnTo>
                    <a:pt x="16270" y="10807"/>
                  </a:lnTo>
                  <a:lnTo>
                    <a:pt x="16270" y="10807"/>
                  </a:lnTo>
                  <a:lnTo>
                    <a:pt x="16312" y="10866"/>
                  </a:lnTo>
                  <a:lnTo>
                    <a:pt x="16354" y="10917"/>
                  </a:lnTo>
                  <a:lnTo>
                    <a:pt x="16405" y="10960"/>
                  </a:lnTo>
                  <a:lnTo>
                    <a:pt x="16465" y="11002"/>
                  </a:lnTo>
                  <a:lnTo>
                    <a:pt x="16532" y="11027"/>
                  </a:lnTo>
                  <a:lnTo>
                    <a:pt x="16592" y="11053"/>
                  </a:lnTo>
                  <a:lnTo>
                    <a:pt x="16659" y="11061"/>
                  </a:lnTo>
                  <a:lnTo>
                    <a:pt x="16727" y="11070"/>
                  </a:lnTo>
                  <a:lnTo>
                    <a:pt x="16727" y="11070"/>
                  </a:lnTo>
                  <a:lnTo>
                    <a:pt x="16795" y="11061"/>
                  </a:lnTo>
                  <a:lnTo>
                    <a:pt x="16863" y="11053"/>
                  </a:lnTo>
                  <a:lnTo>
                    <a:pt x="16930" y="11027"/>
                  </a:lnTo>
                  <a:lnTo>
                    <a:pt x="16990" y="10993"/>
                  </a:lnTo>
                  <a:lnTo>
                    <a:pt x="16990" y="10993"/>
                  </a:lnTo>
                  <a:lnTo>
                    <a:pt x="17040" y="10968"/>
                  </a:lnTo>
                  <a:lnTo>
                    <a:pt x="17083" y="10934"/>
                  </a:lnTo>
                  <a:lnTo>
                    <a:pt x="17117" y="10900"/>
                  </a:lnTo>
                  <a:lnTo>
                    <a:pt x="17151" y="10858"/>
                  </a:lnTo>
                  <a:lnTo>
                    <a:pt x="17201" y="10773"/>
                  </a:lnTo>
                  <a:lnTo>
                    <a:pt x="17235" y="10680"/>
                  </a:lnTo>
                  <a:lnTo>
                    <a:pt x="17252" y="10578"/>
                  </a:lnTo>
                  <a:lnTo>
                    <a:pt x="17252" y="10477"/>
                  </a:lnTo>
                  <a:lnTo>
                    <a:pt x="17244" y="10426"/>
                  </a:lnTo>
                  <a:lnTo>
                    <a:pt x="17227" y="10375"/>
                  </a:lnTo>
                  <a:lnTo>
                    <a:pt x="17210" y="10324"/>
                  </a:lnTo>
                  <a:lnTo>
                    <a:pt x="17184" y="10274"/>
                  </a:lnTo>
                  <a:lnTo>
                    <a:pt x="16778" y="9562"/>
                  </a:lnTo>
                  <a:lnTo>
                    <a:pt x="17540" y="9562"/>
                  </a:lnTo>
                  <a:lnTo>
                    <a:pt x="17540" y="9562"/>
                  </a:lnTo>
                  <a:lnTo>
                    <a:pt x="17599" y="9562"/>
                  </a:lnTo>
                  <a:lnTo>
                    <a:pt x="17650" y="9554"/>
                  </a:lnTo>
                  <a:lnTo>
                    <a:pt x="17701" y="9537"/>
                  </a:lnTo>
                  <a:lnTo>
                    <a:pt x="17752" y="9520"/>
                  </a:lnTo>
                  <a:lnTo>
                    <a:pt x="17837" y="9469"/>
                  </a:lnTo>
                  <a:lnTo>
                    <a:pt x="17913" y="9410"/>
                  </a:lnTo>
                  <a:lnTo>
                    <a:pt x="17981" y="9333"/>
                  </a:lnTo>
                  <a:lnTo>
                    <a:pt x="18031" y="9240"/>
                  </a:lnTo>
                  <a:lnTo>
                    <a:pt x="18048" y="9189"/>
                  </a:lnTo>
                  <a:lnTo>
                    <a:pt x="18057" y="9139"/>
                  </a:lnTo>
                  <a:lnTo>
                    <a:pt x="18065" y="9088"/>
                  </a:lnTo>
                  <a:lnTo>
                    <a:pt x="18074" y="9037"/>
                  </a:lnTo>
                  <a:lnTo>
                    <a:pt x="18074" y="9037"/>
                  </a:lnTo>
                  <a:lnTo>
                    <a:pt x="18065" y="8978"/>
                  </a:lnTo>
                  <a:lnTo>
                    <a:pt x="18057" y="8927"/>
                  </a:lnTo>
                  <a:lnTo>
                    <a:pt x="18048" y="8876"/>
                  </a:lnTo>
                  <a:lnTo>
                    <a:pt x="18031" y="8825"/>
                  </a:lnTo>
                  <a:lnTo>
                    <a:pt x="17981" y="8741"/>
                  </a:lnTo>
                  <a:lnTo>
                    <a:pt x="17913" y="8656"/>
                  </a:lnTo>
                  <a:lnTo>
                    <a:pt x="17837" y="8597"/>
                  </a:lnTo>
                  <a:lnTo>
                    <a:pt x="17752" y="8546"/>
                  </a:lnTo>
                  <a:lnTo>
                    <a:pt x="17701" y="8529"/>
                  </a:lnTo>
                  <a:lnTo>
                    <a:pt x="17650" y="8512"/>
                  </a:lnTo>
                  <a:lnTo>
                    <a:pt x="17599" y="8503"/>
                  </a:lnTo>
                  <a:lnTo>
                    <a:pt x="17540" y="8503"/>
                  </a:lnTo>
                  <a:lnTo>
                    <a:pt x="17540" y="850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5803;p34"/>
            <p:cNvSpPr/>
            <p:nvPr/>
          </p:nvSpPr>
          <p:spPr>
            <a:xfrm>
              <a:off x="1906925" y="1196425"/>
              <a:ext cx="60775" cy="35175"/>
            </a:xfrm>
            <a:custGeom>
              <a:avLst/>
              <a:gdLst/>
              <a:ahLst/>
              <a:cxnLst/>
              <a:rect l="l" t="t" r="r" b="b"/>
              <a:pathLst>
                <a:path w="2431" h="1407" fill="none" extrusionOk="0">
                  <a:moveTo>
                    <a:pt x="1025" y="1"/>
                  </a:moveTo>
                  <a:lnTo>
                    <a:pt x="2431" y="1406"/>
                  </a:lnTo>
                  <a:lnTo>
                    <a:pt x="441" y="1406"/>
                  </a:lnTo>
                  <a:lnTo>
                    <a:pt x="0" y="407"/>
                  </a:lnTo>
                  <a:lnTo>
                    <a:pt x="1025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5804;p34"/>
            <p:cNvSpPr/>
            <p:nvPr/>
          </p:nvSpPr>
          <p:spPr>
            <a:xfrm>
              <a:off x="1906925" y="1258050"/>
              <a:ext cx="60775" cy="35175"/>
            </a:xfrm>
            <a:custGeom>
              <a:avLst/>
              <a:gdLst/>
              <a:ahLst/>
              <a:cxnLst/>
              <a:rect l="l" t="t" r="r" b="b"/>
              <a:pathLst>
                <a:path w="2431" h="1407" fill="none" extrusionOk="0">
                  <a:moveTo>
                    <a:pt x="1025" y="1406"/>
                  </a:moveTo>
                  <a:lnTo>
                    <a:pt x="0" y="1016"/>
                  </a:lnTo>
                  <a:lnTo>
                    <a:pt x="441" y="0"/>
                  </a:lnTo>
                  <a:lnTo>
                    <a:pt x="2431" y="0"/>
                  </a:lnTo>
                  <a:lnTo>
                    <a:pt x="1025" y="140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5805;p34"/>
            <p:cNvSpPr/>
            <p:nvPr/>
          </p:nvSpPr>
          <p:spPr>
            <a:xfrm>
              <a:off x="1951175" y="1276875"/>
              <a:ext cx="35175" cy="60800"/>
            </a:xfrm>
            <a:custGeom>
              <a:avLst/>
              <a:gdLst/>
              <a:ahLst/>
              <a:cxnLst/>
              <a:rect l="l" t="t" r="r" b="b"/>
              <a:pathLst>
                <a:path w="1407" h="2432" fill="none" extrusionOk="0">
                  <a:moveTo>
                    <a:pt x="1406" y="1991"/>
                  </a:moveTo>
                  <a:lnTo>
                    <a:pt x="407" y="2432"/>
                  </a:lnTo>
                  <a:lnTo>
                    <a:pt x="0" y="1407"/>
                  </a:lnTo>
                  <a:lnTo>
                    <a:pt x="1406" y="1"/>
                  </a:lnTo>
                  <a:lnTo>
                    <a:pt x="1406" y="199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5806;p34"/>
            <p:cNvSpPr/>
            <p:nvPr/>
          </p:nvSpPr>
          <p:spPr>
            <a:xfrm>
              <a:off x="1951175" y="1152175"/>
              <a:ext cx="35175" cy="60800"/>
            </a:xfrm>
            <a:custGeom>
              <a:avLst/>
              <a:gdLst/>
              <a:ahLst/>
              <a:cxnLst/>
              <a:rect l="l" t="t" r="r" b="b"/>
              <a:pathLst>
                <a:path w="1407" h="2432" fill="none" extrusionOk="0">
                  <a:moveTo>
                    <a:pt x="1406" y="2431"/>
                  </a:moveTo>
                  <a:lnTo>
                    <a:pt x="0" y="1017"/>
                  </a:lnTo>
                  <a:lnTo>
                    <a:pt x="398" y="0"/>
                  </a:lnTo>
                  <a:lnTo>
                    <a:pt x="1406" y="441"/>
                  </a:lnTo>
                  <a:lnTo>
                    <a:pt x="1406" y="243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5807;p34"/>
            <p:cNvSpPr/>
            <p:nvPr/>
          </p:nvSpPr>
          <p:spPr>
            <a:xfrm>
              <a:off x="2031625" y="1196425"/>
              <a:ext cx="60800" cy="35175"/>
            </a:xfrm>
            <a:custGeom>
              <a:avLst/>
              <a:gdLst/>
              <a:ahLst/>
              <a:cxnLst/>
              <a:rect l="l" t="t" r="r" b="b"/>
              <a:pathLst>
                <a:path w="2432" h="1407" fill="none" extrusionOk="0">
                  <a:moveTo>
                    <a:pt x="1407" y="1"/>
                  </a:moveTo>
                  <a:lnTo>
                    <a:pt x="2431" y="399"/>
                  </a:lnTo>
                  <a:lnTo>
                    <a:pt x="1991" y="1406"/>
                  </a:lnTo>
                  <a:lnTo>
                    <a:pt x="1" y="1406"/>
                  </a:lnTo>
                  <a:lnTo>
                    <a:pt x="1407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5808;p34"/>
            <p:cNvSpPr/>
            <p:nvPr/>
          </p:nvSpPr>
          <p:spPr>
            <a:xfrm>
              <a:off x="2012775" y="1151950"/>
              <a:ext cx="35175" cy="61025"/>
            </a:xfrm>
            <a:custGeom>
              <a:avLst/>
              <a:gdLst/>
              <a:ahLst/>
              <a:cxnLst/>
              <a:rect l="l" t="t" r="r" b="b"/>
              <a:pathLst>
                <a:path w="1407" h="2441" fill="none" extrusionOk="0">
                  <a:moveTo>
                    <a:pt x="1" y="441"/>
                  </a:moveTo>
                  <a:lnTo>
                    <a:pt x="1009" y="1"/>
                  </a:lnTo>
                  <a:lnTo>
                    <a:pt x="1407" y="1034"/>
                  </a:lnTo>
                  <a:lnTo>
                    <a:pt x="1" y="2440"/>
                  </a:lnTo>
                  <a:lnTo>
                    <a:pt x="1" y="44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5809;p34"/>
            <p:cNvSpPr/>
            <p:nvPr/>
          </p:nvSpPr>
          <p:spPr>
            <a:xfrm>
              <a:off x="2012775" y="1276875"/>
              <a:ext cx="35400" cy="60600"/>
            </a:xfrm>
            <a:custGeom>
              <a:avLst/>
              <a:gdLst/>
              <a:ahLst/>
              <a:cxnLst/>
              <a:rect l="l" t="t" r="r" b="b"/>
              <a:pathLst>
                <a:path w="1416" h="2424" fill="none" extrusionOk="0">
                  <a:moveTo>
                    <a:pt x="1017" y="2423"/>
                  </a:moveTo>
                  <a:lnTo>
                    <a:pt x="1" y="1983"/>
                  </a:lnTo>
                  <a:lnTo>
                    <a:pt x="1" y="1"/>
                  </a:lnTo>
                  <a:lnTo>
                    <a:pt x="1415" y="1407"/>
                  </a:lnTo>
                  <a:lnTo>
                    <a:pt x="1017" y="242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5810;p34"/>
            <p:cNvSpPr/>
            <p:nvPr/>
          </p:nvSpPr>
          <p:spPr>
            <a:xfrm>
              <a:off x="2031625" y="1258050"/>
              <a:ext cx="60800" cy="35175"/>
            </a:xfrm>
            <a:custGeom>
              <a:avLst/>
              <a:gdLst/>
              <a:ahLst/>
              <a:cxnLst/>
              <a:rect l="l" t="t" r="r" b="b"/>
              <a:pathLst>
                <a:path w="2432" h="1407" fill="none" extrusionOk="0">
                  <a:moveTo>
                    <a:pt x="1407" y="1406"/>
                  </a:moveTo>
                  <a:lnTo>
                    <a:pt x="1" y="0"/>
                  </a:lnTo>
                  <a:lnTo>
                    <a:pt x="1991" y="0"/>
                  </a:lnTo>
                  <a:lnTo>
                    <a:pt x="2431" y="1000"/>
                  </a:lnTo>
                  <a:lnTo>
                    <a:pt x="1407" y="140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5811;p34"/>
            <p:cNvSpPr/>
            <p:nvPr/>
          </p:nvSpPr>
          <p:spPr>
            <a:xfrm>
              <a:off x="2066775" y="129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6" name="Google Shape;5070;p31"/>
          <p:cNvSpPr txBox="1"/>
          <p:nvPr/>
        </p:nvSpPr>
        <p:spPr>
          <a:xfrm>
            <a:off x="3224347" y="3054767"/>
            <a:ext cx="907115" cy="33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1.82</a:t>
            </a:r>
            <a:r>
              <a:rPr lang="en-GB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%</a:t>
            </a:r>
            <a:endParaRPr lang="en-GB" b="1">
              <a:solidFill>
                <a:srgbClr val="666666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grpSp>
        <p:nvGrpSpPr>
          <p:cNvPr id="177" name="Google Shape;10599;p45"/>
          <p:cNvGrpSpPr/>
          <p:nvPr/>
        </p:nvGrpSpPr>
        <p:grpSpPr>
          <a:xfrm>
            <a:off x="2397566" y="2312748"/>
            <a:ext cx="326104" cy="741463"/>
            <a:chOff x="3024450" y="2676875"/>
            <a:chExt cx="190600" cy="451875"/>
          </a:xfrm>
          <a:solidFill>
            <a:srgbClr val="56C7B8"/>
          </a:solidFill>
        </p:grpSpPr>
        <p:sp>
          <p:nvSpPr>
            <p:cNvPr id="178" name="Google Shape;10600;p45"/>
            <p:cNvSpPr/>
            <p:nvPr/>
          </p:nvSpPr>
          <p:spPr>
            <a:xfrm>
              <a:off x="3106400" y="3020100"/>
              <a:ext cx="26475" cy="26700"/>
            </a:xfrm>
            <a:custGeom>
              <a:avLst/>
              <a:gdLst/>
              <a:ahLst/>
              <a:cxnLst/>
              <a:rect l="l" t="t" r="r" b="b"/>
              <a:pathLst>
                <a:path w="1059" h="1068" extrusionOk="0">
                  <a:moveTo>
                    <a:pt x="534" y="1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4"/>
                  </a:lnTo>
                  <a:lnTo>
                    <a:pt x="153" y="161"/>
                  </a:lnTo>
                  <a:lnTo>
                    <a:pt x="93" y="238"/>
                  </a:lnTo>
                  <a:lnTo>
                    <a:pt x="43" y="331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44"/>
                  </a:lnTo>
                  <a:lnTo>
                    <a:pt x="26" y="695"/>
                  </a:lnTo>
                  <a:lnTo>
                    <a:pt x="43" y="737"/>
                  </a:lnTo>
                  <a:lnTo>
                    <a:pt x="93" y="831"/>
                  </a:lnTo>
                  <a:lnTo>
                    <a:pt x="153" y="907"/>
                  </a:lnTo>
                  <a:lnTo>
                    <a:pt x="237" y="974"/>
                  </a:lnTo>
                  <a:lnTo>
                    <a:pt x="322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34" y="1068"/>
                  </a:lnTo>
                  <a:lnTo>
                    <a:pt x="585" y="1059"/>
                  </a:lnTo>
                  <a:lnTo>
                    <a:pt x="635" y="1051"/>
                  </a:lnTo>
                  <a:lnTo>
                    <a:pt x="686" y="1042"/>
                  </a:lnTo>
                  <a:lnTo>
                    <a:pt x="737" y="1025"/>
                  </a:lnTo>
                  <a:lnTo>
                    <a:pt x="830" y="974"/>
                  </a:lnTo>
                  <a:lnTo>
                    <a:pt x="907" y="907"/>
                  </a:lnTo>
                  <a:lnTo>
                    <a:pt x="974" y="831"/>
                  </a:lnTo>
                  <a:lnTo>
                    <a:pt x="1017" y="737"/>
                  </a:lnTo>
                  <a:lnTo>
                    <a:pt x="1034" y="695"/>
                  </a:lnTo>
                  <a:lnTo>
                    <a:pt x="1050" y="644"/>
                  </a:lnTo>
                  <a:lnTo>
                    <a:pt x="1059" y="585"/>
                  </a:lnTo>
                  <a:lnTo>
                    <a:pt x="1059" y="534"/>
                  </a:lnTo>
                  <a:lnTo>
                    <a:pt x="1059" y="483"/>
                  </a:lnTo>
                  <a:lnTo>
                    <a:pt x="1050" y="424"/>
                  </a:lnTo>
                  <a:lnTo>
                    <a:pt x="1034" y="373"/>
                  </a:lnTo>
                  <a:lnTo>
                    <a:pt x="1017" y="331"/>
                  </a:lnTo>
                  <a:lnTo>
                    <a:pt x="974" y="238"/>
                  </a:lnTo>
                  <a:lnTo>
                    <a:pt x="907" y="161"/>
                  </a:lnTo>
                  <a:lnTo>
                    <a:pt x="830" y="94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5" y="17"/>
                  </a:lnTo>
                  <a:lnTo>
                    <a:pt x="585" y="9"/>
                  </a:lnTo>
                  <a:lnTo>
                    <a:pt x="5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0601;p45"/>
            <p:cNvSpPr/>
            <p:nvPr/>
          </p:nvSpPr>
          <p:spPr>
            <a:xfrm>
              <a:off x="3106400" y="3020100"/>
              <a:ext cx="26475" cy="26700"/>
            </a:xfrm>
            <a:custGeom>
              <a:avLst/>
              <a:gdLst/>
              <a:ahLst/>
              <a:cxnLst/>
              <a:rect l="l" t="t" r="r" b="b"/>
              <a:pathLst>
                <a:path w="1059" h="1068" fill="none" extrusionOk="0">
                  <a:moveTo>
                    <a:pt x="1059" y="534"/>
                  </a:moveTo>
                  <a:lnTo>
                    <a:pt x="1059" y="534"/>
                  </a:lnTo>
                  <a:lnTo>
                    <a:pt x="1059" y="585"/>
                  </a:lnTo>
                  <a:lnTo>
                    <a:pt x="1050" y="644"/>
                  </a:lnTo>
                  <a:lnTo>
                    <a:pt x="1034" y="695"/>
                  </a:lnTo>
                  <a:lnTo>
                    <a:pt x="1017" y="737"/>
                  </a:lnTo>
                  <a:lnTo>
                    <a:pt x="974" y="831"/>
                  </a:lnTo>
                  <a:lnTo>
                    <a:pt x="907" y="907"/>
                  </a:lnTo>
                  <a:lnTo>
                    <a:pt x="830" y="974"/>
                  </a:lnTo>
                  <a:lnTo>
                    <a:pt x="737" y="1025"/>
                  </a:lnTo>
                  <a:lnTo>
                    <a:pt x="686" y="1042"/>
                  </a:lnTo>
                  <a:lnTo>
                    <a:pt x="635" y="1051"/>
                  </a:lnTo>
                  <a:lnTo>
                    <a:pt x="585" y="1059"/>
                  </a:lnTo>
                  <a:lnTo>
                    <a:pt x="534" y="1068"/>
                  </a:lnTo>
                  <a:lnTo>
                    <a:pt x="534" y="1068"/>
                  </a:lnTo>
                  <a:lnTo>
                    <a:pt x="475" y="1059"/>
                  </a:lnTo>
                  <a:lnTo>
                    <a:pt x="424" y="1051"/>
                  </a:lnTo>
                  <a:lnTo>
                    <a:pt x="373" y="1042"/>
                  </a:lnTo>
                  <a:lnTo>
                    <a:pt x="322" y="1025"/>
                  </a:lnTo>
                  <a:lnTo>
                    <a:pt x="237" y="974"/>
                  </a:lnTo>
                  <a:lnTo>
                    <a:pt x="153" y="907"/>
                  </a:lnTo>
                  <a:lnTo>
                    <a:pt x="93" y="831"/>
                  </a:lnTo>
                  <a:lnTo>
                    <a:pt x="43" y="737"/>
                  </a:lnTo>
                  <a:lnTo>
                    <a:pt x="26" y="695"/>
                  </a:lnTo>
                  <a:lnTo>
                    <a:pt x="9" y="644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483"/>
                  </a:lnTo>
                  <a:lnTo>
                    <a:pt x="9" y="424"/>
                  </a:lnTo>
                  <a:lnTo>
                    <a:pt x="26" y="373"/>
                  </a:lnTo>
                  <a:lnTo>
                    <a:pt x="43" y="331"/>
                  </a:lnTo>
                  <a:lnTo>
                    <a:pt x="93" y="238"/>
                  </a:lnTo>
                  <a:lnTo>
                    <a:pt x="153" y="161"/>
                  </a:lnTo>
                  <a:lnTo>
                    <a:pt x="237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24" y="17"/>
                  </a:lnTo>
                  <a:lnTo>
                    <a:pt x="475" y="9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9"/>
                  </a:lnTo>
                  <a:lnTo>
                    <a:pt x="635" y="17"/>
                  </a:lnTo>
                  <a:lnTo>
                    <a:pt x="686" y="26"/>
                  </a:lnTo>
                  <a:lnTo>
                    <a:pt x="737" y="43"/>
                  </a:lnTo>
                  <a:lnTo>
                    <a:pt x="830" y="94"/>
                  </a:lnTo>
                  <a:lnTo>
                    <a:pt x="907" y="161"/>
                  </a:lnTo>
                  <a:lnTo>
                    <a:pt x="974" y="238"/>
                  </a:lnTo>
                  <a:lnTo>
                    <a:pt x="1017" y="331"/>
                  </a:lnTo>
                  <a:lnTo>
                    <a:pt x="1034" y="373"/>
                  </a:lnTo>
                  <a:lnTo>
                    <a:pt x="1050" y="424"/>
                  </a:lnTo>
                  <a:lnTo>
                    <a:pt x="1059" y="483"/>
                  </a:lnTo>
                  <a:lnTo>
                    <a:pt x="1059" y="534"/>
                  </a:lnTo>
                  <a:lnTo>
                    <a:pt x="1059" y="53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0602;p45"/>
            <p:cNvSpPr/>
            <p:nvPr/>
          </p:nvSpPr>
          <p:spPr>
            <a:xfrm>
              <a:off x="3132850" y="3033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0603;p45"/>
            <p:cNvSpPr/>
            <p:nvPr/>
          </p:nvSpPr>
          <p:spPr>
            <a:xfrm>
              <a:off x="3024450" y="2676875"/>
              <a:ext cx="190600" cy="451875"/>
            </a:xfrm>
            <a:custGeom>
              <a:avLst/>
              <a:gdLst/>
              <a:ahLst/>
              <a:cxnLst/>
              <a:rect l="l" t="t" r="r" b="b"/>
              <a:pathLst>
                <a:path w="7624" h="18075" extrusionOk="0">
                  <a:moveTo>
                    <a:pt x="3863" y="1771"/>
                  </a:moveTo>
                  <a:lnTo>
                    <a:pt x="3913" y="1779"/>
                  </a:lnTo>
                  <a:lnTo>
                    <a:pt x="3964" y="1788"/>
                  </a:lnTo>
                  <a:lnTo>
                    <a:pt x="4015" y="1813"/>
                  </a:lnTo>
                  <a:lnTo>
                    <a:pt x="4108" y="1855"/>
                  </a:lnTo>
                  <a:lnTo>
                    <a:pt x="4185" y="1923"/>
                  </a:lnTo>
                  <a:lnTo>
                    <a:pt x="4252" y="1999"/>
                  </a:lnTo>
                  <a:lnTo>
                    <a:pt x="4295" y="2093"/>
                  </a:lnTo>
                  <a:lnTo>
                    <a:pt x="4312" y="2143"/>
                  </a:lnTo>
                  <a:lnTo>
                    <a:pt x="4328" y="2194"/>
                  </a:lnTo>
                  <a:lnTo>
                    <a:pt x="4337" y="2245"/>
                  </a:lnTo>
                  <a:lnTo>
                    <a:pt x="4337" y="2296"/>
                  </a:lnTo>
                  <a:lnTo>
                    <a:pt x="4337" y="12764"/>
                  </a:lnTo>
                  <a:lnTo>
                    <a:pt x="4456" y="12815"/>
                  </a:lnTo>
                  <a:lnTo>
                    <a:pt x="4557" y="12866"/>
                  </a:lnTo>
                  <a:lnTo>
                    <a:pt x="4667" y="12925"/>
                  </a:lnTo>
                  <a:lnTo>
                    <a:pt x="4760" y="12993"/>
                  </a:lnTo>
                  <a:lnTo>
                    <a:pt x="4854" y="13069"/>
                  </a:lnTo>
                  <a:lnTo>
                    <a:pt x="4947" y="13154"/>
                  </a:lnTo>
                  <a:lnTo>
                    <a:pt x="5023" y="13238"/>
                  </a:lnTo>
                  <a:lnTo>
                    <a:pt x="5099" y="13340"/>
                  </a:lnTo>
                  <a:lnTo>
                    <a:pt x="5167" y="13442"/>
                  </a:lnTo>
                  <a:lnTo>
                    <a:pt x="5226" y="13543"/>
                  </a:lnTo>
                  <a:lnTo>
                    <a:pt x="5277" y="13653"/>
                  </a:lnTo>
                  <a:lnTo>
                    <a:pt x="5319" y="13772"/>
                  </a:lnTo>
                  <a:lnTo>
                    <a:pt x="5353" y="13890"/>
                  </a:lnTo>
                  <a:lnTo>
                    <a:pt x="5379" y="14009"/>
                  </a:lnTo>
                  <a:lnTo>
                    <a:pt x="5396" y="14136"/>
                  </a:lnTo>
                  <a:lnTo>
                    <a:pt x="5396" y="14263"/>
                  </a:lnTo>
                  <a:lnTo>
                    <a:pt x="5387" y="14424"/>
                  </a:lnTo>
                  <a:lnTo>
                    <a:pt x="5362" y="14585"/>
                  </a:lnTo>
                  <a:lnTo>
                    <a:pt x="5328" y="14737"/>
                  </a:lnTo>
                  <a:lnTo>
                    <a:pt x="5269" y="14881"/>
                  </a:lnTo>
                  <a:lnTo>
                    <a:pt x="5209" y="15017"/>
                  </a:lnTo>
                  <a:lnTo>
                    <a:pt x="5125" y="15152"/>
                  </a:lnTo>
                  <a:lnTo>
                    <a:pt x="5031" y="15271"/>
                  </a:lnTo>
                  <a:lnTo>
                    <a:pt x="4930" y="15390"/>
                  </a:lnTo>
                  <a:lnTo>
                    <a:pt x="4820" y="15491"/>
                  </a:lnTo>
                  <a:lnTo>
                    <a:pt x="4693" y="15576"/>
                  </a:lnTo>
                  <a:lnTo>
                    <a:pt x="4566" y="15661"/>
                  </a:lnTo>
                  <a:lnTo>
                    <a:pt x="4430" y="15728"/>
                  </a:lnTo>
                  <a:lnTo>
                    <a:pt x="4278" y="15779"/>
                  </a:lnTo>
                  <a:lnTo>
                    <a:pt x="4125" y="15821"/>
                  </a:lnTo>
                  <a:lnTo>
                    <a:pt x="3973" y="15847"/>
                  </a:lnTo>
                  <a:lnTo>
                    <a:pt x="3812" y="15855"/>
                  </a:lnTo>
                  <a:lnTo>
                    <a:pt x="3651" y="15847"/>
                  </a:lnTo>
                  <a:lnTo>
                    <a:pt x="3490" y="15821"/>
                  </a:lnTo>
                  <a:lnTo>
                    <a:pt x="3338" y="15779"/>
                  </a:lnTo>
                  <a:lnTo>
                    <a:pt x="3194" y="15728"/>
                  </a:lnTo>
                  <a:lnTo>
                    <a:pt x="3050" y="15661"/>
                  </a:lnTo>
                  <a:lnTo>
                    <a:pt x="2923" y="15576"/>
                  </a:lnTo>
                  <a:lnTo>
                    <a:pt x="2796" y="15491"/>
                  </a:lnTo>
                  <a:lnTo>
                    <a:pt x="2685" y="15390"/>
                  </a:lnTo>
                  <a:lnTo>
                    <a:pt x="2584" y="15271"/>
                  </a:lnTo>
                  <a:lnTo>
                    <a:pt x="2491" y="15152"/>
                  </a:lnTo>
                  <a:lnTo>
                    <a:pt x="2414" y="15017"/>
                  </a:lnTo>
                  <a:lnTo>
                    <a:pt x="2347" y="14881"/>
                  </a:lnTo>
                  <a:lnTo>
                    <a:pt x="2296" y="14737"/>
                  </a:lnTo>
                  <a:lnTo>
                    <a:pt x="2253" y="14585"/>
                  </a:lnTo>
                  <a:lnTo>
                    <a:pt x="2228" y="14424"/>
                  </a:lnTo>
                  <a:lnTo>
                    <a:pt x="2220" y="14263"/>
                  </a:lnTo>
                  <a:lnTo>
                    <a:pt x="2228" y="14136"/>
                  </a:lnTo>
                  <a:lnTo>
                    <a:pt x="2245" y="14009"/>
                  </a:lnTo>
                  <a:lnTo>
                    <a:pt x="2262" y="13890"/>
                  </a:lnTo>
                  <a:lnTo>
                    <a:pt x="2296" y="13772"/>
                  </a:lnTo>
                  <a:lnTo>
                    <a:pt x="2338" y="13653"/>
                  </a:lnTo>
                  <a:lnTo>
                    <a:pt x="2397" y="13543"/>
                  </a:lnTo>
                  <a:lnTo>
                    <a:pt x="2448" y="13442"/>
                  </a:lnTo>
                  <a:lnTo>
                    <a:pt x="2516" y="13340"/>
                  </a:lnTo>
                  <a:lnTo>
                    <a:pt x="2592" y="13238"/>
                  </a:lnTo>
                  <a:lnTo>
                    <a:pt x="2677" y="13154"/>
                  </a:lnTo>
                  <a:lnTo>
                    <a:pt x="2762" y="13069"/>
                  </a:lnTo>
                  <a:lnTo>
                    <a:pt x="2855" y="12993"/>
                  </a:lnTo>
                  <a:lnTo>
                    <a:pt x="2956" y="12925"/>
                  </a:lnTo>
                  <a:lnTo>
                    <a:pt x="3058" y="12866"/>
                  </a:lnTo>
                  <a:lnTo>
                    <a:pt x="3168" y="12815"/>
                  </a:lnTo>
                  <a:lnTo>
                    <a:pt x="3278" y="12764"/>
                  </a:lnTo>
                  <a:lnTo>
                    <a:pt x="3278" y="2296"/>
                  </a:lnTo>
                  <a:lnTo>
                    <a:pt x="3278" y="2245"/>
                  </a:lnTo>
                  <a:lnTo>
                    <a:pt x="3287" y="2194"/>
                  </a:lnTo>
                  <a:lnTo>
                    <a:pt x="3304" y="2143"/>
                  </a:lnTo>
                  <a:lnTo>
                    <a:pt x="3321" y="2093"/>
                  </a:lnTo>
                  <a:lnTo>
                    <a:pt x="3371" y="1999"/>
                  </a:lnTo>
                  <a:lnTo>
                    <a:pt x="3431" y="1923"/>
                  </a:lnTo>
                  <a:lnTo>
                    <a:pt x="3515" y="1855"/>
                  </a:lnTo>
                  <a:lnTo>
                    <a:pt x="3600" y="1813"/>
                  </a:lnTo>
                  <a:lnTo>
                    <a:pt x="3651" y="1788"/>
                  </a:lnTo>
                  <a:lnTo>
                    <a:pt x="3702" y="1779"/>
                  </a:lnTo>
                  <a:lnTo>
                    <a:pt x="3753" y="1771"/>
                  </a:lnTo>
                  <a:close/>
                  <a:moveTo>
                    <a:pt x="3812" y="1"/>
                  </a:moveTo>
                  <a:lnTo>
                    <a:pt x="3693" y="9"/>
                  </a:lnTo>
                  <a:lnTo>
                    <a:pt x="3575" y="18"/>
                  </a:lnTo>
                  <a:lnTo>
                    <a:pt x="3456" y="26"/>
                  </a:lnTo>
                  <a:lnTo>
                    <a:pt x="3346" y="51"/>
                  </a:lnTo>
                  <a:lnTo>
                    <a:pt x="3236" y="77"/>
                  </a:lnTo>
                  <a:lnTo>
                    <a:pt x="3126" y="102"/>
                  </a:lnTo>
                  <a:lnTo>
                    <a:pt x="3024" y="145"/>
                  </a:lnTo>
                  <a:lnTo>
                    <a:pt x="2914" y="187"/>
                  </a:lnTo>
                  <a:lnTo>
                    <a:pt x="2812" y="229"/>
                  </a:lnTo>
                  <a:lnTo>
                    <a:pt x="2719" y="280"/>
                  </a:lnTo>
                  <a:lnTo>
                    <a:pt x="2618" y="331"/>
                  </a:lnTo>
                  <a:lnTo>
                    <a:pt x="2525" y="399"/>
                  </a:lnTo>
                  <a:lnTo>
                    <a:pt x="2440" y="458"/>
                  </a:lnTo>
                  <a:lnTo>
                    <a:pt x="2347" y="526"/>
                  </a:lnTo>
                  <a:lnTo>
                    <a:pt x="2270" y="602"/>
                  </a:lnTo>
                  <a:lnTo>
                    <a:pt x="2186" y="678"/>
                  </a:lnTo>
                  <a:lnTo>
                    <a:pt x="2110" y="754"/>
                  </a:lnTo>
                  <a:lnTo>
                    <a:pt x="2042" y="839"/>
                  </a:lnTo>
                  <a:lnTo>
                    <a:pt x="1974" y="924"/>
                  </a:lnTo>
                  <a:lnTo>
                    <a:pt x="1906" y="1017"/>
                  </a:lnTo>
                  <a:lnTo>
                    <a:pt x="1847" y="1110"/>
                  </a:lnTo>
                  <a:lnTo>
                    <a:pt x="1796" y="1203"/>
                  </a:lnTo>
                  <a:lnTo>
                    <a:pt x="1745" y="1305"/>
                  </a:lnTo>
                  <a:lnTo>
                    <a:pt x="1695" y="1407"/>
                  </a:lnTo>
                  <a:lnTo>
                    <a:pt x="1652" y="1508"/>
                  </a:lnTo>
                  <a:lnTo>
                    <a:pt x="1618" y="1618"/>
                  </a:lnTo>
                  <a:lnTo>
                    <a:pt x="1584" y="1720"/>
                  </a:lnTo>
                  <a:lnTo>
                    <a:pt x="1559" y="1838"/>
                  </a:lnTo>
                  <a:lnTo>
                    <a:pt x="1542" y="1949"/>
                  </a:lnTo>
                  <a:lnTo>
                    <a:pt x="1525" y="2059"/>
                  </a:lnTo>
                  <a:lnTo>
                    <a:pt x="1517" y="2177"/>
                  </a:lnTo>
                  <a:lnTo>
                    <a:pt x="1517" y="2296"/>
                  </a:lnTo>
                  <a:lnTo>
                    <a:pt x="1517" y="11214"/>
                  </a:lnTo>
                  <a:lnTo>
                    <a:pt x="1339" y="11358"/>
                  </a:lnTo>
                  <a:lnTo>
                    <a:pt x="1178" y="11502"/>
                  </a:lnTo>
                  <a:lnTo>
                    <a:pt x="1017" y="11663"/>
                  </a:lnTo>
                  <a:lnTo>
                    <a:pt x="873" y="11824"/>
                  </a:lnTo>
                  <a:lnTo>
                    <a:pt x="737" y="12002"/>
                  </a:lnTo>
                  <a:lnTo>
                    <a:pt x="610" y="12180"/>
                  </a:lnTo>
                  <a:lnTo>
                    <a:pt x="500" y="12366"/>
                  </a:lnTo>
                  <a:lnTo>
                    <a:pt x="399" y="12561"/>
                  </a:lnTo>
                  <a:lnTo>
                    <a:pt x="306" y="12756"/>
                  </a:lnTo>
                  <a:lnTo>
                    <a:pt x="229" y="12959"/>
                  </a:lnTo>
                  <a:lnTo>
                    <a:pt x="153" y="13171"/>
                  </a:lnTo>
                  <a:lnTo>
                    <a:pt x="102" y="13382"/>
                  </a:lnTo>
                  <a:lnTo>
                    <a:pt x="51" y="13594"/>
                  </a:lnTo>
                  <a:lnTo>
                    <a:pt x="26" y="13814"/>
                  </a:lnTo>
                  <a:lnTo>
                    <a:pt x="1" y="14034"/>
                  </a:lnTo>
                  <a:lnTo>
                    <a:pt x="1" y="14263"/>
                  </a:lnTo>
                  <a:lnTo>
                    <a:pt x="1" y="14458"/>
                  </a:lnTo>
                  <a:lnTo>
                    <a:pt x="18" y="14653"/>
                  </a:lnTo>
                  <a:lnTo>
                    <a:pt x="43" y="14839"/>
                  </a:lnTo>
                  <a:lnTo>
                    <a:pt x="77" y="15034"/>
                  </a:lnTo>
                  <a:lnTo>
                    <a:pt x="119" y="15212"/>
                  </a:lnTo>
                  <a:lnTo>
                    <a:pt x="170" y="15398"/>
                  </a:lnTo>
                  <a:lnTo>
                    <a:pt x="229" y="15576"/>
                  </a:lnTo>
                  <a:lnTo>
                    <a:pt x="297" y="15745"/>
                  </a:lnTo>
                  <a:lnTo>
                    <a:pt x="373" y="15915"/>
                  </a:lnTo>
                  <a:lnTo>
                    <a:pt x="458" y="16076"/>
                  </a:lnTo>
                  <a:lnTo>
                    <a:pt x="551" y="16236"/>
                  </a:lnTo>
                  <a:lnTo>
                    <a:pt x="653" y="16389"/>
                  </a:lnTo>
                  <a:lnTo>
                    <a:pt x="754" y="16541"/>
                  </a:lnTo>
                  <a:lnTo>
                    <a:pt x="865" y="16685"/>
                  </a:lnTo>
                  <a:lnTo>
                    <a:pt x="992" y="16821"/>
                  </a:lnTo>
                  <a:lnTo>
                    <a:pt x="1119" y="16956"/>
                  </a:lnTo>
                  <a:lnTo>
                    <a:pt x="1246" y="17083"/>
                  </a:lnTo>
                  <a:lnTo>
                    <a:pt x="1390" y="17202"/>
                  </a:lnTo>
                  <a:lnTo>
                    <a:pt x="1534" y="17321"/>
                  </a:lnTo>
                  <a:lnTo>
                    <a:pt x="1678" y="17422"/>
                  </a:lnTo>
                  <a:lnTo>
                    <a:pt x="1830" y="17524"/>
                  </a:lnTo>
                  <a:lnTo>
                    <a:pt x="1991" y="17617"/>
                  </a:lnTo>
                  <a:lnTo>
                    <a:pt x="2160" y="17702"/>
                  </a:lnTo>
                  <a:lnTo>
                    <a:pt x="2330" y="17778"/>
                  </a:lnTo>
                  <a:lnTo>
                    <a:pt x="2499" y="17846"/>
                  </a:lnTo>
                  <a:lnTo>
                    <a:pt x="2677" y="17905"/>
                  </a:lnTo>
                  <a:lnTo>
                    <a:pt x="2855" y="17956"/>
                  </a:lnTo>
                  <a:lnTo>
                    <a:pt x="3041" y="17998"/>
                  </a:lnTo>
                  <a:lnTo>
                    <a:pt x="3227" y="18032"/>
                  </a:lnTo>
                  <a:lnTo>
                    <a:pt x="3422" y="18057"/>
                  </a:lnTo>
                  <a:lnTo>
                    <a:pt x="3617" y="18074"/>
                  </a:lnTo>
                  <a:lnTo>
                    <a:pt x="4007" y="18074"/>
                  </a:lnTo>
                  <a:lnTo>
                    <a:pt x="4201" y="18057"/>
                  </a:lnTo>
                  <a:lnTo>
                    <a:pt x="4388" y="18032"/>
                  </a:lnTo>
                  <a:lnTo>
                    <a:pt x="4574" y="17998"/>
                  </a:lnTo>
                  <a:lnTo>
                    <a:pt x="4760" y="17956"/>
                  </a:lnTo>
                  <a:lnTo>
                    <a:pt x="4938" y="17905"/>
                  </a:lnTo>
                  <a:lnTo>
                    <a:pt x="5116" y="17846"/>
                  </a:lnTo>
                  <a:lnTo>
                    <a:pt x="5294" y="17778"/>
                  </a:lnTo>
                  <a:lnTo>
                    <a:pt x="5463" y="17702"/>
                  </a:lnTo>
                  <a:lnTo>
                    <a:pt x="5624" y="17617"/>
                  </a:lnTo>
                  <a:lnTo>
                    <a:pt x="5785" y="17524"/>
                  </a:lnTo>
                  <a:lnTo>
                    <a:pt x="5938" y="17422"/>
                  </a:lnTo>
                  <a:lnTo>
                    <a:pt x="6090" y="17321"/>
                  </a:lnTo>
                  <a:lnTo>
                    <a:pt x="6234" y="17202"/>
                  </a:lnTo>
                  <a:lnTo>
                    <a:pt x="6370" y="17083"/>
                  </a:lnTo>
                  <a:lnTo>
                    <a:pt x="6505" y="16956"/>
                  </a:lnTo>
                  <a:lnTo>
                    <a:pt x="6632" y="16821"/>
                  </a:lnTo>
                  <a:lnTo>
                    <a:pt x="6751" y="16685"/>
                  </a:lnTo>
                  <a:lnTo>
                    <a:pt x="6861" y="16541"/>
                  </a:lnTo>
                  <a:lnTo>
                    <a:pt x="6971" y="16389"/>
                  </a:lnTo>
                  <a:lnTo>
                    <a:pt x="7073" y="16236"/>
                  </a:lnTo>
                  <a:lnTo>
                    <a:pt x="7157" y="16076"/>
                  </a:lnTo>
                  <a:lnTo>
                    <a:pt x="7242" y="15915"/>
                  </a:lnTo>
                  <a:lnTo>
                    <a:pt x="7318" y="15745"/>
                  </a:lnTo>
                  <a:lnTo>
                    <a:pt x="7386" y="15576"/>
                  </a:lnTo>
                  <a:lnTo>
                    <a:pt x="7454" y="15398"/>
                  </a:lnTo>
                  <a:lnTo>
                    <a:pt x="7505" y="15212"/>
                  </a:lnTo>
                  <a:lnTo>
                    <a:pt x="7547" y="15034"/>
                  </a:lnTo>
                  <a:lnTo>
                    <a:pt x="7581" y="14839"/>
                  </a:lnTo>
                  <a:lnTo>
                    <a:pt x="7598" y="14653"/>
                  </a:lnTo>
                  <a:lnTo>
                    <a:pt x="7615" y="14458"/>
                  </a:lnTo>
                  <a:lnTo>
                    <a:pt x="7623" y="14263"/>
                  </a:lnTo>
                  <a:lnTo>
                    <a:pt x="7615" y="14034"/>
                  </a:lnTo>
                  <a:lnTo>
                    <a:pt x="7598" y="13814"/>
                  </a:lnTo>
                  <a:lnTo>
                    <a:pt x="7564" y="13594"/>
                  </a:lnTo>
                  <a:lnTo>
                    <a:pt x="7521" y="13382"/>
                  </a:lnTo>
                  <a:lnTo>
                    <a:pt x="7462" y="13171"/>
                  </a:lnTo>
                  <a:lnTo>
                    <a:pt x="7394" y="12959"/>
                  </a:lnTo>
                  <a:lnTo>
                    <a:pt x="7310" y="12756"/>
                  </a:lnTo>
                  <a:lnTo>
                    <a:pt x="7225" y="12561"/>
                  </a:lnTo>
                  <a:lnTo>
                    <a:pt x="7115" y="12366"/>
                  </a:lnTo>
                  <a:lnTo>
                    <a:pt x="7005" y="12180"/>
                  </a:lnTo>
                  <a:lnTo>
                    <a:pt x="6878" y="12002"/>
                  </a:lnTo>
                  <a:lnTo>
                    <a:pt x="6742" y="11824"/>
                  </a:lnTo>
                  <a:lnTo>
                    <a:pt x="6598" y="11663"/>
                  </a:lnTo>
                  <a:lnTo>
                    <a:pt x="6446" y="11502"/>
                  </a:lnTo>
                  <a:lnTo>
                    <a:pt x="6276" y="11358"/>
                  </a:lnTo>
                  <a:lnTo>
                    <a:pt x="6107" y="11214"/>
                  </a:lnTo>
                  <a:lnTo>
                    <a:pt x="6107" y="2296"/>
                  </a:lnTo>
                  <a:lnTo>
                    <a:pt x="6099" y="2177"/>
                  </a:lnTo>
                  <a:lnTo>
                    <a:pt x="6090" y="2059"/>
                  </a:lnTo>
                  <a:lnTo>
                    <a:pt x="6073" y="1949"/>
                  </a:lnTo>
                  <a:lnTo>
                    <a:pt x="6056" y="1838"/>
                  </a:lnTo>
                  <a:lnTo>
                    <a:pt x="6031" y="1720"/>
                  </a:lnTo>
                  <a:lnTo>
                    <a:pt x="5997" y="1618"/>
                  </a:lnTo>
                  <a:lnTo>
                    <a:pt x="5963" y="1508"/>
                  </a:lnTo>
                  <a:lnTo>
                    <a:pt x="5921" y="1407"/>
                  </a:lnTo>
                  <a:lnTo>
                    <a:pt x="5878" y="1305"/>
                  </a:lnTo>
                  <a:lnTo>
                    <a:pt x="5828" y="1203"/>
                  </a:lnTo>
                  <a:lnTo>
                    <a:pt x="5768" y="1110"/>
                  </a:lnTo>
                  <a:lnTo>
                    <a:pt x="5709" y="1017"/>
                  </a:lnTo>
                  <a:lnTo>
                    <a:pt x="5650" y="924"/>
                  </a:lnTo>
                  <a:lnTo>
                    <a:pt x="5582" y="839"/>
                  </a:lnTo>
                  <a:lnTo>
                    <a:pt x="5506" y="754"/>
                  </a:lnTo>
                  <a:lnTo>
                    <a:pt x="5430" y="678"/>
                  </a:lnTo>
                  <a:lnTo>
                    <a:pt x="5353" y="602"/>
                  </a:lnTo>
                  <a:lnTo>
                    <a:pt x="5269" y="526"/>
                  </a:lnTo>
                  <a:lnTo>
                    <a:pt x="5184" y="458"/>
                  </a:lnTo>
                  <a:lnTo>
                    <a:pt x="5091" y="399"/>
                  </a:lnTo>
                  <a:lnTo>
                    <a:pt x="4998" y="331"/>
                  </a:lnTo>
                  <a:lnTo>
                    <a:pt x="4904" y="280"/>
                  </a:lnTo>
                  <a:lnTo>
                    <a:pt x="4803" y="229"/>
                  </a:lnTo>
                  <a:lnTo>
                    <a:pt x="4701" y="187"/>
                  </a:lnTo>
                  <a:lnTo>
                    <a:pt x="4600" y="145"/>
                  </a:lnTo>
                  <a:lnTo>
                    <a:pt x="4489" y="102"/>
                  </a:lnTo>
                  <a:lnTo>
                    <a:pt x="4379" y="77"/>
                  </a:lnTo>
                  <a:lnTo>
                    <a:pt x="4269" y="51"/>
                  </a:lnTo>
                  <a:lnTo>
                    <a:pt x="4159" y="26"/>
                  </a:lnTo>
                  <a:lnTo>
                    <a:pt x="4041" y="18"/>
                  </a:lnTo>
                  <a:lnTo>
                    <a:pt x="3930" y="9"/>
                  </a:lnTo>
                  <a:lnTo>
                    <a:pt x="38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0604;p45"/>
            <p:cNvSpPr/>
            <p:nvPr/>
          </p:nvSpPr>
          <p:spPr>
            <a:xfrm>
              <a:off x="3024450" y="2676875"/>
              <a:ext cx="190600" cy="451875"/>
            </a:xfrm>
            <a:custGeom>
              <a:avLst/>
              <a:gdLst/>
              <a:ahLst/>
              <a:cxnLst/>
              <a:rect l="l" t="t" r="r" b="b"/>
              <a:pathLst>
                <a:path w="7624" h="18075" fill="none" extrusionOk="0">
                  <a:moveTo>
                    <a:pt x="6107" y="11214"/>
                  </a:moveTo>
                  <a:lnTo>
                    <a:pt x="6107" y="2296"/>
                  </a:lnTo>
                  <a:lnTo>
                    <a:pt x="6107" y="2296"/>
                  </a:lnTo>
                  <a:lnTo>
                    <a:pt x="6099" y="2177"/>
                  </a:lnTo>
                  <a:lnTo>
                    <a:pt x="6090" y="2059"/>
                  </a:lnTo>
                  <a:lnTo>
                    <a:pt x="6073" y="1949"/>
                  </a:lnTo>
                  <a:lnTo>
                    <a:pt x="6056" y="1838"/>
                  </a:lnTo>
                  <a:lnTo>
                    <a:pt x="6031" y="1720"/>
                  </a:lnTo>
                  <a:lnTo>
                    <a:pt x="5997" y="1618"/>
                  </a:lnTo>
                  <a:lnTo>
                    <a:pt x="5963" y="1508"/>
                  </a:lnTo>
                  <a:lnTo>
                    <a:pt x="5921" y="1407"/>
                  </a:lnTo>
                  <a:lnTo>
                    <a:pt x="5878" y="1305"/>
                  </a:lnTo>
                  <a:lnTo>
                    <a:pt x="5828" y="1203"/>
                  </a:lnTo>
                  <a:lnTo>
                    <a:pt x="5768" y="1110"/>
                  </a:lnTo>
                  <a:lnTo>
                    <a:pt x="5709" y="1017"/>
                  </a:lnTo>
                  <a:lnTo>
                    <a:pt x="5650" y="924"/>
                  </a:lnTo>
                  <a:lnTo>
                    <a:pt x="5582" y="839"/>
                  </a:lnTo>
                  <a:lnTo>
                    <a:pt x="5506" y="754"/>
                  </a:lnTo>
                  <a:lnTo>
                    <a:pt x="5430" y="678"/>
                  </a:lnTo>
                  <a:lnTo>
                    <a:pt x="5353" y="602"/>
                  </a:lnTo>
                  <a:lnTo>
                    <a:pt x="5269" y="526"/>
                  </a:lnTo>
                  <a:lnTo>
                    <a:pt x="5184" y="458"/>
                  </a:lnTo>
                  <a:lnTo>
                    <a:pt x="5091" y="399"/>
                  </a:lnTo>
                  <a:lnTo>
                    <a:pt x="4998" y="331"/>
                  </a:lnTo>
                  <a:lnTo>
                    <a:pt x="4904" y="280"/>
                  </a:lnTo>
                  <a:lnTo>
                    <a:pt x="4803" y="229"/>
                  </a:lnTo>
                  <a:lnTo>
                    <a:pt x="4701" y="187"/>
                  </a:lnTo>
                  <a:lnTo>
                    <a:pt x="4600" y="145"/>
                  </a:lnTo>
                  <a:lnTo>
                    <a:pt x="4489" y="102"/>
                  </a:lnTo>
                  <a:lnTo>
                    <a:pt x="4379" y="77"/>
                  </a:lnTo>
                  <a:lnTo>
                    <a:pt x="4269" y="51"/>
                  </a:lnTo>
                  <a:lnTo>
                    <a:pt x="4159" y="26"/>
                  </a:lnTo>
                  <a:lnTo>
                    <a:pt x="4041" y="18"/>
                  </a:lnTo>
                  <a:lnTo>
                    <a:pt x="3930" y="9"/>
                  </a:lnTo>
                  <a:lnTo>
                    <a:pt x="3812" y="1"/>
                  </a:lnTo>
                  <a:lnTo>
                    <a:pt x="3812" y="1"/>
                  </a:lnTo>
                  <a:lnTo>
                    <a:pt x="3693" y="9"/>
                  </a:lnTo>
                  <a:lnTo>
                    <a:pt x="3575" y="18"/>
                  </a:lnTo>
                  <a:lnTo>
                    <a:pt x="3456" y="26"/>
                  </a:lnTo>
                  <a:lnTo>
                    <a:pt x="3346" y="51"/>
                  </a:lnTo>
                  <a:lnTo>
                    <a:pt x="3236" y="77"/>
                  </a:lnTo>
                  <a:lnTo>
                    <a:pt x="3126" y="102"/>
                  </a:lnTo>
                  <a:lnTo>
                    <a:pt x="3024" y="145"/>
                  </a:lnTo>
                  <a:lnTo>
                    <a:pt x="2914" y="187"/>
                  </a:lnTo>
                  <a:lnTo>
                    <a:pt x="2812" y="229"/>
                  </a:lnTo>
                  <a:lnTo>
                    <a:pt x="2719" y="280"/>
                  </a:lnTo>
                  <a:lnTo>
                    <a:pt x="2618" y="331"/>
                  </a:lnTo>
                  <a:lnTo>
                    <a:pt x="2525" y="399"/>
                  </a:lnTo>
                  <a:lnTo>
                    <a:pt x="2440" y="458"/>
                  </a:lnTo>
                  <a:lnTo>
                    <a:pt x="2347" y="526"/>
                  </a:lnTo>
                  <a:lnTo>
                    <a:pt x="2270" y="602"/>
                  </a:lnTo>
                  <a:lnTo>
                    <a:pt x="2186" y="678"/>
                  </a:lnTo>
                  <a:lnTo>
                    <a:pt x="2110" y="754"/>
                  </a:lnTo>
                  <a:lnTo>
                    <a:pt x="2042" y="839"/>
                  </a:lnTo>
                  <a:lnTo>
                    <a:pt x="1974" y="924"/>
                  </a:lnTo>
                  <a:lnTo>
                    <a:pt x="1906" y="1017"/>
                  </a:lnTo>
                  <a:lnTo>
                    <a:pt x="1847" y="1110"/>
                  </a:lnTo>
                  <a:lnTo>
                    <a:pt x="1796" y="1203"/>
                  </a:lnTo>
                  <a:lnTo>
                    <a:pt x="1745" y="1305"/>
                  </a:lnTo>
                  <a:lnTo>
                    <a:pt x="1695" y="1407"/>
                  </a:lnTo>
                  <a:lnTo>
                    <a:pt x="1652" y="1508"/>
                  </a:lnTo>
                  <a:lnTo>
                    <a:pt x="1618" y="1618"/>
                  </a:lnTo>
                  <a:lnTo>
                    <a:pt x="1584" y="1720"/>
                  </a:lnTo>
                  <a:lnTo>
                    <a:pt x="1559" y="1838"/>
                  </a:lnTo>
                  <a:lnTo>
                    <a:pt x="1542" y="1949"/>
                  </a:lnTo>
                  <a:lnTo>
                    <a:pt x="1525" y="2059"/>
                  </a:lnTo>
                  <a:lnTo>
                    <a:pt x="1517" y="2177"/>
                  </a:lnTo>
                  <a:lnTo>
                    <a:pt x="1517" y="2296"/>
                  </a:lnTo>
                  <a:lnTo>
                    <a:pt x="1517" y="11214"/>
                  </a:lnTo>
                  <a:lnTo>
                    <a:pt x="1517" y="11214"/>
                  </a:lnTo>
                  <a:lnTo>
                    <a:pt x="1339" y="11358"/>
                  </a:lnTo>
                  <a:lnTo>
                    <a:pt x="1178" y="11502"/>
                  </a:lnTo>
                  <a:lnTo>
                    <a:pt x="1017" y="11663"/>
                  </a:lnTo>
                  <a:lnTo>
                    <a:pt x="873" y="11824"/>
                  </a:lnTo>
                  <a:lnTo>
                    <a:pt x="737" y="12002"/>
                  </a:lnTo>
                  <a:lnTo>
                    <a:pt x="610" y="12180"/>
                  </a:lnTo>
                  <a:lnTo>
                    <a:pt x="500" y="12366"/>
                  </a:lnTo>
                  <a:lnTo>
                    <a:pt x="399" y="12561"/>
                  </a:lnTo>
                  <a:lnTo>
                    <a:pt x="306" y="12756"/>
                  </a:lnTo>
                  <a:lnTo>
                    <a:pt x="229" y="12959"/>
                  </a:lnTo>
                  <a:lnTo>
                    <a:pt x="153" y="13171"/>
                  </a:lnTo>
                  <a:lnTo>
                    <a:pt x="102" y="13382"/>
                  </a:lnTo>
                  <a:lnTo>
                    <a:pt x="51" y="13594"/>
                  </a:lnTo>
                  <a:lnTo>
                    <a:pt x="26" y="13814"/>
                  </a:lnTo>
                  <a:lnTo>
                    <a:pt x="1" y="14034"/>
                  </a:lnTo>
                  <a:lnTo>
                    <a:pt x="1" y="14263"/>
                  </a:lnTo>
                  <a:lnTo>
                    <a:pt x="1" y="14263"/>
                  </a:lnTo>
                  <a:lnTo>
                    <a:pt x="1" y="14458"/>
                  </a:lnTo>
                  <a:lnTo>
                    <a:pt x="18" y="14653"/>
                  </a:lnTo>
                  <a:lnTo>
                    <a:pt x="43" y="14839"/>
                  </a:lnTo>
                  <a:lnTo>
                    <a:pt x="77" y="15034"/>
                  </a:lnTo>
                  <a:lnTo>
                    <a:pt x="119" y="15212"/>
                  </a:lnTo>
                  <a:lnTo>
                    <a:pt x="170" y="15398"/>
                  </a:lnTo>
                  <a:lnTo>
                    <a:pt x="229" y="15576"/>
                  </a:lnTo>
                  <a:lnTo>
                    <a:pt x="297" y="15745"/>
                  </a:lnTo>
                  <a:lnTo>
                    <a:pt x="373" y="15915"/>
                  </a:lnTo>
                  <a:lnTo>
                    <a:pt x="458" y="16076"/>
                  </a:lnTo>
                  <a:lnTo>
                    <a:pt x="551" y="16236"/>
                  </a:lnTo>
                  <a:lnTo>
                    <a:pt x="653" y="16389"/>
                  </a:lnTo>
                  <a:lnTo>
                    <a:pt x="754" y="16541"/>
                  </a:lnTo>
                  <a:lnTo>
                    <a:pt x="865" y="16685"/>
                  </a:lnTo>
                  <a:lnTo>
                    <a:pt x="992" y="16821"/>
                  </a:lnTo>
                  <a:lnTo>
                    <a:pt x="1119" y="16956"/>
                  </a:lnTo>
                  <a:lnTo>
                    <a:pt x="1246" y="17083"/>
                  </a:lnTo>
                  <a:lnTo>
                    <a:pt x="1390" y="17202"/>
                  </a:lnTo>
                  <a:lnTo>
                    <a:pt x="1534" y="17321"/>
                  </a:lnTo>
                  <a:lnTo>
                    <a:pt x="1678" y="17422"/>
                  </a:lnTo>
                  <a:lnTo>
                    <a:pt x="1830" y="17524"/>
                  </a:lnTo>
                  <a:lnTo>
                    <a:pt x="1991" y="17617"/>
                  </a:lnTo>
                  <a:lnTo>
                    <a:pt x="2160" y="17702"/>
                  </a:lnTo>
                  <a:lnTo>
                    <a:pt x="2330" y="17778"/>
                  </a:lnTo>
                  <a:lnTo>
                    <a:pt x="2499" y="17846"/>
                  </a:lnTo>
                  <a:lnTo>
                    <a:pt x="2677" y="17905"/>
                  </a:lnTo>
                  <a:lnTo>
                    <a:pt x="2855" y="17956"/>
                  </a:lnTo>
                  <a:lnTo>
                    <a:pt x="3041" y="17998"/>
                  </a:lnTo>
                  <a:lnTo>
                    <a:pt x="3227" y="18032"/>
                  </a:lnTo>
                  <a:lnTo>
                    <a:pt x="3422" y="18057"/>
                  </a:lnTo>
                  <a:lnTo>
                    <a:pt x="3617" y="18074"/>
                  </a:lnTo>
                  <a:lnTo>
                    <a:pt x="3812" y="18074"/>
                  </a:lnTo>
                  <a:lnTo>
                    <a:pt x="3812" y="18074"/>
                  </a:lnTo>
                  <a:lnTo>
                    <a:pt x="4007" y="18074"/>
                  </a:lnTo>
                  <a:lnTo>
                    <a:pt x="4201" y="18057"/>
                  </a:lnTo>
                  <a:lnTo>
                    <a:pt x="4388" y="18032"/>
                  </a:lnTo>
                  <a:lnTo>
                    <a:pt x="4574" y="17998"/>
                  </a:lnTo>
                  <a:lnTo>
                    <a:pt x="4760" y="17956"/>
                  </a:lnTo>
                  <a:lnTo>
                    <a:pt x="4938" y="17905"/>
                  </a:lnTo>
                  <a:lnTo>
                    <a:pt x="5116" y="17846"/>
                  </a:lnTo>
                  <a:lnTo>
                    <a:pt x="5294" y="17778"/>
                  </a:lnTo>
                  <a:lnTo>
                    <a:pt x="5463" y="17702"/>
                  </a:lnTo>
                  <a:lnTo>
                    <a:pt x="5624" y="17617"/>
                  </a:lnTo>
                  <a:lnTo>
                    <a:pt x="5785" y="17524"/>
                  </a:lnTo>
                  <a:lnTo>
                    <a:pt x="5938" y="17422"/>
                  </a:lnTo>
                  <a:lnTo>
                    <a:pt x="6090" y="17321"/>
                  </a:lnTo>
                  <a:lnTo>
                    <a:pt x="6234" y="17202"/>
                  </a:lnTo>
                  <a:lnTo>
                    <a:pt x="6370" y="17083"/>
                  </a:lnTo>
                  <a:lnTo>
                    <a:pt x="6505" y="16956"/>
                  </a:lnTo>
                  <a:lnTo>
                    <a:pt x="6632" y="16821"/>
                  </a:lnTo>
                  <a:lnTo>
                    <a:pt x="6751" y="16685"/>
                  </a:lnTo>
                  <a:lnTo>
                    <a:pt x="6861" y="16541"/>
                  </a:lnTo>
                  <a:lnTo>
                    <a:pt x="6971" y="16389"/>
                  </a:lnTo>
                  <a:lnTo>
                    <a:pt x="7073" y="16236"/>
                  </a:lnTo>
                  <a:lnTo>
                    <a:pt x="7157" y="16076"/>
                  </a:lnTo>
                  <a:lnTo>
                    <a:pt x="7242" y="15915"/>
                  </a:lnTo>
                  <a:lnTo>
                    <a:pt x="7318" y="15745"/>
                  </a:lnTo>
                  <a:lnTo>
                    <a:pt x="7386" y="15576"/>
                  </a:lnTo>
                  <a:lnTo>
                    <a:pt x="7454" y="15398"/>
                  </a:lnTo>
                  <a:lnTo>
                    <a:pt x="7505" y="15212"/>
                  </a:lnTo>
                  <a:lnTo>
                    <a:pt x="7547" y="15034"/>
                  </a:lnTo>
                  <a:lnTo>
                    <a:pt x="7581" y="14839"/>
                  </a:lnTo>
                  <a:lnTo>
                    <a:pt x="7598" y="14653"/>
                  </a:lnTo>
                  <a:lnTo>
                    <a:pt x="7615" y="14458"/>
                  </a:lnTo>
                  <a:lnTo>
                    <a:pt x="7623" y="14263"/>
                  </a:lnTo>
                  <a:lnTo>
                    <a:pt x="7623" y="14263"/>
                  </a:lnTo>
                  <a:lnTo>
                    <a:pt x="7615" y="14034"/>
                  </a:lnTo>
                  <a:lnTo>
                    <a:pt x="7598" y="13814"/>
                  </a:lnTo>
                  <a:lnTo>
                    <a:pt x="7564" y="13594"/>
                  </a:lnTo>
                  <a:lnTo>
                    <a:pt x="7521" y="13382"/>
                  </a:lnTo>
                  <a:lnTo>
                    <a:pt x="7462" y="13171"/>
                  </a:lnTo>
                  <a:lnTo>
                    <a:pt x="7394" y="12959"/>
                  </a:lnTo>
                  <a:lnTo>
                    <a:pt x="7310" y="12756"/>
                  </a:lnTo>
                  <a:lnTo>
                    <a:pt x="7225" y="12561"/>
                  </a:lnTo>
                  <a:lnTo>
                    <a:pt x="7115" y="12366"/>
                  </a:lnTo>
                  <a:lnTo>
                    <a:pt x="7005" y="12180"/>
                  </a:lnTo>
                  <a:lnTo>
                    <a:pt x="6878" y="12002"/>
                  </a:lnTo>
                  <a:lnTo>
                    <a:pt x="6742" y="11824"/>
                  </a:lnTo>
                  <a:lnTo>
                    <a:pt x="6598" y="11663"/>
                  </a:lnTo>
                  <a:lnTo>
                    <a:pt x="6446" y="11502"/>
                  </a:lnTo>
                  <a:lnTo>
                    <a:pt x="6276" y="11358"/>
                  </a:lnTo>
                  <a:lnTo>
                    <a:pt x="6107" y="11214"/>
                  </a:lnTo>
                  <a:lnTo>
                    <a:pt x="6107" y="1121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0605;p45"/>
            <p:cNvSpPr/>
            <p:nvPr/>
          </p:nvSpPr>
          <p:spPr>
            <a:xfrm>
              <a:off x="3079925" y="2721125"/>
              <a:ext cx="79425" cy="352150"/>
            </a:xfrm>
            <a:custGeom>
              <a:avLst/>
              <a:gdLst/>
              <a:ahLst/>
              <a:cxnLst/>
              <a:rect l="l" t="t" r="r" b="b"/>
              <a:pathLst>
                <a:path w="3177" h="14086" fill="none" extrusionOk="0">
                  <a:moveTo>
                    <a:pt x="1593" y="14085"/>
                  </a:moveTo>
                  <a:lnTo>
                    <a:pt x="1593" y="14085"/>
                  </a:lnTo>
                  <a:lnTo>
                    <a:pt x="1432" y="14077"/>
                  </a:lnTo>
                  <a:lnTo>
                    <a:pt x="1271" y="14051"/>
                  </a:lnTo>
                  <a:lnTo>
                    <a:pt x="1119" y="14009"/>
                  </a:lnTo>
                  <a:lnTo>
                    <a:pt x="975" y="13958"/>
                  </a:lnTo>
                  <a:lnTo>
                    <a:pt x="831" y="13891"/>
                  </a:lnTo>
                  <a:lnTo>
                    <a:pt x="704" y="13806"/>
                  </a:lnTo>
                  <a:lnTo>
                    <a:pt x="577" y="13721"/>
                  </a:lnTo>
                  <a:lnTo>
                    <a:pt x="466" y="13620"/>
                  </a:lnTo>
                  <a:lnTo>
                    <a:pt x="365" y="13501"/>
                  </a:lnTo>
                  <a:lnTo>
                    <a:pt x="272" y="13382"/>
                  </a:lnTo>
                  <a:lnTo>
                    <a:pt x="195" y="13247"/>
                  </a:lnTo>
                  <a:lnTo>
                    <a:pt x="128" y="13111"/>
                  </a:lnTo>
                  <a:lnTo>
                    <a:pt x="77" y="12967"/>
                  </a:lnTo>
                  <a:lnTo>
                    <a:pt x="34" y="12815"/>
                  </a:lnTo>
                  <a:lnTo>
                    <a:pt x="9" y="12654"/>
                  </a:lnTo>
                  <a:lnTo>
                    <a:pt x="1" y="12493"/>
                  </a:lnTo>
                  <a:lnTo>
                    <a:pt x="1" y="12493"/>
                  </a:lnTo>
                  <a:lnTo>
                    <a:pt x="9" y="12366"/>
                  </a:lnTo>
                  <a:lnTo>
                    <a:pt x="26" y="12239"/>
                  </a:lnTo>
                  <a:lnTo>
                    <a:pt x="43" y="12120"/>
                  </a:lnTo>
                  <a:lnTo>
                    <a:pt x="77" y="12002"/>
                  </a:lnTo>
                  <a:lnTo>
                    <a:pt x="119" y="11883"/>
                  </a:lnTo>
                  <a:lnTo>
                    <a:pt x="178" y="11773"/>
                  </a:lnTo>
                  <a:lnTo>
                    <a:pt x="229" y="11672"/>
                  </a:lnTo>
                  <a:lnTo>
                    <a:pt x="297" y="11570"/>
                  </a:lnTo>
                  <a:lnTo>
                    <a:pt x="373" y="11468"/>
                  </a:lnTo>
                  <a:lnTo>
                    <a:pt x="458" y="11384"/>
                  </a:lnTo>
                  <a:lnTo>
                    <a:pt x="543" y="11299"/>
                  </a:lnTo>
                  <a:lnTo>
                    <a:pt x="636" y="11223"/>
                  </a:lnTo>
                  <a:lnTo>
                    <a:pt x="737" y="11155"/>
                  </a:lnTo>
                  <a:lnTo>
                    <a:pt x="839" y="11096"/>
                  </a:lnTo>
                  <a:lnTo>
                    <a:pt x="949" y="11045"/>
                  </a:lnTo>
                  <a:lnTo>
                    <a:pt x="1059" y="10994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475"/>
                  </a:lnTo>
                  <a:lnTo>
                    <a:pt x="1068" y="424"/>
                  </a:lnTo>
                  <a:lnTo>
                    <a:pt x="1085" y="373"/>
                  </a:lnTo>
                  <a:lnTo>
                    <a:pt x="1102" y="323"/>
                  </a:lnTo>
                  <a:lnTo>
                    <a:pt x="1152" y="229"/>
                  </a:lnTo>
                  <a:lnTo>
                    <a:pt x="1212" y="153"/>
                  </a:lnTo>
                  <a:lnTo>
                    <a:pt x="1296" y="85"/>
                  </a:lnTo>
                  <a:lnTo>
                    <a:pt x="1381" y="43"/>
                  </a:lnTo>
                  <a:lnTo>
                    <a:pt x="1432" y="18"/>
                  </a:lnTo>
                  <a:lnTo>
                    <a:pt x="1483" y="9"/>
                  </a:lnTo>
                  <a:lnTo>
                    <a:pt x="1534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644" y="1"/>
                  </a:lnTo>
                  <a:lnTo>
                    <a:pt x="1694" y="9"/>
                  </a:lnTo>
                  <a:lnTo>
                    <a:pt x="1745" y="18"/>
                  </a:lnTo>
                  <a:lnTo>
                    <a:pt x="1796" y="43"/>
                  </a:lnTo>
                  <a:lnTo>
                    <a:pt x="1889" y="85"/>
                  </a:lnTo>
                  <a:lnTo>
                    <a:pt x="1966" y="153"/>
                  </a:lnTo>
                  <a:lnTo>
                    <a:pt x="2033" y="229"/>
                  </a:lnTo>
                  <a:lnTo>
                    <a:pt x="2076" y="323"/>
                  </a:lnTo>
                  <a:lnTo>
                    <a:pt x="2093" y="373"/>
                  </a:lnTo>
                  <a:lnTo>
                    <a:pt x="2109" y="424"/>
                  </a:lnTo>
                  <a:lnTo>
                    <a:pt x="2118" y="475"/>
                  </a:lnTo>
                  <a:lnTo>
                    <a:pt x="2118" y="526"/>
                  </a:lnTo>
                  <a:lnTo>
                    <a:pt x="2118" y="10994"/>
                  </a:lnTo>
                  <a:lnTo>
                    <a:pt x="2118" y="10994"/>
                  </a:lnTo>
                  <a:lnTo>
                    <a:pt x="2237" y="11045"/>
                  </a:lnTo>
                  <a:lnTo>
                    <a:pt x="2338" y="11096"/>
                  </a:lnTo>
                  <a:lnTo>
                    <a:pt x="2448" y="11155"/>
                  </a:lnTo>
                  <a:lnTo>
                    <a:pt x="2541" y="11223"/>
                  </a:lnTo>
                  <a:lnTo>
                    <a:pt x="2635" y="11299"/>
                  </a:lnTo>
                  <a:lnTo>
                    <a:pt x="2728" y="11384"/>
                  </a:lnTo>
                  <a:lnTo>
                    <a:pt x="2804" y="11468"/>
                  </a:lnTo>
                  <a:lnTo>
                    <a:pt x="2880" y="11570"/>
                  </a:lnTo>
                  <a:lnTo>
                    <a:pt x="2948" y="11672"/>
                  </a:lnTo>
                  <a:lnTo>
                    <a:pt x="3007" y="11773"/>
                  </a:lnTo>
                  <a:lnTo>
                    <a:pt x="3058" y="11883"/>
                  </a:lnTo>
                  <a:lnTo>
                    <a:pt x="3100" y="12002"/>
                  </a:lnTo>
                  <a:lnTo>
                    <a:pt x="3134" y="12120"/>
                  </a:lnTo>
                  <a:lnTo>
                    <a:pt x="3160" y="12239"/>
                  </a:lnTo>
                  <a:lnTo>
                    <a:pt x="3177" y="12366"/>
                  </a:lnTo>
                  <a:lnTo>
                    <a:pt x="3177" y="12493"/>
                  </a:lnTo>
                  <a:lnTo>
                    <a:pt x="3177" y="12493"/>
                  </a:lnTo>
                  <a:lnTo>
                    <a:pt x="3168" y="12654"/>
                  </a:lnTo>
                  <a:lnTo>
                    <a:pt x="3143" y="12815"/>
                  </a:lnTo>
                  <a:lnTo>
                    <a:pt x="3109" y="12967"/>
                  </a:lnTo>
                  <a:lnTo>
                    <a:pt x="3050" y="13111"/>
                  </a:lnTo>
                  <a:lnTo>
                    <a:pt x="2990" y="13247"/>
                  </a:lnTo>
                  <a:lnTo>
                    <a:pt x="2906" y="13382"/>
                  </a:lnTo>
                  <a:lnTo>
                    <a:pt x="2812" y="13501"/>
                  </a:lnTo>
                  <a:lnTo>
                    <a:pt x="2711" y="13620"/>
                  </a:lnTo>
                  <a:lnTo>
                    <a:pt x="2601" y="13721"/>
                  </a:lnTo>
                  <a:lnTo>
                    <a:pt x="2474" y="13806"/>
                  </a:lnTo>
                  <a:lnTo>
                    <a:pt x="2347" y="13891"/>
                  </a:lnTo>
                  <a:lnTo>
                    <a:pt x="2211" y="13958"/>
                  </a:lnTo>
                  <a:lnTo>
                    <a:pt x="2059" y="14009"/>
                  </a:lnTo>
                  <a:lnTo>
                    <a:pt x="1906" y="14051"/>
                  </a:lnTo>
                  <a:lnTo>
                    <a:pt x="1754" y="14077"/>
                  </a:lnTo>
                  <a:lnTo>
                    <a:pt x="1593" y="14085"/>
                  </a:lnTo>
                  <a:lnTo>
                    <a:pt x="1593" y="1408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0606;p45"/>
            <p:cNvSpPr/>
            <p:nvPr/>
          </p:nvSpPr>
          <p:spPr>
            <a:xfrm>
              <a:off x="3119725" y="3073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5" name="Google Shape;5070;p31"/>
          <p:cNvSpPr txBox="1"/>
          <p:nvPr/>
        </p:nvSpPr>
        <p:spPr>
          <a:xfrm>
            <a:off x="2645489" y="2311769"/>
            <a:ext cx="775864" cy="29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2000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42</a:t>
            </a:r>
            <a:r>
              <a:rPr lang="zh-CN" altLang="en-US" sz="2000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 </a:t>
            </a:r>
            <a:r>
              <a:rPr lang="en-GB" sz="20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° </a:t>
            </a:r>
            <a:r>
              <a:rPr lang="en-US" altLang="zh-CN" sz="2000" b="1">
                <a:solidFill>
                  <a:srgbClr val="66666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F</a:t>
            </a:r>
            <a:endParaRPr lang="en-GB" sz="2000" b="1">
              <a:solidFill>
                <a:srgbClr val="666666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326805" y="2258264"/>
            <a:ext cx="29603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25"/>
          <p:cNvSpPr txBox="1">
            <a:spLocks noGrp="1"/>
          </p:cNvSpPr>
          <p:nvPr>
            <p:ph type="title"/>
          </p:nvPr>
        </p:nvSpPr>
        <p:spPr>
          <a:xfrm>
            <a:off x="457200" y="141787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 lang="en-GB"/>
          </a:p>
        </p:txBody>
      </p:sp>
      <p:pic>
        <p:nvPicPr>
          <p:cNvPr id="4" name="Demo.mov" descr="Demo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76631" y="513187"/>
            <a:ext cx="7263517" cy="4539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" name="Google Shape;3810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and Next Steps</a:t>
            </a:r>
            <a:endParaRPr lang="en-GB"/>
          </a:p>
        </p:txBody>
      </p:sp>
      <p:grpSp>
        <p:nvGrpSpPr>
          <p:cNvPr id="3811" name="Google Shape;3811;p27"/>
          <p:cNvGrpSpPr/>
          <p:nvPr/>
        </p:nvGrpSpPr>
        <p:grpSpPr>
          <a:xfrm>
            <a:off x="1229525" y="2084643"/>
            <a:ext cx="451875" cy="451450"/>
            <a:chOff x="1701325" y="3361200"/>
            <a:chExt cx="451875" cy="451450"/>
          </a:xfrm>
        </p:grpSpPr>
        <p:sp>
          <p:nvSpPr>
            <p:cNvPr id="3812" name="Google Shape;3812;p27"/>
            <p:cNvSpPr/>
            <p:nvPr/>
          </p:nvSpPr>
          <p:spPr>
            <a:xfrm>
              <a:off x="1701325" y="3361200"/>
              <a:ext cx="451875" cy="281650"/>
            </a:xfrm>
            <a:custGeom>
              <a:avLst/>
              <a:gdLst/>
              <a:ahLst/>
              <a:cxnLst/>
              <a:rect l="l" t="t" r="r" b="b"/>
              <a:pathLst>
                <a:path w="18075" h="11266" extrusionOk="0">
                  <a:moveTo>
                    <a:pt x="8910" y="1"/>
                  </a:moveTo>
                  <a:lnTo>
                    <a:pt x="8775" y="9"/>
                  </a:lnTo>
                  <a:lnTo>
                    <a:pt x="8639" y="26"/>
                  </a:lnTo>
                  <a:lnTo>
                    <a:pt x="8512" y="43"/>
                  </a:lnTo>
                  <a:lnTo>
                    <a:pt x="8385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4" y="179"/>
                  </a:lnTo>
                  <a:lnTo>
                    <a:pt x="7877" y="229"/>
                  </a:lnTo>
                  <a:lnTo>
                    <a:pt x="7758" y="280"/>
                  </a:lnTo>
                  <a:lnTo>
                    <a:pt x="7640" y="339"/>
                  </a:lnTo>
                  <a:lnTo>
                    <a:pt x="7521" y="399"/>
                  </a:lnTo>
                  <a:lnTo>
                    <a:pt x="7403" y="467"/>
                  </a:lnTo>
                  <a:lnTo>
                    <a:pt x="7293" y="534"/>
                  </a:lnTo>
                  <a:lnTo>
                    <a:pt x="7183" y="611"/>
                  </a:lnTo>
                  <a:lnTo>
                    <a:pt x="7081" y="695"/>
                  </a:lnTo>
                  <a:lnTo>
                    <a:pt x="6962" y="797"/>
                  </a:lnTo>
                  <a:lnTo>
                    <a:pt x="6852" y="898"/>
                  </a:lnTo>
                  <a:lnTo>
                    <a:pt x="6751" y="1009"/>
                  </a:lnTo>
                  <a:lnTo>
                    <a:pt x="6649" y="1127"/>
                  </a:lnTo>
                  <a:lnTo>
                    <a:pt x="6556" y="1246"/>
                  </a:lnTo>
                  <a:lnTo>
                    <a:pt x="6471" y="1364"/>
                  </a:lnTo>
                  <a:lnTo>
                    <a:pt x="6386" y="1500"/>
                  </a:lnTo>
                  <a:lnTo>
                    <a:pt x="6310" y="1627"/>
                  </a:lnTo>
                  <a:lnTo>
                    <a:pt x="6149" y="1525"/>
                  </a:lnTo>
                  <a:lnTo>
                    <a:pt x="5980" y="1441"/>
                  </a:lnTo>
                  <a:lnTo>
                    <a:pt x="5811" y="1364"/>
                  </a:lnTo>
                  <a:lnTo>
                    <a:pt x="5633" y="1305"/>
                  </a:lnTo>
                  <a:lnTo>
                    <a:pt x="5446" y="1254"/>
                  </a:lnTo>
                  <a:lnTo>
                    <a:pt x="5260" y="1220"/>
                  </a:lnTo>
                  <a:lnTo>
                    <a:pt x="5074" y="1195"/>
                  </a:lnTo>
                  <a:lnTo>
                    <a:pt x="4760" y="1195"/>
                  </a:lnTo>
                  <a:lnTo>
                    <a:pt x="4633" y="1203"/>
                  </a:lnTo>
                  <a:lnTo>
                    <a:pt x="4515" y="1220"/>
                  </a:lnTo>
                  <a:lnTo>
                    <a:pt x="4396" y="1237"/>
                  </a:lnTo>
                  <a:lnTo>
                    <a:pt x="4278" y="1263"/>
                  </a:lnTo>
                  <a:lnTo>
                    <a:pt x="4167" y="1288"/>
                  </a:lnTo>
                  <a:lnTo>
                    <a:pt x="4049" y="1330"/>
                  </a:lnTo>
                  <a:lnTo>
                    <a:pt x="3939" y="1364"/>
                  </a:lnTo>
                  <a:lnTo>
                    <a:pt x="3829" y="1415"/>
                  </a:lnTo>
                  <a:lnTo>
                    <a:pt x="3719" y="1466"/>
                  </a:lnTo>
                  <a:lnTo>
                    <a:pt x="3617" y="1525"/>
                  </a:lnTo>
                  <a:lnTo>
                    <a:pt x="3507" y="1584"/>
                  </a:lnTo>
                  <a:lnTo>
                    <a:pt x="3414" y="1652"/>
                  </a:lnTo>
                  <a:lnTo>
                    <a:pt x="3312" y="1720"/>
                  </a:lnTo>
                  <a:lnTo>
                    <a:pt x="3219" y="1796"/>
                  </a:lnTo>
                  <a:lnTo>
                    <a:pt x="3126" y="1881"/>
                  </a:lnTo>
                  <a:lnTo>
                    <a:pt x="2999" y="1999"/>
                  </a:lnTo>
                  <a:lnTo>
                    <a:pt x="2880" y="2135"/>
                  </a:lnTo>
                  <a:lnTo>
                    <a:pt x="2778" y="2279"/>
                  </a:lnTo>
                  <a:lnTo>
                    <a:pt x="2677" y="2423"/>
                  </a:lnTo>
                  <a:lnTo>
                    <a:pt x="2592" y="2575"/>
                  </a:lnTo>
                  <a:lnTo>
                    <a:pt x="2516" y="2728"/>
                  </a:lnTo>
                  <a:lnTo>
                    <a:pt x="2457" y="2897"/>
                  </a:lnTo>
                  <a:lnTo>
                    <a:pt x="2397" y="3058"/>
                  </a:lnTo>
                  <a:lnTo>
                    <a:pt x="2279" y="3075"/>
                  </a:lnTo>
                  <a:lnTo>
                    <a:pt x="2152" y="3092"/>
                  </a:lnTo>
                  <a:lnTo>
                    <a:pt x="2033" y="3117"/>
                  </a:lnTo>
                  <a:lnTo>
                    <a:pt x="1915" y="3143"/>
                  </a:lnTo>
                  <a:lnTo>
                    <a:pt x="1796" y="3177"/>
                  </a:lnTo>
                  <a:lnTo>
                    <a:pt x="1686" y="3219"/>
                  </a:lnTo>
                  <a:lnTo>
                    <a:pt x="1567" y="3261"/>
                  </a:lnTo>
                  <a:lnTo>
                    <a:pt x="1457" y="3312"/>
                  </a:lnTo>
                  <a:lnTo>
                    <a:pt x="1356" y="3363"/>
                  </a:lnTo>
                  <a:lnTo>
                    <a:pt x="1254" y="3422"/>
                  </a:lnTo>
                  <a:lnTo>
                    <a:pt x="1152" y="3490"/>
                  </a:lnTo>
                  <a:lnTo>
                    <a:pt x="1051" y="3558"/>
                  </a:lnTo>
                  <a:lnTo>
                    <a:pt x="958" y="3626"/>
                  </a:lnTo>
                  <a:lnTo>
                    <a:pt x="873" y="3702"/>
                  </a:lnTo>
                  <a:lnTo>
                    <a:pt x="780" y="3787"/>
                  </a:lnTo>
                  <a:lnTo>
                    <a:pt x="703" y="3871"/>
                  </a:lnTo>
                  <a:lnTo>
                    <a:pt x="619" y="3956"/>
                  </a:lnTo>
                  <a:lnTo>
                    <a:pt x="543" y="4049"/>
                  </a:lnTo>
                  <a:lnTo>
                    <a:pt x="475" y="4142"/>
                  </a:lnTo>
                  <a:lnTo>
                    <a:pt x="407" y="4244"/>
                  </a:lnTo>
                  <a:lnTo>
                    <a:pt x="348" y="4346"/>
                  </a:lnTo>
                  <a:lnTo>
                    <a:pt x="288" y="4447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86"/>
                  </a:lnTo>
                  <a:lnTo>
                    <a:pt x="111" y="4896"/>
                  </a:lnTo>
                  <a:lnTo>
                    <a:pt x="77" y="5015"/>
                  </a:lnTo>
                  <a:lnTo>
                    <a:pt x="51" y="5133"/>
                  </a:lnTo>
                  <a:lnTo>
                    <a:pt x="34" y="5252"/>
                  </a:lnTo>
                  <a:lnTo>
                    <a:pt x="17" y="5379"/>
                  </a:lnTo>
                  <a:lnTo>
                    <a:pt x="9" y="5506"/>
                  </a:lnTo>
                  <a:lnTo>
                    <a:pt x="1" y="5633"/>
                  </a:lnTo>
                  <a:lnTo>
                    <a:pt x="9" y="5768"/>
                  </a:lnTo>
                  <a:lnTo>
                    <a:pt x="17" y="5904"/>
                  </a:lnTo>
                  <a:lnTo>
                    <a:pt x="34" y="6039"/>
                  </a:lnTo>
                  <a:lnTo>
                    <a:pt x="60" y="6175"/>
                  </a:lnTo>
                  <a:lnTo>
                    <a:pt x="94" y="6310"/>
                  </a:lnTo>
                  <a:lnTo>
                    <a:pt x="136" y="6437"/>
                  </a:lnTo>
                  <a:lnTo>
                    <a:pt x="178" y="6565"/>
                  </a:lnTo>
                  <a:lnTo>
                    <a:pt x="229" y="6692"/>
                  </a:lnTo>
                  <a:lnTo>
                    <a:pt x="288" y="6810"/>
                  </a:lnTo>
                  <a:lnTo>
                    <a:pt x="356" y="6929"/>
                  </a:lnTo>
                  <a:lnTo>
                    <a:pt x="424" y="7047"/>
                  </a:lnTo>
                  <a:lnTo>
                    <a:pt x="509" y="7157"/>
                  </a:lnTo>
                  <a:lnTo>
                    <a:pt x="585" y="7267"/>
                  </a:lnTo>
                  <a:lnTo>
                    <a:pt x="678" y="7369"/>
                  </a:lnTo>
                  <a:lnTo>
                    <a:pt x="771" y="7471"/>
                  </a:lnTo>
                  <a:lnTo>
                    <a:pt x="873" y="7564"/>
                  </a:lnTo>
                  <a:lnTo>
                    <a:pt x="1034" y="7691"/>
                  </a:lnTo>
                  <a:lnTo>
                    <a:pt x="1203" y="7810"/>
                  </a:lnTo>
                  <a:lnTo>
                    <a:pt x="1381" y="7911"/>
                  </a:lnTo>
                  <a:lnTo>
                    <a:pt x="1559" y="7996"/>
                  </a:lnTo>
                  <a:lnTo>
                    <a:pt x="1754" y="8072"/>
                  </a:lnTo>
                  <a:lnTo>
                    <a:pt x="1948" y="8131"/>
                  </a:lnTo>
                  <a:lnTo>
                    <a:pt x="2143" y="8174"/>
                  </a:lnTo>
                  <a:lnTo>
                    <a:pt x="2347" y="8199"/>
                  </a:lnTo>
                  <a:lnTo>
                    <a:pt x="5412" y="4295"/>
                  </a:lnTo>
                  <a:lnTo>
                    <a:pt x="5523" y="4168"/>
                  </a:lnTo>
                  <a:lnTo>
                    <a:pt x="5650" y="4049"/>
                  </a:lnTo>
                  <a:lnTo>
                    <a:pt x="5794" y="3956"/>
                  </a:lnTo>
                  <a:lnTo>
                    <a:pt x="5938" y="3871"/>
                  </a:lnTo>
                  <a:lnTo>
                    <a:pt x="6090" y="3812"/>
                  </a:lnTo>
                  <a:lnTo>
                    <a:pt x="6251" y="3761"/>
                  </a:lnTo>
                  <a:lnTo>
                    <a:pt x="6420" y="3736"/>
                  </a:lnTo>
                  <a:lnTo>
                    <a:pt x="6590" y="3719"/>
                  </a:lnTo>
                  <a:lnTo>
                    <a:pt x="6683" y="3727"/>
                  </a:lnTo>
                  <a:lnTo>
                    <a:pt x="6768" y="3736"/>
                  </a:lnTo>
                  <a:lnTo>
                    <a:pt x="6852" y="3744"/>
                  </a:lnTo>
                  <a:lnTo>
                    <a:pt x="6945" y="3761"/>
                  </a:lnTo>
                  <a:lnTo>
                    <a:pt x="7030" y="3787"/>
                  </a:lnTo>
                  <a:lnTo>
                    <a:pt x="7115" y="3812"/>
                  </a:lnTo>
                  <a:lnTo>
                    <a:pt x="7191" y="3846"/>
                  </a:lnTo>
                  <a:lnTo>
                    <a:pt x="7276" y="3888"/>
                  </a:lnTo>
                  <a:lnTo>
                    <a:pt x="7386" y="3947"/>
                  </a:lnTo>
                  <a:lnTo>
                    <a:pt x="7496" y="4024"/>
                  </a:lnTo>
                  <a:lnTo>
                    <a:pt x="7598" y="4108"/>
                  </a:lnTo>
                  <a:lnTo>
                    <a:pt x="7691" y="4202"/>
                  </a:lnTo>
                  <a:lnTo>
                    <a:pt x="7775" y="4295"/>
                  </a:lnTo>
                  <a:lnTo>
                    <a:pt x="7843" y="4396"/>
                  </a:lnTo>
                  <a:lnTo>
                    <a:pt x="7911" y="4506"/>
                  </a:lnTo>
                  <a:lnTo>
                    <a:pt x="7970" y="4625"/>
                  </a:lnTo>
                  <a:lnTo>
                    <a:pt x="8013" y="4744"/>
                  </a:lnTo>
                  <a:lnTo>
                    <a:pt x="8046" y="4862"/>
                  </a:lnTo>
                  <a:lnTo>
                    <a:pt x="8072" y="4989"/>
                  </a:lnTo>
                  <a:lnTo>
                    <a:pt x="8089" y="5116"/>
                  </a:lnTo>
                  <a:lnTo>
                    <a:pt x="8097" y="5243"/>
                  </a:lnTo>
                  <a:lnTo>
                    <a:pt x="8089" y="5370"/>
                  </a:lnTo>
                  <a:lnTo>
                    <a:pt x="8072" y="5506"/>
                  </a:lnTo>
                  <a:lnTo>
                    <a:pt x="8038" y="5633"/>
                  </a:lnTo>
                  <a:lnTo>
                    <a:pt x="7386" y="7945"/>
                  </a:lnTo>
                  <a:lnTo>
                    <a:pt x="8199" y="8157"/>
                  </a:lnTo>
                  <a:lnTo>
                    <a:pt x="8292" y="8182"/>
                  </a:lnTo>
                  <a:lnTo>
                    <a:pt x="8377" y="8216"/>
                  </a:lnTo>
                  <a:lnTo>
                    <a:pt x="8461" y="8250"/>
                  </a:lnTo>
                  <a:lnTo>
                    <a:pt x="8546" y="8292"/>
                  </a:lnTo>
                  <a:lnTo>
                    <a:pt x="8622" y="8343"/>
                  </a:lnTo>
                  <a:lnTo>
                    <a:pt x="8699" y="8394"/>
                  </a:lnTo>
                  <a:lnTo>
                    <a:pt x="8775" y="8445"/>
                  </a:lnTo>
                  <a:lnTo>
                    <a:pt x="8843" y="8504"/>
                  </a:lnTo>
                  <a:lnTo>
                    <a:pt x="8902" y="8572"/>
                  </a:lnTo>
                  <a:lnTo>
                    <a:pt x="8970" y="8640"/>
                  </a:lnTo>
                  <a:lnTo>
                    <a:pt x="9020" y="8707"/>
                  </a:lnTo>
                  <a:lnTo>
                    <a:pt x="9071" y="8783"/>
                  </a:lnTo>
                  <a:lnTo>
                    <a:pt x="9122" y="8860"/>
                  </a:lnTo>
                  <a:lnTo>
                    <a:pt x="9164" y="8944"/>
                  </a:lnTo>
                  <a:lnTo>
                    <a:pt x="9207" y="9029"/>
                  </a:lnTo>
                  <a:lnTo>
                    <a:pt x="9241" y="9114"/>
                  </a:lnTo>
                  <a:lnTo>
                    <a:pt x="9266" y="9207"/>
                  </a:lnTo>
                  <a:lnTo>
                    <a:pt x="9291" y="9292"/>
                  </a:lnTo>
                  <a:lnTo>
                    <a:pt x="9308" y="9385"/>
                  </a:lnTo>
                  <a:lnTo>
                    <a:pt x="9317" y="9478"/>
                  </a:lnTo>
                  <a:lnTo>
                    <a:pt x="9325" y="9571"/>
                  </a:lnTo>
                  <a:lnTo>
                    <a:pt x="9325" y="9656"/>
                  </a:lnTo>
                  <a:lnTo>
                    <a:pt x="9317" y="9749"/>
                  </a:lnTo>
                  <a:lnTo>
                    <a:pt x="9308" y="9842"/>
                  </a:lnTo>
                  <a:lnTo>
                    <a:pt x="9291" y="9927"/>
                  </a:lnTo>
                  <a:lnTo>
                    <a:pt x="9266" y="10020"/>
                  </a:lnTo>
                  <a:lnTo>
                    <a:pt x="9241" y="10105"/>
                  </a:lnTo>
                  <a:lnTo>
                    <a:pt x="9207" y="10189"/>
                  </a:lnTo>
                  <a:lnTo>
                    <a:pt x="9164" y="10274"/>
                  </a:lnTo>
                  <a:lnTo>
                    <a:pt x="9122" y="10359"/>
                  </a:lnTo>
                  <a:lnTo>
                    <a:pt x="9080" y="10435"/>
                  </a:lnTo>
                  <a:lnTo>
                    <a:pt x="9020" y="10511"/>
                  </a:lnTo>
                  <a:lnTo>
                    <a:pt x="8495" y="11214"/>
                  </a:lnTo>
                  <a:lnTo>
                    <a:pt x="8631" y="11231"/>
                  </a:lnTo>
                  <a:lnTo>
                    <a:pt x="8766" y="11248"/>
                  </a:lnTo>
                  <a:lnTo>
                    <a:pt x="8902" y="11257"/>
                  </a:lnTo>
                  <a:lnTo>
                    <a:pt x="9037" y="11265"/>
                  </a:lnTo>
                  <a:lnTo>
                    <a:pt x="9173" y="11257"/>
                  </a:lnTo>
                  <a:lnTo>
                    <a:pt x="9308" y="11248"/>
                  </a:lnTo>
                  <a:lnTo>
                    <a:pt x="9435" y="11240"/>
                  </a:lnTo>
                  <a:lnTo>
                    <a:pt x="9562" y="11214"/>
                  </a:lnTo>
                  <a:lnTo>
                    <a:pt x="9698" y="11189"/>
                  </a:lnTo>
                  <a:lnTo>
                    <a:pt x="9825" y="11163"/>
                  </a:lnTo>
                  <a:lnTo>
                    <a:pt x="9952" y="11121"/>
                  </a:lnTo>
                  <a:lnTo>
                    <a:pt x="10071" y="11087"/>
                  </a:lnTo>
                  <a:lnTo>
                    <a:pt x="10198" y="11036"/>
                  </a:lnTo>
                  <a:lnTo>
                    <a:pt x="10316" y="10986"/>
                  </a:lnTo>
                  <a:lnTo>
                    <a:pt x="10435" y="10926"/>
                  </a:lnTo>
                  <a:lnTo>
                    <a:pt x="10553" y="10867"/>
                  </a:lnTo>
                  <a:lnTo>
                    <a:pt x="10663" y="10799"/>
                  </a:lnTo>
                  <a:lnTo>
                    <a:pt x="10774" y="10731"/>
                  </a:lnTo>
                  <a:lnTo>
                    <a:pt x="10884" y="10655"/>
                  </a:lnTo>
                  <a:lnTo>
                    <a:pt x="10994" y="10571"/>
                  </a:lnTo>
                  <a:lnTo>
                    <a:pt x="11104" y="10477"/>
                  </a:lnTo>
                  <a:lnTo>
                    <a:pt x="11214" y="10376"/>
                  </a:lnTo>
                  <a:lnTo>
                    <a:pt x="11324" y="10266"/>
                  </a:lnTo>
                  <a:lnTo>
                    <a:pt x="11417" y="10147"/>
                  </a:lnTo>
                  <a:lnTo>
                    <a:pt x="11510" y="10028"/>
                  </a:lnTo>
                  <a:lnTo>
                    <a:pt x="11604" y="9910"/>
                  </a:lnTo>
                  <a:lnTo>
                    <a:pt x="11688" y="9783"/>
                  </a:lnTo>
                  <a:lnTo>
                    <a:pt x="11764" y="9656"/>
                  </a:lnTo>
                  <a:lnTo>
                    <a:pt x="11925" y="9757"/>
                  </a:lnTo>
                  <a:lnTo>
                    <a:pt x="12095" y="9842"/>
                  </a:lnTo>
                  <a:lnTo>
                    <a:pt x="12264" y="9918"/>
                  </a:lnTo>
                  <a:lnTo>
                    <a:pt x="12442" y="9978"/>
                  </a:lnTo>
                  <a:lnTo>
                    <a:pt x="12628" y="10028"/>
                  </a:lnTo>
                  <a:lnTo>
                    <a:pt x="12815" y="10071"/>
                  </a:lnTo>
                  <a:lnTo>
                    <a:pt x="13009" y="10088"/>
                  </a:lnTo>
                  <a:lnTo>
                    <a:pt x="13204" y="10096"/>
                  </a:lnTo>
                  <a:lnTo>
                    <a:pt x="13424" y="10088"/>
                  </a:lnTo>
                  <a:lnTo>
                    <a:pt x="13636" y="10062"/>
                  </a:lnTo>
                  <a:lnTo>
                    <a:pt x="13839" y="10012"/>
                  </a:lnTo>
                  <a:lnTo>
                    <a:pt x="14043" y="9952"/>
                  </a:lnTo>
                  <a:lnTo>
                    <a:pt x="14238" y="9876"/>
                  </a:lnTo>
                  <a:lnTo>
                    <a:pt x="14424" y="9783"/>
                  </a:lnTo>
                  <a:lnTo>
                    <a:pt x="14602" y="9681"/>
                  </a:lnTo>
                  <a:lnTo>
                    <a:pt x="14771" y="9563"/>
                  </a:lnTo>
                  <a:lnTo>
                    <a:pt x="14932" y="9427"/>
                  </a:lnTo>
                  <a:lnTo>
                    <a:pt x="15076" y="9283"/>
                  </a:lnTo>
                  <a:lnTo>
                    <a:pt x="15212" y="9122"/>
                  </a:lnTo>
                  <a:lnTo>
                    <a:pt x="15339" y="8961"/>
                  </a:lnTo>
                  <a:lnTo>
                    <a:pt x="15449" y="8783"/>
                  </a:lnTo>
                  <a:lnTo>
                    <a:pt x="15542" y="8597"/>
                  </a:lnTo>
                  <a:lnTo>
                    <a:pt x="15627" y="8402"/>
                  </a:lnTo>
                  <a:lnTo>
                    <a:pt x="15686" y="8199"/>
                  </a:lnTo>
                  <a:lnTo>
                    <a:pt x="15898" y="8174"/>
                  </a:lnTo>
                  <a:lnTo>
                    <a:pt x="16101" y="8140"/>
                  </a:lnTo>
                  <a:lnTo>
                    <a:pt x="16304" y="8081"/>
                  </a:lnTo>
                  <a:lnTo>
                    <a:pt x="16499" y="8004"/>
                  </a:lnTo>
                  <a:lnTo>
                    <a:pt x="16685" y="7920"/>
                  </a:lnTo>
                  <a:lnTo>
                    <a:pt x="16872" y="7818"/>
                  </a:lnTo>
                  <a:lnTo>
                    <a:pt x="17041" y="7699"/>
                  </a:lnTo>
                  <a:lnTo>
                    <a:pt x="17202" y="7564"/>
                  </a:lnTo>
                  <a:lnTo>
                    <a:pt x="17303" y="7471"/>
                  </a:lnTo>
                  <a:lnTo>
                    <a:pt x="17405" y="7369"/>
                  </a:lnTo>
                  <a:lnTo>
                    <a:pt x="17490" y="7267"/>
                  </a:lnTo>
                  <a:lnTo>
                    <a:pt x="17574" y="7157"/>
                  </a:lnTo>
                  <a:lnTo>
                    <a:pt x="17651" y="7047"/>
                  </a:lnTo>
                  <a:lnTo>
                    <a:pt x="17727" y="6929"/>
                  </a:lnTo>
                  <a:lnTo>
                    <a:pt x="17786" y="6810"/>
                  </a:lnTo>
                  <a:lnTo>
                    <a:pt x="17846" y="6692"/>
                  </a:lnTo>
                  <a:lnTo>
                    <a:pt x="17905" y="6565"/>
                  </a:lnTo>
                  <a:lnTo>
                    <a:pt x="17947" y="6437"/>
                  </a:lnTo>
                  <a:lnTo>
                    <a:pt x="17989" y="6310"/>
                  </a:lnTo>
                  <a:lnTo>
                    <a:pt x="18015" y="6175"/>
                  </a:lnTo>
                  <a:lnTo>
                    <a:pt x="18040" y="6039"/>
                  </a:lnTo>
                  <a:lnTo>
                    <a:pt x="18066" y="5904"/>
                  </a:lnTo>
                  <a:lnTo>
                    <a:pt x="18074" y="5768"/>
                  </a:lnTo>
                  <a:lnTo>
                    <a:pt x="18074" y="5633"/>
                  </a:lnTo>
                  <a:lnTo>
                    <a:pt x="18074" y="5497"/>
                  </a:lnTo>
                  <a:lnTo>
                    <a:pt x="18066" y="5353"/>
                  </a:lnTo>
                  <a:lnTo>
                    <a:pt x="18040" y="5218"/>
                  </a:lnTo>
                  <a:lnTo>
                    <a:pt x="18015" y="5082"/>
                  </a:lnTo>
                  <a:lnTo>
                    <a:pt x="17989" y="4955"/>
                  </a:lnTo>
                  <a:lnTo>
                    <a:pt x="17947" y="4828"/>
                  </a:lnTo>
                  <a:lnTo>
                    <a:pt x="17905" y="4693"/>
                  </a:lnTo>
                  <a:lnTo>
                    <a:pt x="17846" y="4574"/>
                  </a:lnTo>
                  <a:lnTo>
                    <a:pt x="17786" y="4447"/>
                  </a:lnTo>
                  <a:lnTo>
                    <a:pt x="17727" y="4329"/>
                  </a:lnTo>
                  <a:lnTo>
                    <a:pt x="17651" y="4218"/>
                  </a:lnTo>
                  <a:lnTo>
                    <a:pt x="17574" y="4100"/>
                  </a:lnTo>
                  <a:lnTo>
                    <a:pt x="17490" y="3998"/>
                  </a:lnTo>
                  <a:lnTo>
                    <a:pt x="17405" y="3897"/>
                  </a:lnTo>
                  <a:lnTo>
                    <a:pt x="17303" y="3795"/>
                  </a:lnTo>
                  <a:lnTo>
                    <a:pt x="17202" y="3702"/>
                  </a:lnTo>
                  <a:lnTo>
                    <a:pt x="17041" y="3566"/>
                  </a:lnTo>
                  <a:lnTo>
                    <a:pt x="16863" y="3448"/>
                  </a:lnTo>
                  <a:lnTo>
                    <a:pt x="16685" y="3346"/>
                  </a:lnTo>
                  <a:lnTo>
                    <a:pt x="16490" y="3253"/>
                  </a:lnTo>
                  <a:lnTo>
                    <a:pt x="16296" y="3185"/>
                  </a:lnTo>
                  <a:lnTo>
                    <a:pt x="16092" y="3126"/>
                  </a:lnTo>
                  <a:lnTo>
                    <a:pt x="15889" y="3084"/>
                  </a:lnTo>
                  <a:lnTo>
                    <a:pt x="15677" y="3058"/>
                  </a:lnTo>
                  <a:lnTo>
                    <a:pt x="15627" y="2897"/>
                  </a:lnTo>
                  <a:lnTo>
                    <a:pt x="15559" y="2728"/>
                  </a:lnTo>
                  <a:lnTo>
                    <a:pt x="15483" y="2575"/>
                  </a:lnTo>
                  <a:lnTo>
                    <a:pt x="15398" y="2423"/>
                  </a:lnTo>
                  <a:lnTo>
                    <a:pt x="15305" y="2279"/>
                  </a:lnTo>
                  <a:lnTo>
                    <a:pt x="15195" y="2135"/>
                  </a:lnTo>
                  <a:lnTo>
                    <a:pt x="15076" y="1999"/>
                  </a:lnTo>
                  <a:lnTo>
                    <a:pt x="14949" y="1881"/>
                  </a:lnTo>
                  <a:lnTo>
                    <a:pt x="14864" y="1796"/>
                  </a:lnTo>
                  <a:lnTo>
                    <a:pt x="14771" y="1720"/>
                  </a:lnTo>
                  <a:lnTo>
                    <a:pt x="14669" y="1652"/>
                  </a:lnTo>
                  <a:lnTo>
                    <a:pt x="14568" y="1584"/>
                  </a:lnTo>
                  <a:lnTo>
                    <a:pt x="14466" y="1525"/>
                  </a:lnTo>
                  <a:lnTo>
                    <a:pt x="14365" y="1466"/>
                  </a:lnTo>
                  <a:lnTo>
                    <a:pt x="14254" y="1415"/>
                  </a:lnTo>
                  <a:lnTo>
                    <a:pt x="14144" y="1364"/>
                  </a:lnTo>
                  <a:lnTo>
                    <a:pt x="14034" y="1330"/>
                  </a:lnTo>
                  <a:lnTo>
                    <a:pt x="13916" y="1288"/>
                  </a:lnTo>
                  <a:lnTo>
                    <a:pt x="13797" y="1263"/>
                  </a:lnTo>
                  <a:lnTo>
                    <a:pt x="13687" y="1237"/>
                  </a:lnTo>
                  <a:lnTo>
                    <a:pt x="13568" y="1220"/>
                  </a:lnTo>
                  <a:lnTo>
                    <a:pt x="13441" y="1203"/>
                  </a:lnTo>
                  <a:lnTo>
                    <a:pt x="13323" y="1195"/>
                  </a:lnTo>
                  <a:lnTo>
                    <a:pt x="13009" y="1195"/>
                  </a:lnTo>
                  <a:lnTo>
                    <a:pt x="12823" y="1220"/>
                  </a:lnTo>
                  <a:lnTo>
                    <a:pt x="12637" y="1254"/>
                  </a:lnTo>
                  <a:lnTo>
                    <a:pt x="12451" y="1305"/>
                  </a:lnTo>
                  <a:lnTo>
                    <a:pt x="12273" y="1364"/>
                  </a:lnTo>
                  <a:lnTo>
                    <a:pt x="12095" y="1441"/>
                  </a:lnTo>
                  <a:lnTo>
                    <a:pt x="11934" y="1525"/>
                  </a:lnTo>
                  <a:lnTo>
                    <a:pt x="11773" y="1627"/>
                  </a:lnTo>
                  <a:lnTo>
                    <a:pt x="11697" y="1500"/>
                  </a:lnTo>
                  <a:lnTo>
                    <a:pt x="11612" y="1364"/>
                  </a:lnTo>
                  <a:lnTo>
                    <a:pt x="11527" y="1246"/>
                  </a:lnTo>
                  <a:lnTo>
                    <a:pt x="11434" y="1127"/>
                  </a:lnTo>
                  <a:lnTo>
                    <a:pt x="11333" y="1009"/>
                  </a:lnTo>
                  <a:lnTo>
                    <a:pt x="11222" y="898"/>
                  </a:lnTo>
                  <a:lnTo>
                    <a:pt x="11112" y="797"/>
                  </a:lnTo>
                  <a:lnTo>
                    <a:pt x="11002" y="695"/>
                  </a:lnTo>
                  <a:lnTo>
                    <a:pt x="10892" y="619"/>
                  </a:lnTo>
                  <a:lnTo>
                    <a:pt x="10782" y="534"/>
                  </a:lnTo>
                  <a:lnTo>
                    <a:pt x="10672" y="467"/>
                  </a:lnTo>
                  <a:lnTo>
                    <a:pt x="10562" y="399"/>
                  </a:lnTo>
                  <a:lnTo>
                    <a:pt x="10443" y="339"/>
                  </a:lnTo>
                  <a:lnTo>
                    <a:pt x="10325" y="280"/>
                  </a:lnTo>
                  <a:lnTo>
                    <a:pt x="10206" y="229"/>
                  </a:lnTo>
                  <a:lnTo>
                    <a:pt x="10079" y="179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3"/>
                  </a:lnTo>
                  <a:lnTo>
                    <a:pt x="9435" y="26"/>
                  </a:lnTo>
                  <a:lnTo>
                    <a:pt x="9308" y="9"/>
                  </a:lnTo>
                  <a:lnTo>
                    <a:pt x="9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3" name="Google Shape;3813;p27"/>
            <p:cNvSpPr/>
            <p:nvPr/>
          </p:nvSpPr>
          <p:spPr>
            <a:xfrm>
              <a:off x="1701325" y="3361200"/>
              <a:ext cx="451875" cy="281650"/>
            </a:xfrm>
            <a:custGeom>
              <a:avLst/>
              <a:gdLst/>
              <a:ahLst/>
              <a:cxnLst/>
              <a:rect l="l" t="t" r="r" b="b"/>
              <a:pathLst>
                <a:path w="18075" h="11266" fill="none" extrusionOk="0">
                  <a:moveTo>
                    <a:pt x="17202" y="3702"/>
                  </a:moveTo>
                  <a:lnTo>
                    <a:pt x="17202" y="3702"/>
                  </a:lnTo>
                  <a:lnTo>
                    <a:pt x="17041" y="3566"/>
                  </a:lnTo>
                  <a:lnTo>
                    <a:pt x="16863" y="3448"/>
                  </a:lnTo>
                  <a:lnTo>
                    <a:pt x="16685" y="3346"/>
                  </a:lnTo>
                  <a:lnTo>
                    <a:pt x="16490" y="3253"/>
                  </a:lnTo>
                  <a:lnTo>
                    <a:pt x="16296" y="3185"/>
                  </a:lnTo>
                  <a:lnTo>
                    <a:pt x="16092" y="3126"/>
                  </a:lnTo>
                  <a:lnTo>
                    <a:pt x="15889" y="3084"/>
                  </a:lnTo>
                  <a:lnTo>
                    <a:pt x="15677" y="3058"/>
                  </a:lnTo>
                  <a:lnTo>
                    <a:pt x="15677" y="3058"/>
                  </a:lnTo>
                  <a:lnTo>
                    <a:pt x="15627" y="2897"/>
                  </a:lnTo>
                  <a:lnTo>
                    <a:pt x="15559" y="2728"/>
                  </a:lnTo>
                  <a:lnTo>
                    <a:pt x="15483" y="2575"/>
                  </a:lnTo>
                  <a:lnTo>
                    <a:pt x="15398" y="2423"/>
                  </a:lnTo>
                  <a:lnTo>
                    <a:pt x="15305" y="2279"/>
                  </a:lnTo>
                  <a:lnTo>
                    <a:pt x="15195" y="2135"/>
                  </a:lnTo>
                  <a:lnTo>
                    <a:pt x="15076" y="1999"/>
                  </a:lnTo>
                  <a:lnTo>
                    <a:pt x="14949" y="1881"/>
                  </a:lnTo>
                  <a:lnTo>
                    <a:pt x="14949" y="1881"/>
                  </a:lnTo>
                  <a:lnTo>
                    <a:pt x="14864" y="1796"/>
                  </a:lnTo>
                  <a:lnTo>
                    <a:pt x="14771" y="1720"/>
                  </a:lnTo>
                  <a:lnTo>
                    <a:pt x="14669" y="1652"/>
                  </a:lnTo>
                  <a:lnTo>
                    <a:pt x="14568" y="1584"/>
                  </a:lnTo>
                  <a:lnTo>
                    <a:pt x="14466" y="1525"/>
                  </a:lnTo>
                  <a:lnTo>
                    <a:pt x="14365" y="1466"/>
                  </a:lnTo>
                  <a:lnTo>
                    <a:pt x="14254" y="1415"/>
                  </a:lnTo>
                  <a:lnTo>
                    <a:pt x="14144" y="1364"/>
                  </a:lnTo>
                  <a:lnTo>
                    <a:pt x="14034" y="1330"/>
                  </a:lnTo>
                  <a:lnTo>
                    <a:pt x="13916" y="1288"/>
                  </a:lnTo>
                  <a:lnTo>
                    <a:pt x="13797" y="1263"/>
                  </a:lnTo>
                  <a:lnTo>
                    <a:pt x="13687" y="1237"/>
                  </a:lnTo>
                  <a:lnTo>
                    <a:pt x="13568" y="1220"/>
                  </a:lnTo>
                  <a:lnTo>
                    <a:pt x="13441" y="1203"/>
                  </a:lnTo>
                  <a:lnTo>
                    <a:pt x="13323" y="1195"/>
                  </a:lnTo>
                  <a:lnTo>
                    <a:pt x="13204" y="1195"/>
                  </a:lnTo>
                  <a:lnTo>
                    <a:pt x="13204" y="1195"/>
                  </a:lnTo>
                  <a:lnTo>
                    <a:pt x="13009" y="1195"/>
                  </a:lnTo>
                  <a:lnTo>
                    <a:pt x="12823" y="1220"/>
                  </a:lnTo>
                  <a:lnTo>
                    <a:pt x="12637" y="1254"/>
                  </a:lnTo>
                  <a:lnTo>
                    <a:pt x="12451" y="1305"/>
                  </a:lnTo>
                  <a:lnTo>
                    <a:pt x="12273" y="1364"/>
                  </a:lnTo>
                  <a:lnTo>
                    <a:pt x="12095" y="1441"/>
                  </a:lnTo>
                  <a:lnTo>
                    <a:pt x="11934" y="1525"/>
                  </a:lnTo>
                  <a:lnTo>
                    <a:pt x="11773" y="1627"/>
                  </a:lnTo>
                  <a:lnTo>
                    <a:pt x="11773" y="1627"/>
                  </a:lnTo>
                  <a:lnTo>
                    <a:pt x="11697" y="1500"/>
                  </a:lnTo>
                  <a:lnTo>
                    <a:pt x="11612" y="1364"/>
                  </a:lnTo>
                  <a:lnTo>
                    <a:pt x="11527" y="1246"/>
                  </a:lnTo>
                  <a:lnTo>
                    <a:pt x="11434" y="1127"/>
                  </a:lnTo>
                  <a:lnTo>
                    <a:pt x="11333" y="1009"/>
                  </a:lnTo>
                  <a:lnTo>
                    <a:pt x="11222" y="898"/>
                  </a:lnTo>
                  <a:lnTo>
                    <a:pt x="11112" y="797"/>
                  </a:lnTo>
                  <a:lnTo>
                    <a:pt x="11002" y="695"/>
                  </a:lnTo>
                  <a:lnTo>
                    <a:pt x="11002" y="695"/>
                  </a:lnTo>
                  <a:lnTo>
                    <a:pt x="10892" y="619"/>
                  </a:lnTo>
                  <a:lnTo>
                    <a:pt x="10782" y="534"/>
                  </a:lnTo>
                  <a:lnTo>
                    <a:pt x="10672" y="467"/>
                  </a:lnTo>
                  <a:lnTo>
                    <a:pt x="10562" y="399"/>
                  </a:lnTo>
                  <a:lnTo>
                    <a:pt x="10443" y="339"/>
                  </a:lnTo>
                  <a:lnTo>
                    <a:pt x="10325" y="280"/>
                  </a:lnTo>
                  <a:lnTo>
                    <a:pt x="10206" y="229"/>
                  </a:lnTo>
                  <a:lnTo>
                    <a:pt x="10079" y="179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3"/>
                  </a:lnTo>
                  <a:lnTo>
                    <a:pt x="9435" y="26"/>
                  </a:lnTo>
                  <a:lnTo>
                    <a:pt x="9308" y="9"/>
                  </a:lnTo>
                  <a:lnTo>
                    <a:pt x="9173" y="1"/>
                  </a:lnTo>
                  <a:lnTo>
                    <a:pt x="9037" y="1"/>
                  </a:lnTo>
                  <a:lnTo>
                    <a:pt x="9037" y="1"/>
                  </a:lnTo>
                  <a:lnTo>
                    <a:pt x="8910" y="1"/>
                  </a:lnTo>
                  <a:lnTo>
                    <a:pt x="8775" y="9"/>
                  </a:lnTo>
                  <a:lnTo>
                    <a:pt x="8639" y="26"/>
                  </a:lnTo>
                  <a:lnTo>
                    <a:pt x="8512" y="43"/>
                  </a:lnTo>
                  <a:lnTo>
                    <a:pt x="8385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4" y="179"/>
                  </a:lnTo>
                  <a:lnTo>
                    <a:pt x="7877" y="229"/>
                  </a:lnTo>
                  <a:lnTo>
                    <a:pt x="7758" y="280"/>
                  </a:lnTo>
                  <a:lnTo>
                    <a:pt x="7640" y="339"/>
                  </a:lnTo>
                  <a:lnTo>
                    <a:pt x="7521" y="399"/>
                  </a:lnTo>
                  <a:lnTo>
                    <a:pt x="7403" y="467"/>
                  </a:lnTo>
                  <a:lnTo>
                    <a:pt x="7293" y="534"/>
                  </a:lnTo>
                  <a:lnTo>
                    <a:pt x="7183" y="611"/>
                  </a:lnTo>
                  <a:lnTo>
                    <a:pt x="7081" y="695"/>
                  </a:lnTo>
                  <a:lnTo>
                    <a:pt x="7081" y="695"/>
                  </a:lnTo>
                  <a:lnTo>
                    <a:pt x="6962" y="797"/>
                  </a:lnTo>
                  <a:lnTo>
                    <a:pt x="6852" y="898"/>
                  </a:lnTo>
                  <a:lnTo>
                    <a:pt x="6751" y="1009"/>
                  </a:lnTo>
                  <a:lnTo>
                    <a:pt x="6649" y="1127"/>
                  </a:lnTo>
                  <a:lnTo>
                    <a:pt x="6556" y="1246"/>
                  </a:lnTo>
                  <a:lnTo>
                    <a:pt x="6471" y="1364"/>
                  </a:lnTo>
                  <a:lnTo>
                    <a:pt x="6386" y="1500"/>
                  </a:lnTo>
                  <a:lnTo>
                    <a:pt x="6310" y="1627"/>
                  </a:lnTo>
                  <a:lnTo>
                    <a:pt x="6310" y="1627"/>
                  </a:lnTo>
                  <a:lnTo>
                    <a:pt x="6149" y="1525"/>
                  </a:lnTo>
                  <a:lnTo>
                    <a:pt x="5980" y="1441"/>
                  </a:lnTo>
                  <a:lnTo>
                    <a:pt x="5811" y="1364"/>
                  </a:lnTo>
                  <a:lnTo>
                    <a:pt x="5633" y="1305"/>
                  </a:lnTo>
                  <a:lnTo>
                    <a:pt x="5446" y="1254"/>
                  </a:lnTo>
                  <a:lnTo>
                    <a:pt x="5260" y="1220"/>
                  </a:lnTo>
                  <a:lnTo>
                    <a:pt x="5074" y="1195"/>
                  </a:lnTo>
                  <a:lnTo>
                    <a:pt x="4879" y="1195"/>
                  </a:lnTo>
                  <a:lnTo>
                    <a:pt x="4879" y="1195"/>
                  </a:lnTo>
                  <a:lnTo>
                    <a:pt x="4760" y="1195"/>
                  </a:lnTo>
                  <a:lnTo>
                    <a:pt x="4633" y="1203"/>
                  </a:lnTo>
                  <a:lnTo>
                    <a:pt x="4515" y="1220"/>
                  </a:lnTo>
                  <a:lnTo>
                    <a:pt x="4396" y="1237"/>
                  </a:lnTo>
                  <a:lnTo>
                    <a:pt x="4278" y="1263"/>
                  </a:lnTo>
                  <a:lnTo>
                    <a:pt x="4167" y="1288"/>
                  </a:lnTo>
                  <a:lnTo>
                    <a:pt x="4049" y="1330"/>
                  </a:lnTo>
                  <a:lnTo>
                    <a:pt x="3939" y="1364"/>
                  </a:lnTo>
                  <a:lnTo>
                    <a:pt x="3829" y="1415"/>
                  </a:lnTo>
                  <a:lnTo>
                    <a:pt x="3719" y="1466"/>
                  </a:lnTo>
                  <a:lnTo>
                    <a:pt x="3617" y="1525"/>
                  </a:lnTo>
                  <a:lnTo>
                    <a:pt x="3507" y="1584"/>
                  </a:lnTo>
                  <a:lnTo>
                    <a:pt x="3414" y="1652"/>
                  </a:lnTo>
                  <a:lnTo>
                    <a:pt x="3312" y="1720"/>
                  </a:lnTo>
                  <a:lnTo>
                    <a:pt x="3219" y="1796"/>
                  </a:lnTo>
                  <a:lnTo>
                    <a:pt x="3126" y="1881"/>
                  </a:lnTo>
                  <a:lnTo>
                    <a:pt x="3126" y="1881"/>
                  </a:lnTo>
                  <a:lnTo>
                    <a:pt x="2999" y="1999"/>
                  </a:lnTo>
                  <a:lnTo>
                    <a:pt x="2880" y="2135"/>
                  </a:lnTo>
                  <a:lnTo>
                    <a:pt x="2778" y="2279"/>
                  </a:lnTo>
                  <a:lnTo>
                    <a:pt x="2677" y="2423"/>
                  </a:lnTo>
                  <a:lnTo>
                    <a:pt x="2592" y="2575"/>
                  </a:lnTo>
                  <a:lnTo>
                    <a:pt x="2516" y="2728"/>
                  </a:lnTo>
                  <a:lnTo>
                    <a:pt x="2457" y="2897"/>
                  </a:lnTo>
                  <a:lnTo>
                    <a:pt x="2397" y="3058"/>
                  </a:lnTo>
                  <a:lnTo>
                    <a:pt x="2397" y="3058"/>
                  </a:lnTo>
                  <a:lnTo>
                    <a:pt x="2279" y="3075"/>
                  </a:lnTo>
                  <a:lnTo>
                    <a:pt x="2152" y="3092"/>
                  </a:lnTo>
                  <a:lnTo>
                    <a:pt x="2033" y="3117"/>
                  </a:lnTo>
                  <a:lnTo>
                    <a:pt x="1915" y="3143"/>
                  </a:lnTo>
                  <a:lnTo>
                    <a:pt x="1796" y="3177"/>
                  </a:lnTo>
                  <a:lnTo>
                    <a:pt x="1686" y="3219"/>
                  </a:lnTo>
                  <a:lnTo>
                    <a:pt x="1567" y="3261"/>
                  </a:lnTo>
                  <a:lnTo>
                    <a:pt x="1457" y="3312"/>
                  </a:lnTo>
                  <a:lnTo>
                    <a:pt x="1356" y="3363"/>
                  </a:lnTo>
                  <a:lnTo>
                    <a:pt x="1254" y="3422"/>
                  </a:lnTo>
                  <a:lnTo>
                    <a:pt x="1152" y="3490"/>
                  </a:lnTo>
                  <a:lnTo>
                    <a:pt x="1051" y="3558"/>
                  </a:lnTo>
                  <a:lnTo>
                    <a:pt x="958" y="3626"/>
                  </a:lnTo>
                  <a:lnTo>
                    <a:pt x="873" y="3702"/>
                  </a:lnTo>
                  <a:lnTo>
                    <a:pt x="780" y="3787"/>
                  </a:lnTo>
                  <a:lnTo>
                    <a:pt x="703" y="3871"/>
                  </a:lnTo>
                  <a:lnTo>
                    <a:pt x="619" y="3956"/>
                  </a:lnTo>
                  <a:lnTo>
                    <a:pt x="543" y="4049"/>
                  </a:lnTo>
                  <a:lnTo>
                    <a:pt x="475" y="4142"/>
                  </a:lnTo>
                  <a:lnTo>
                    <a:pt x="407" y="4244"/>
                  </a:lnTo>
                  <a:lnTo>
                    <a:pt x="348" y="4346"/>
                  </a:lnTo>
                  <a:lnTo>
                    <a:pt x="288" y="4447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86"/>
                  </a:lnTo>
                  <a:lnTo>
                    <a:pt x="111" y="4896"/>
                  </a:lnTo>
                  <a:lnTo>
                    <a:pt x="77" y="5015"/>
                  </a:lnTo>
                  <a:lnTo>
                    <a:pt x="51" y="5133"/>
                  </a:lnTo>
                  <a:lnTo>
                    <a:pt x="34" y="5252"/>
                  </a:lnTo>
                  <a:lnTo>
                    <a:pt x="17" y="5379"/>
                  </a:lnTo>
                  <a:lnTo>
                    <a:pt x="9" y="5506"/>
                  </a:lnTo>
                  <a:lnTo>
                    <a:pt x="1" y="5633"/>
                  </a:lnTo>
                  <a:lnTo>
                    <a:pt x="1" y="5633"/>
                  </a:lnTo>
                  <a:lnTo>
                    <a:pt x="9" y="5768"/>
                  </a:lnTo>
                  <a:lnTo>
                    <a:pt x="17" y="5904"/>
                  </a:lnTo>
                  <a:lnTo>
                    <a:pt x="34" y="6039"/>
                  </a:lnTo>
                  <a:lnTo>
                    <a:pt x="60" y="6175"/>
                  </a:lnTo>
                  <a:lnTo>
                    <a:pt x="94" y="6310"/>
                  </a:lnTo>
                  <a:lnTo>
                    <a:pt x="136" y="6437"/>
                  </a:lnTo>
                  <a:lnTo>
                    <a:pt x="178" y="6565"/>
                  </a:lnTo>
                  <a:lnTo>
                    <a:pt x="229" y="6692"/>
                  </a:lnTo>
                  <a:lnTo>
                    <a:pt x="288" y="6810"/>
                  </a:lnTo>
                  <a:lnTo>
                    <a:pt x="356" y="6929"/>
                  </a:lnTo>
                  <a:lnTo>
                    <a:pt x="424" y="7047"/>
                  </a:lnTo>
                  <a:lnTo>
                    <a:pt x="509" y="7157"/>
                  </a:lnTo>
                  <a:lnTo>
                    <a:pt x="585" y="7267"/>
                  </a:lnTo>
                  <a:lnTo>
                    <a:pt x="678" y="7369"/>
                  </a:lnTo>
                  <a:lnTo>
                    <a:pt x="771" y="7471"/>
                  </a:lnTo>
                  <a:lnTo>
                    <a:pt x="873" y="7564"/>
                  </a:lnTo>
                  <a:lnTo>
                    <a:pt x="873" y="7564"/>
                  </a:lnTo>
                  <a:lnTo>
                    <a:pt x="1034" y="7691"/>
                  </a:lnTo>
                  <a:lnTo>
                    <a:pt x="1203" y="7810"/>
                  </a:lnTo>
                  <a:lnTo>
                    <a:pt x="1381" y="7911"/>
                  </a:lnTo>
                  <a:lnTo>
                    <a:pt x="1559" y="7996"/>
                  </a:lnTo>
                  <a:lnTo>
                    <a:pt x="1754" y="8072"/>
                  </a:lnTo>
                  <a:lnTo>
                    <a:pt x="1948" y="8131"/>
                  </a:lnTo>
                  <a:lnTo>
                    <a:pt x="2143" y="8174"/>
                  </a:lnTo>
                  <a:lnTo>
                    <a:pt x="2347" y="8199"/>
                  </a:lnTo>
                  <a:lnTo>
                    <a:pt x="5412" y="4295"/>
                  </a:lnTo>
                  <a:lnTo>
                    <a:pt x="5412" y="4295"/>
                  </a:lnTo>
                  <a:lnTo>
                    <a:pt x="5523" y="4168"/>
                  </a:lnTo>
                  <a:lnTo>
                    <a:pt x="5650" y="4049"/>
                  </a:lnTo>
                  <a:lnTo>
                    <a:pt x="5794" y="3956"/>
                  </a:lnTo>
                  <a:lnTo>
                    <a:pt x="5938" y="3871"/>
                  </a:lnTo>
                  <a:lnTo>
                    <a:pt x="6090" y="3812"/>
                  </a:lnTo>
                  <a:lnTo>
                    <a:pt x="6251" y="3761"/>
                  </a:lnTo>
                  <a:lnTo>
                    <a:pt x="6420" y="3736"/>
                  </a:lnTo>
                  <a:lnTo>
                    <a:pt x="6590" y="3719"/>
                  </a:lnTo>
                  <a:lnTo>
                    <a:pt x="6590" y="3719"/>
                  </a:lnTo>
                  <a:lnTo>
                    <a:pt x="6683" y="3727"/>
                  </a:lnTo>
                  <a:lnTo>
                    <a:pt x="6768" y="3736"/>
                  </a:lnTo>
                  <a:lnTo>
                    <a:pt x="6852" y="3744"/>
                  </a:lnTo>
                  <a:lnTo>
                    <a:pt x="6945" y="3761"/>
                  </a:lnTo>
                  <a:lnTo>
                    <a:pt x="7030" y="3787"/>
                  </a:lnTo>
                  <a:lnTo>
                    <a:pt x="7115" y="3812"/>
                  </a:lnTo>
                  <a:lnTo>
                    <a:pt x="7191" y="3846"/>
                  </a:lnTo>
                  <a:lnTo>
                    <a:pt x="7276" y="3888"/>
                  </a:lnTo>
                  <a:lnTo>
                    <a:pt x="7276" y="3888"/>
                  </a:lnTo>
                  <a:lnTo>
                    <a:pt x="7386" y="3947"/>
                  </a:lnTo>
                  <a:lnTo>
                    <a:pt x="7496" y="4024"/>
                  </a:lnTo>
                  <a:lnTo>
                    <a:pt x="7598" y="4108"/>
                  </a:lnTo>
                  <a:lnTo>
                    <a:pt x="7691" y="4202"/>
                  </a:lnTo>
                  <a:lnTo>
                    <a:pt x="7775" y="4295"/>
                  </a:lnTo>
                  <a:lnTo>
                    <a:pt x="7843" y="4396"/>
                  </a:lnTo>
                  <a:lnTo>
                    <a:pt x="7911" y="4506"/>
                  </a:lnTo>
                  <a:lnTo>
                    <a:pt x="7970" y="4625"/>
                  </a:lnTo>
                  <a:lnTo>
                    <a:pt x="8013" y="4744"/>
                  </a:lnTo>
                  <a:lnTo>
                    <a:pt x="8046" y="4862"/>
                  </a:lnTo>
                  <a:lnTo>
                    <a:pt x="8072" y="4989"/>
                  </a:lnTo>
                  <a:lnTo>
                    <a:pt x="8089" y="5116"/>
                  </a:lnTo>
                  <a:lnTo>
                    <a:pt x="8097" y="5243"/>
                  </a:lnTo>
                  <a:lnTo>
                    <a:pt x="8089" y="5370"/>
                  </a:lnTo>
                  <a:lnTo>
                    <a:pt x="8072" y="5506"/>
                  </a:lnTo>
                  <a:lnTo>
                    <a:pt x="8038" y="5633"/>
                  </a:lnTo>
                  <a:lnTo>
                    <a:pt x="7386" y="7945"/>
                  </a:lnTo>
                  <a:lnTo>
                    <a:pt x="8199" y="8157"/>
                  </a:lnTo>
                  <a:lnTo>
                    <a:pt x="8199" y="8157"/>
                  </a:lnTo>
                  <a:lnTo>
                    <a:pt x="8292" y="8182"/>
                  </a:lnTo>
                  <a:lnTo>
                    <a:pt x="8377" y="8216"/>
                  </a:lnTo>
                  <a:lnTo>
                    <a:pt x="8461" y="8250"/>
                  </a:lnTo>
                  <a:lnTo>
                    <a:pt x="8546" y="8292"/>
                  </a:lnTo>
                  <a:lnTo>
                    <a:pt x="8622" y="8343"/>
                  </a:lnTo>
                  <a:lnTo>
                    <a:pt x="8699" y="8394"/>
                  </a:lnTo>
                  <a:lnTo>
                    <a:pt x="8775" y="8445"/>
                  </a:lnTo>
                  <a:lnTo>
                    <a:pt x="8843" y="8504"/>
                  </a:lnTo>
                  <a:lnTo>
                    <a:pt x="8902" y="8572"/>
                  </a:lnTo>
                  <a:lnTo>
                    <a:pt x="8970" y="8640"/>
                  </a:lnTo>
                  <a:lnTo>
                    <a:pt x="9020" y="8707"/>
                  </a:lnTo>
                  <a:lnTo>
                    <a:pt x="9071" y="8783"/>
                  </a:lnTo>
                  <a:lnTo>
                    <a:pt x="9122" y="8860"/>
                  </a:lnTo>
                  <a:lnTo>
                    <a:pt x="9164" y="8944"/>
                  </a:lnTo>
                  <a:lnTo>
                    <a:pt x="9207" y="9029"/>
                  </a:lnTo>
                  <a:lnTo>
                    <a:pt x="9241" y="9114"/>
                  </a:lnTo>
                  <a:lnTo>
                    <a:pt x="9241" y="9114"/>
                  </a:lnTo>
                  <a:lnTo>
                    <a:pt x="9266" y="9207"/>
                  </a:lnTo>
                  <a:lnTo>
                    <a:pt x="9291" y="9292"/>
                  </a:lnTo>
                  <a:lnTo>
                    <a:pt x="9308" y="9385"/>
                  </a:lnTo>
                  <a:lnTo>
                    <a:pt x="9317" y="9478"/>
                  </a:lnTo>
                  <a:lnTo>
                    <a:pt x="9325" y="9571"/>
                  </a:lnTo>
                  <a:lnTo>
                    <a:pt x="9325" y="9656"/>
                  </a:lnTo>
                  <a:lnTo>
                    <a:pt x="9317" y="9749"/>
                  </a:lnTo>
                  <a:lnTo>
                    <a:pt x="9308" y="9842"/>
                  </a:lnTo>
                  <a:lnTo>
                    <a:pt x="9291" y="9927"/>
                  </a:lnTo>
                  <a:lnTo>
                    <a:pt x="9266" y="10020"/>
                  </a:lnTo>
                  <a:lnTo>
                    <a:pt x="9241" y="10105"/>
                  </a:lnTo>
                  <a:lnTo>
                    <a:pt x="9207" y="10189"/>
                  </a:lnTo>
                  <a:lnTo>
                    <a:pt x="9164" y="10274"/>
                  </a:lnTo>
                  <a:lnTo>
                    <a:pt x="9122" y="10359"/>
                  </a:lnTo>
                  <a:lnTo>
                    <a:pt x="9080" y="10435"/>
                  </a:lnTo>
                  <a:lnTo>
                    <a:pt x="9020" y="10511"/>
                  </a:lnTo>
                  <a:lnTo>
                    <a:pt x="8495" y="11214"/>
                  </a:lnTo>
                  <a:lnTo>
                    <a:pt x="8495" y="11214"/>
                  </a:lnTo>
                  <a:lnTo>
                    <a:pt x="8631" y="11231"/>
                  </a:lnTo>
                  <a:lnTo>
                    <a:pt x="8766" y="11248"/>
                  </a:lnTo>
                  <a:lnTo>
                    <a:pt x="8902" y="11257"/>
                  </a:lnTo>
                  <a:lnTo>
                    <a:pt x="9037" y="11265"/>
                  </a:lnTo>
                  <a:lnTo>
                    <a:pt x="9037" y="11265"/>
                  </a:lnTo>
                  <a:lnTo>
                    <a:pt x="9173" y="11257"/>
                  </a:lnTo>
                  <a:lnTo>
                    <a:pt x="9308" y="11248"/>
                  </a:lnTo>
                  <a:lnTo>
                    <a:pt x="9435" y="11240"/>
                  </a:lnTo>
                  <a:lnTo>
                    <a:pt x="9562" y="11214"/>
                  </a:lnTo>
                  <a:lnTo>
                    <a:pt x="9698" y="11189"/>
                  </a:lnTo>
                  <a:lnTo>
                    <a:pt x="9825" y="11163"/>
                  </a:lnTo>
                  <a:lnTo>
                    <a:pt x="9952" y="11121"/>
                  </a:lnTo>
                  <a:lnTo>
                    <a:pt x="10071" y="11087"/>
                  </a:lnTo>
                  <a:lnTo>
                    <a:pt x="10198" y="11036"/>
                  </a:lnTo>
                  <a:lnTo>
                    <a:pt x="10316" y="10986"/>
                  </a:lnTo>
                  <a:lnTo>
                    <a:pt x="10435" y="10926"/>
                  </a:lnTo>
                  <a:lnTo>
                    <a:pt x="10553" y="10867"/>
                  </a:lnTo>
                  <a:lnTo>
                    <a:pt x="10663" y="10799"/>
                  </a:lnTo>
                  <a:lnTo>
                    <a:pt x="10774" y="10731"/>
                  </a:lnTo>
                  <a:lnTo>
                    <a:pt x="10884" y="10655"/>
                  </a:lnTo>
                  <a:lnTo>
                    <a:pt x="10994" y="10571"/>
                  </a:lnTo>
                  <a:lnTo>
                    <a:pt x="10994" y="10571"/>
                  </a:lnTo>
                  <a:lnTo>
                    <a:pt x="11104" y="10477"/>
                  </a:lnTo>
                  <a:lnTo>
                    <a:pt x="11214" y="10376"/>
                  </a:lnTo>
                  <a:lnTo>
                    <a:pt x="11324" y="10266"/>
                  </a:lnTo>
                  <a:lnTo>
                    <a:pt x="11417" y="10147"/>
                  </a:lnTo>
                  <a:lnTo>
                    <a:pt x="11510" y="10028"/>
                  </a:lnTo>
                  <a:lnTo>
                    <a:pt x="11604" y="9910"/>
                  </a:lnTo>
                  <a:lnTo>
                    <a:pt x="11688" y="9783"/>
                  </a:lnTo>
                  <a:lnTo>
                    <a:pt x="11764" y="9656"/>
                  </a:lnTo>
                  <a:lnTo>
                    <a:pt x="11764" y="9656"/>
                  </a:lnTo>
                  <a:lnTo>
                    <a:pt x="11925" y="9757"/>
                  </a:lnTo>
                  <a:lnTo>
                    <a:pt x="12095" y="9842"/>
                  </a:lnTo>
                  <a:lnTo>
                    <a:pt x="12264" y="9918"/>
                  </a:lnTo>
                  <a:lnTo>
                    <a:pt x="12442" y="9978"/>
                  </a:lnTo>
                  <a:lnTo>
                    <a:pt x="12628" y="10028"/>
                  </a:lnTo>
                  <a:lnTo>
                    <a:pt x="12815" y="10071"/>
                  </a:lnTo>
                  <a:lnTo>
                    <a:pt x="13009" y="10088"/>
                  </a:lnTo>
                  <a:lnTo>
                    <a:pt x="13204" y="10096"/>
                  </a:lnTo>
                  <a:lnTo>
                    <a:pt x="13204" y="10096"/>
                  </a:lnTo>
                  <a:lnTo>
                    <a:pt x="13424" y="10088"/>
                  </a:lnTo>
                  <a:lnTo>
                    <a:pt x="13636" y="10062"/>
                  </a:lnTo>
                  <a:lnTo>
                    <a:pt x="13839" y="10012"/>
                  </a:lnTo>
                  <a:lnTo>
                    <a:pt x="14043" y="9952"/>
                  </a:lnTo>
                  <a:lnTo>
                    <a:pt x="14238" y="9876"/>
                  </a:lnTo>
                  <a:lnTo>
                    <a:pt x="14424" y="9783"/>
                  </a:lnTo>
                  <a:lnTo>
                    <a:pt x="14602" y="9681"/>
                  </a:lnTo>
                  <a:lnTo>
                    <a:pt x="14771" y="9563"/>
                  </a:lnTo>
                  <a:lnTo>
                    <a:pt x="14932" y="9427"/>
                  </a:lnTo>
                  <a:lnTo>
                    <a:pt x="15076" y="9283"/>
                  </a:lnTo>
                  <a:lnTo>
                    <a:pt x="15212" y="9122"/>
                  </a:lnTo>
                  <a:lnTo>
                    <a:pt x="15339" y="8961"/>
                  </a:lnTo>
                  <a:lnTo>
                    <a:pt x="15449" y="8783"/>
                  </a:lnTo>
                  <a:lnTo>
                    <a:pt x="15542" y="8597"/>
                  </a:lnTo>
                  <a:lnTo>
                    <a:pt x="15627" y="8402"/>
                  </a:lnTo>
                  <a:lnTo>
                    <a:pt x="15686" y="8199"/>
                  </a:lnTo>
                  <a:lnTo>
                    <a:pt x="15686" y="8199"/>
                  </a:lnTo>
                  <a:lnTo>
                    <a:pt x="15898" y="8174"/>
                  </a:lnTo>
                  <a:lnTo>
                    <a:pt x="16101" y="8140"/>
                  </a:lnTo>
                  <a:lnTo>
                    <a:pt x="16304" y="8081"/>
                  </a:lnTo>
                  <a:lnTo>
                    <a:pt x="16499" y="8004"/>
                  </a:lnTo>
                  <a:lnTo>
                    <a:pt x="16685" y="7920"/>
                  </a:lnTo>
                  <a:lnTo>
                    <a:pt x="16872" y="7818"/>
                  </a:lnTo>
                  <a:lnTo>
                    <a:pt x="17041" y="7699"/>
                  </a:lnTo>
                  <a:lnTo>
                    <a:pt x="17202" y="7564"/>
                  </a:lnTo>
                  <a:lnTo>
                    <a:pt x="17202" y="7564"/>
                  </a:lnTo>
                  <a:lnTo>
                    <a:pt x="17303" y="7471"/>
                  </a:lnTo>
                  <a:lnTo>
                    <a:pt x="17405" y="7369"/>
                  </a:lnTo>
                  <a:lnTo>
                    <a:pt x="17490" y="7267"/>
                  </a:lnTo>
                  <a:lnTo>
                    <a:pt x="17574" y="7157"/>
                  </a:lnTo>
                  <a:lnTo>
                    <a:pt x="17651" y="7047"/>
                  </a:lnTo>
                  <a:lnTo>
                    <a:pt x="17727" y="6929"/>
                  </a:lnTo>
                  <a:lnTo>
                    <a:pt x="17786" y="6810"/>
                  </a:lnTo>
                  <a:lnTo>
                    <a:pt x="17846" y="6692"/>
                  </a:lnTo>
                  <a:lnTo>
                    <a:pt x="17905" y="6565"/>
                  </a:lnTo>
                  <a:lnTo>
                    <a:pt x="17947" y="6437"/>
                  </a:lnTo>
                  <a:lnTo>
                    <a:pt x="17989" y="6310"/>
                  </a:lnTo>
                  <a:lnTo>
                    <a:pt x="18015" y="6175"/>
                  </a:lnTo>
                  <a:lnTo>
                    <a:pt x="18040" y="6039"/>
                  </a:lnTo>
                  <a:lnTo>
                    <a:pt x="18066" y="5904"/>
                  </a:lnTo>
                  <a:lnTo>
                    <a:pt x="18074" y="5768"/>
                  </a:lnTo>
                  <a:lnTo>
                    <a:pt x="18074" y="5633"/>
                  </a:lnTo>
                  <a:lnTo>
                    <a:pt x="18074" y="5633"/>
                  </a:lnTo>
                  <a:lnTo>
                    <a:pt x="18074" y="5497"/>
                  </a:lnTo>
                  <a:lnTo>
                    <a:pt x="18066" y="5353"/>
                  </a:lnTo>
                  <a:lnTo>
                    <a:pt x="18040" y="5218"/>
                  </a:lnTo>
                  <a:lnTo>
                    <a:pt x="18015" y="5082"/>
                  </a:lnTo>
                  <a:lnTo>
                    <a:pt x="17989" y="4955"/>
                  </a:lnTo>
                  <a:lnTo>
                    <a:pt x="17947" y="4828"/>
                  </a:lnTo>
                  <a:lnTo>
                    <a:pt x="17905" y="4693"/>
                  </a:lnTo>
                  <a:lnTo>
                    <a:pt x="17846" y="4574"/>
                  </a:lnTo>
                  <a:lnTo>
                    <a:pt x="17786" y="4447"/>
                  </a:lnTo>
                  <a:lnTo>
                    <a:pt x="17727" y="4329"/>
                  </a:lnTo>
                  <a:lnTo>
                    <a:pt x="17651" y="4218"/>
                  </a:lnTo>
                  <a:lnTo>
                    <a:pt x="17574" y="4100"/>
                  </a:lnTo>
                  <a:lnTo>
                    <a:pt x="17490" y="3998"/>
                  </a:lnTo>
                  <a:lnTo>
                    <a:pt x="17405" y="3897"/>
                  </a:lnTo>
                  <a:lnTo>
                    <a:pt x="17303" y="3795"/>
                  </a:lnTo>
                  <a:lnTo>
                    <a:pt x="17202" y="3702"/>
                  </a:lnTo>
                  <a:lnTo>
                    <a:pt x="17202" y="370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4" name="Google Shape;3814;p27"/>
            <p:cNvSpPr/>
            <p:nvPr/>
          </p:nvSpPr>
          <p:spPr>
            <a:xfrm>
              <a:off x="2131350" y="3453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5" name="Google Shape;3815;p27"/>
            <p:cNvSpPr/>
            <p:nvPr/>
          </p:nvSpPr>
          <p:spPr>
            <a:xfrm>
              <a:off x="1755325" y="3480825"/>
              <a:ext cx="152675" cy="241825"/>
            </a:xfrm>
            <a:custGeom>
              <a:avLst/>
              <a:gdLst/>
              <a:ahLst/>
              <a:cxnLst/>
              <a:rect l="l" t="t" r="r" b="b"/>
              <a:pathLst>
                <a:path w="6107" h="9673" extrusionOk="0">
                  <a:moveTo>
                    <a:pt x="4413" y="1"/>
                  </a:moveTo>
                  <a:lnTo>
                    <a:pt x="4337" y="9"/>
                  </a:lnTo>
                  <a:lnTo>
                    <a:pt x="4269" y="26"/>
                  </a:lnTo>
                  <a:lnTo>
                    <a:pt x="4201" y="60"/>
                  </a:lnTo>
                  <a:lnTo>
                    <a:pt x="4142" y="111"/>
                  </a:lnTo>
                  <a:lnTo>
                    <a:pt x="4082" y="162"/>
                  </a:lnTo>
                  <a:lnTo>
                    <a:pt x="93" y="5243"/>
                  </a:lnTo>
                  <a:lnTo>
                    <a:pt x="60" y="5286"/>
                  </a:lnTo>
                  <a:lnTo>
                    <a:pt x="34" y="5337"/>
                  </a:lnTo>
                  <a:lnTo>
                    <a:pt x="17" y="5387"/>
                  </a:lnTo>
                  <a:lnTo>
                    <a:pt x="9" y="5438"/>
                  </a:lnTo>
                  <a:lnTo>
                    <a:pt x="0" y="5489"/>
                  </a:lnTo>
                  <a:lnTo>
                    <a:pt x="0" y="5548"/>
                  </a:lnTo>
                  <a:lnTo>
                    <a:pt x="9" y="5599"/>
                  </a:lnTo>
                  <a:lnTo>
                    <a:pt x="17" y="5650"/>
                  </a:lnTo>
                  <a:lnTo>
                    <a:pt x="43" y="5701"/>
                  </a:lnTo>
                  <a:lnTo>
                    <a:pt x="68" y="5752"/>
                  </a:lnTo>
                  <a:lnTo>
                    <a:pt x="102" y="5794"/>
                  </a:lnTo>
                  <a:lnTo>
                    <a:pt x="136" y="5836"/>
                  </a:lnTo>
                  <a:lnTo>
                    <a:pt x="178" y="5870"/>
                  </a:lnTo>
                  <a:lnTo>
                    <a:pt x="220" y="5904"/>
                  </a:lnTo>
                  <a:lnTo>
                    <a:pt x="271" y="5921"/>
                  </a:lnTo>
                  <a:lnTo>
                    <a:pt x="322" y="5946"/>
                  </a:lnTo>
                  <a:lnTo>
                    <a:pt x="2143" y="6455"/>
                  </a:lnTo>
                  <a:lnTo>
                    <a:pt x="1923" y="9190"/>
                  </a:lnTo>
                  <a:lnTo>
                    <a:pt x="1923" y="9266"/>
                  </a:lnTo>
                  <a:lnTo>
                    <a:pt x="1931" y="9334"/>
                  </a:lnTo>
                  <a:lnTo>
                    <a:pt x="1957" y="9402"/>
                  </a:lnTo>
                  <a:lnTo>
                    <a:pt x="1982" y="9470"/>
                  </a:lnTo>
                  <a:lnTo>
                    <a:pt x="2024" y="9521"/>
                  </a:lnTo>
                  <a:lnTo>
                    <a:pt x="2075" y="9571"/>
                  </a:lnTo>
                  <a:lnTo>
                    <a:pt x="2135" y="9614"/>
                  </a:lnTo>
                  <a:lnTo>
                    <a:pt x="2202" y="9639"/>
                  </a:lnTo>
                  <a:lnTo>
                    <a:pt x="2278" y="9665"/>
                  </a:lnTo>
                  <a:lnTo>
                    <a:pt x="2363" y="9673"/>
                  </a:lnTo>
                  <a:lnTo>
                    <a:pt x="2414" y="9673"/>
                  </a:lnTo>
                  <a:lnTo>
                    <a:pt x="2456" y="9665"/>
                  </a:lnTo>
                  <a:lnTo>
                    <a:pt x="2507" y="9648"/>
                  </a:lnTo>
                  <a:lnTo>
                    <a:pt x="2558" y="9622"/>
                  </a:lnTo>
                  <a:lnTo>
                    <a:pt x="2600" y="9605"/>
                  </a:lnTo>
                  <a:lnTo>
                    <a:pt x="2643" y="9571"/>
                  </a:lnTo>
                  <a:lnTo>
                    <a:pt x="2677" y="9537"/>
                  </a:lnTo>
                  <a:lnTo>
                    <a:pt x="2710" y="9495"/>
                  </a:lnTo>
                  <a:lnTo>
                    <a:pt x="6013" y="5091"/>
                  </a:lnTo>
                  <a:lnTo>
                    <a:pt x="6047" y="5049"/>
                  </a:lnTo>
                  <a:lnTo>
                    <a:pt x="6073" y="4998"/>
                  </a:lnTo>
                  <a:lnTo>
                    <a:pt x="6090" y="4947"/>
                  </a:lnTo>
                  <a:lnTo>
                    <a:pt x="6098" y="4896"/>
                  </a:lnTo>
                  <a:lnTo>
                    <a:pt x="6107" y="4837"/>
                  </a:lnTo>
                  <a:lnTo>
                    <a:pt x="6098" y="4786"/>
                  </a:lnTo>
                  <a:lnTo>
                    <a:pt x="6090" y="4735"/>
                  </a:lnTo>
                  <a:lnTo>
                    <a:pt x="6081" y="4676"/>
                  </a:lnTo>
                  <a:lnTo>
                    <a:pt x="6056" y="4625"/>
                  </a:lnTo>
                  <a:lnTo>
                    <a:pt x="6030" y="4583"/>
                  </a:lnTo>
                  <a:lnTo>
                    <a:pt x="5997" y="4541"/>
                  </a:lnTo>
                  <a:lnTo>
                    <a:pt x="5963" y="4498"/>
                  </a:lnTo>
                  <a:lnTo>
                    <a:pt x="5920" y="4464"/>
                  </a:lnTo>
                  <a:lnTo>
                    <a:pt x="5878" y="4439"/>
                  </a:lnTo>
                  <a:lnTo>
                    <a:pt x="5827" y="4413"/>
                  </a:lnTo>
                  <a:lnTo>
                    <a:pt x="5776" y="4397"/>
                  </a:lnTo>
                  <a:lnTo>
                    <a:pt x="3913" y="3914"/>
                  </a:lnTo>
                  <a:lnTo>
                    <a:pt x="4862" y="560"/>
                  </a:lnTo>
                  <a:lnTo>
                    <a:pt x="4870" y="484"/>
                  </a:lnTo>
                  <a:lnTo>
                    <a:pt x="4870" y="407"/>
                  </a:lnTo>
                  <a:lnTo>
                    <a:pt x="4862" y="331"/>
                  </a:lnTo>
                  <a:lnTo>
                    <a:pt x="4836" y="263"/>
                  </a:lnTo>
                  <a:lnTo>
                    <a:pt x="4802" y="196"/>
                  </a:lnTo>
                  <a:lnTo>
                    <a:pt x="4760" y="136"/>
                  </a:lnTo>
                  <a:lnTo>
                    <a:pt x="4701" y="86"/>
                  </a:lnTo>
                  <a:lnTo>
                    <a:pt x="4633" y="43"/>
                  </a:lnTo>
                  <a:lnTo>
                    <a:pt x="4565" y="18"/>
                  </a:lnTo>
                  <a:lnTo>
                    <a:pt x="4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6" name="Google Shape;3816;p27"/>
            <p:cNvSpPr/>
            <p:nvPr/>
          </p:nvSpPr>
          <p:spPr>
            <a:xfrm>
              <a:off x="1755325" y="3480825"/>
              <a:ext cx="152675" cy="241825"/>
            </a:xfrm>
            <a:custGeom>
              <a:avLst/>
              <a:gdLst/>
              <a:ahLst/>
              <a:cxnLst/>
              <a:rect l="l" t="t" r="r" b="b"/>
              <a:pathLst>
                <a:path w="6107" h="9673" fill="none" extrusionOk="0">
                  <a:moveTo>
                    <a:pt x="6081" y="4676"/>
                  </a:moveTo>
                  <a:lnTo>
                    <a:pt x="6081" y="4676"/>
                  </a:lnTo>
                  <a:lnTo>
                    <a:pt x="6056" y="4625"/>
                  </a:lnTo>
                  <a:lnTo>
                    <a:pt x="6030" y="4583"/>
                  </a:lnTo>
                  <a:lnTo>
                    <a:pt x="5997" y="4541"/>
                  </a:lnTo>
                  <a:lnTo>
                    <a:pt x="5963" y="4498"/>
                  </a:lnTo>
                  <a:lnTo>
                    <a:pt x="5920" y="4464"/>
                  </a:lnTo>
                  <a:lnTo>
                    <a:pt x="5878" y="4439"/>
                  </a:lnTo>
                  <a:lnTo>
                    <a:pt x="5827" y="4413"/>
                  </a:lnTo>
                  <a:lnTo>
                    <a:pt x="5776" y="4397"/>
                  </a:lnTo>
                  <a:lnTo>
                    <a:pt x="3913" y="3914"/>
                  </a:lnTo>
                  <a:lnTo>
                    <a:pt x="4862" y="560"/>
                  </a:lnTo>
                  <a:lnTo>
                    <a:pt x="4862" y="560"/>
                  </a:lnTo>
                  <a:lnTo>
                    <a:pt x="4870" y="484"/>
                  </a:lnTo>
                  <a:lnTo>
                    <a:pt x="4870" y="407"/>
                  </a:lnTo>
                  <a:lnTo>
                    <a:pt x="4862" y="331"/>
                  </a:lnTo>
                  <a:lnTo>
                    <a:pt x="4836" y="263"/>
                  </a:lnTo>
                  <a:lnTo>
                    <a:pt x="4802" y="196"/>
                  </a:lnTo>
                  <a:lnTo>
                    <a:pt x="4760" y="136"/>
                  </a:lnTo>
                  <a:lnTo>
                    <a:pt x="4701" y="86"/>
                  </a:lnTo>
                  <a:lnTo>
                    <a:pt x="4633" y="43"/>
                  </a:lnTo>
                  <a:lnTo>
                    <a:pt x="4633" y="43"/>
                  </a:lnTo>
                  <a:lnTo>
                    <a:pt x="4565" y="18"/>
                  </a:lnTo>
                  <a:lnTo>
                    <a:pt x="4489" y="1"/>
                  </a:lnTo>
                  <a:lnTo>
                    <a:pt x="4413" y="1"/>
                  </a:lnTo>
                  <a:lnTo>
                    <a:pt x="4337" y="9"/>
                  </a:lnTo>
                  <a:lnTo>
                    <a:pt x="4269" y="26"/>
                  </a:lnTo>
                  <a:lnTo>
                    <a:pt x="4201" y="60"/>
                  </a:lnTo>
                  <a:lnTo>
                    <a:pt x="4142" y="111"/>
                  </a:lnTo>
                  <a:lnTo>
                    <a:pt x="4082" y="162"/>
                  </a:lnTo>
                  <a:lnTo>
                    <a:pt x="93" y="5243"/>
                  </a:lnTo>
                  <a:lnTo>
                    <a:pt x="93" y="5243"/>
                  </a:lnTo>
                  <a:lnTo>
                    <a:pt x="60" y="5286"/>
                  </a:lnTo>
                  <a:lnTo>
                    <a:pt x="34" y="5337"/>
                  </a:lnTo>
                  <a:lnTo>
                    <a:pt x="17" y="5387"/>
                  </a:lnTo>
                  <a:lnTo>
                    <a:pt x="9" y="5438"/>
                  </a:lnTo>
                  <a:lnTo>
                    <a:pt x="0" y="5489"/>
                  </a:lnTo>
                  <a:lnTo>
                    <a:pt x="0" y="5548"/>
                  </a:lnTo>
                  <a:lnTo>
                    <a:pt x="9" y="5599"/>
                  </a:lnTo>
                  <a:lnTo>
                    <a:pt x="17" y="5650"/>
                  </a:lnTo>
                  <a:lnTo>
                    <a:pt x="17" y="5650"/>
                  </a:lnTo>
                  <a:lnTo>
                    <a:pt x="43" y="5701"/>
                  </a:lnTo>
                  <a:lnTo>
                    <a:pt x="68" y="5752"/>
                  </a:lnTo>
                  <a:lnTo>
                    <a:pt x="102" y="5794"/>
                  </a:lnTo>
                  <a:lnTo>
                    <a:pt x="136" y="5836"/>
                  </a:lnTo>
                  <a:lnTo>
                    <a:pt x="178" y="5870"/>
                  </a:lnTo>
                  <a:lnTo>
                    <a:pt x="220" y="5904"/>
                  </a:lnTo>
                  <a:lnTo>
                    <a:pt x="271" y="5921"/>
                  </a:lnTo>
                  <a:lnTo>
                    <a:pt x="322" y="5946"/>
                  </a:lnTo>
                  <a:lnTo>
                    <a:pt x="2143" y="6455"/>
                  </a:lnTo>
                  <a:lnTo>
                    <a:pt x="1923" y="9190"/>
                  </a:lnTo>
                  <a:lnTo>
                    <a:pt x="1923" y="9190"/>
                  </a:lnTo>
                  <a:lnTo>
                    <a:pt x="1923" y="9266"/>
                  </a:lnTo>
                  <a:lnTo>
                    <a:pt x="1931" y="9334"/>
                  </a:lnTo>
                  <a:lnTo>
                    <a:pt x="1957" y="9402"/>
                  </a:lnTo>
                  <a:lnTo>
                    <a:pt x="1982" y="9470"/>
                  </a:lnTo>
                  <a:lnTo>
                    <a:pt x="2024" y="9521"/>
                  </a:lnTo>
                  <a:lnTo>
                    <a:pt x="2075" y="9571"/>
                  </a:lnTo>
                  <a:lnTo>
                    <a:pt x="2135" y="9614"/>
                  </a:lnTo>
                  <a:lnTo>
                    <a:pt x="2202" y="9639"/>
                  </a:lnTo>
                  <a:lnTo>
                    <a:pt x="2202" y="9639"/>
                  </a:lnTo>
                  <a:lnTo>
                    <a:pt x="2278" y="9665"/>
                  </a:lnTo>
                  <a:lnTo>
                    <a:pt x="2363" y="9673"/>
                  </a:lnTo>
                  <a:lnTo>
                    <a:pt x="2363" y="9673"/>
                  </a:lnTo>
                  <a:lnTo>
                    <a:pt x="2414" y="9673"/>
                  </a:lnTo>
                  <a:lnTo>
                    <a:pt x="2456" y="9665"/>
                  </a:lnTo>
                  <a:lnTo>
                    <a:pt x="2507" y="9648"/>
                  </a:lnTo>
                  <a:lnTo>
                    <a:pt x="2558" y="9622"/>
                  </a:lnTo>
                  <a:lnTo>
                    <a:pt x="2600" y="9605"/>
                  </a:lnTo>
                  <a:lnTo>
                    <a:pt x="2643" y="9571"/>
                  </a:lnTo>
                  <a:lnTo>
                    <a:pt x="2677" y="9537"/>
                  </a:lnTo>
                  <a:lnTo>
                    <a:pt x="2710" y="9495"/>
                  </a:lnTo>
                  <a:lnTo>
                    <a:pt x="6013" y="5091"/>
                  </a:lnTo>
                  <a:lnTo>
                    <a:pt x="6013" y="5091"/>
                  </a:lnTo>
                  <a:lnTo>
                    <a:pt x="6047" y="5049"/>
                  </a:lnTo>
                  <a:lnTo>
                    <a:pt x="6073" y="4998"/>
                  </a:lnTo>
                  <a:lnTo>
                    <a:pt x="6090" y="4947"/>
                  </a:lnTo>
                  <a:lnTo>
                    <a:pt x="6098" y="4896"/>
                  </a:lnTo>
                  <a:lnTo>
                    <a:pt x="6107" y="4837"/>
                  </a:lnTo>
                  <a:lnTo>
                    <a:pt x="6098" y="4786"/>
                  </a:lnTo>
                  <a:lnTo>
                    <a:pt x="6090" y="4735"/>
                  </a:lnTo>
                  <a:lnTo>
                    <a:pt x="6081" y="4676"/>
                  </a:lnTo>
                  <a:lnTo>
                    <a:pt x="6081" y="46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7" name="Google Shape;3817;p27"/>
            <p:cNvSpPr/>
            <p:nvPr/>
          </p:nvSpPr>
          <p:spPr>
            <a:xfrm>
              <a:off x="1907350" y="359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8" name="Google Shape;3818;p27"/>
            <p:cNvSpPr/>
            <p:nvPr/>
          </p:nvSpPr>
          <p:spPr>
            <a:xfrm>
              <a:off x="1887650" y="3706750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25" y="1"/>
                  </a:moveTo>
                  <a:lnTo>
                    <a:pt x="1474" y="9"/>
                  </a:lnTo>
                  <a:lnTo>
                    <a:pt x="1423" y="26"/>
                  </a:lnTo>
                  <a:lnTo>
                    <a:pt x="1373" y="43"/>
                  </a:lnTo>
                  <a:lnTo>
                    <a:pt x="1279" y="94"/>
                  </a:lnTo>
                  <a:lnTo>
                    <a:pt x="1203" y="153"/>
                  </a:lnTo>
                  <a:lnTo>
                    <a:pt x="1127" y="229"/>
                  </a:lnTo>
                  <a:lnTo>
                    <a:pt x="1059" y="306"/>
                  </a:lnTo>
                  <a:lnTo>
                    <a:pt x="941" y="475"/>
                  </a:lnTo>
                  <a:lnTo>
                    <a:pt x="746" y="772"/>
                  </a:lnTo>
                  <a:lnTo>
                    <a:pt x="551" y="1110"/>
                  </a:lnTo>
                  <a:lnTo>
                    <a:pt x="424" y="1356"/>
                  </a:lnTo>
                  <a:lnTo>
                    <a:pt x="314" y="1585"/>
                  </a:lnTo>
                  <a:lnTo>
                    <a:pt x="212" y="1796"/>
                  </a:lnTo>
                  <a:lnTo>
                    <a:pt x="136" y="2000"/>
                  </a:lnTo>
                  <a:lnTo>
                    <a:pt x="77" y="2186"/>
                  </a:lnTo>
                  <a:lnTo>
                    <a:pt x="34" y="2355"/>
                  </a:lnTo>
                  <a:lnTo>
                    <a:pt x="9" y="2508"/>
                  </a:lnTo>
                  <a:lnTo>
                    <a:pt x="1" y="2643"/>
                  </a:lnTo>
                  <a:lnTo>
                    <a:pt x="9" y="2804"/>
                  </a:lnTo>
                  <a:lnTo>
                    <a:pt x="34" y="2965"/>
                  </a:lnTo>
                  <a:lnTo>
                    <a:pt x="68" y="3118"/>
                  </a:lnTo>
                  <a:lnTo>
                    <a:pt x="128" y="3262"/>
                  </a:lnTo>
                  <a:lnTo>
                    <a:pt x="187" y="3405"/>
                  </a:lnTo>
                  <a:lnTo>
                    <a:pt x="272" y="3533"/>
                  </a:lnTo>
                  <a:lnTo>
                    <a:pt x="365" y="3660"/>
                  </a:lnTo>
                  <a:lnTo>
                    <a:pt x="466" y="3770"/>
                  </a:lnTo>
                  <a:lnTo>
                    <a:pt x="577" y="3871"/>
                  </a:lnTo>
                  <a:lnTo>
                    <a:pt x="704" y="3964"/>
                  </a:lnTo>
                  <a:lnTo>
                    <a:pt x="831" y="4041"/>
                  </a:lnTo>
                  <a:lnTo>
                    <a:pt x="966" y="4108"/>
                  </a:lnTo>
                  <a:lnTo>
                    <a:pt x="1119" y="4159"/>
                  </a:lnTo>
                  <a:lnTo>
                    <a:pt x="1271" y="4202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745" y="4227"/>
                  </a:lnTo>
                  <a:lnTo>
                    <a:pt x="1906" y="4202"/>
                  </a:lnTo>
                  <a:lnTo>
                    <a:pt x="2059" y="4159"/>
                  </a:lnTo>
                  <a:lnTo>
                    <a:pt x="2203" y="4108"/>
                  </a:lnTo>
                  <a:lnTo>
                    <a:pt x="2347" y="4041"/>
                  </a:lnTo>
                  <a:lnTo>
                    <a:pt x="2474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12" y="3660"/>
                  </a:lnTo>
                  <a:lnTo>
                    <a:pt x="2906" y="3533"/>
                  </a:lnTo>
                  <a:lnTo>
                    <a:pt x="2982" y="3405"/>
                  </a:lnTo>
                  <a:lnTo>
                    <a:pt x="3050" y="3262"/>
                  </a:lnTo>
                  <a:lnTo>
                    <a:pt x="3100" y="3118"/>
                  </a:lnTo>
                  <a:lnTo>
                    <a:pt x="3143" y="2965"/>
                  </a:lnTo>
                  <a:lnTo>
                    <a:pt x="3168" y="2804"/>
                  </a:lnTo>
                  <a:lnTo>
                    <a:pt x="3177" y="2643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33" y="2000"/>
                  </a:lnTo>
                  <a:lnTo>
                    <a:pt x="2956" y="1796"/>
                  </a:lnTo>
                  <a:lnTo>
                    <a:pt x="2863" y="1585"/>
                  </a:lnTo>
                  <a:lnTo>
                    <a:pt x="2753" y="1356"/>
                  </a:lnTo>
                  <a:lnTo>
                    <a:pt x="2618" y="1110"/>
                  </a:lnTo>
                  <a:lnTo>
                    <a:pt x="2423" y="772"/>
                  </a:lnTo>
                  <a:lnTo>
                    <a:pt x="2236" y="475"/>
                  </a:lnTo>
                  <a:lnTo>
                    <a:pt x="2118" y="306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89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9" name="Google Shape;3819;p27"/>
            <p:cNvSpPr/>
            <p:nvPr/>
          </p:nvSpPr>
          <p:spPr>
            <a:xfrm>
              <a:off x="1887650" y="3706750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6" y="475"/>
                  </a:moveTo>
                  <a:lnTo>
                    <a:pt x="2236" y="475"/>
                  </a:lnTo>
                  <a:lnTo>
                    <a:pt x="2118" y="306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89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44" y="1"/>
                  </a:lnTo>
                  <a:lnTo>
                    <a:pt x="1584" y="1"/>
                  </a:lnTo>
                  <a:lnTo>
                    <a:pt x="1584" y="1"/>
                  </a:lnTo>
                  <a:lnTo>
                    <a:pt x="1525" y="1"/>
                  </a:lnTo>
                  <a:lnTo>
                    <a:pt x="1474" y="9"/>
                  </a:lnTo>
                  <a:lnTo>
                    <a:pt x="1423" y="26"/>
                  </a:lnTo>
                  <a:lnTo>
                    <a:pt x="1373" y="43"/>
                  </a:lnTo>
                  <a:lnTo>
                    <a:pt x="1279" y="94"/>
                  </a:lnTo>
                  <a:lnTo>
                    <a:pt x="1203" y="153"/>
                  </a:lnTo>
                  <a:lnTo>
                    <a:pt x="1127" y="229"/>
                  </a:lnTo>
                  <a:lnTo>
                    <a:pt x="1059" y="306"/>
                  </a:lnTo>
                  <a:lnTo>
                    <a:pt x="941" y="475"/>
                  </a:lnTo>
                  <a:lnTo>
                    <a:pt x="941" y="475"/>
                  </a:lnTo>
                  <a:lnTo>
                    <a:pt x="746" y="772"/>
                  </a:lnTo>
                  <a:lnTo>
                    <a:pt x="551" y="1110"/>
                  </a:lnTo>
                  <a:lnTo>
                    <a:pt x="551" y="1110"/>
                  </a:lnTo>
                  <a:lnTo>
                    <a:pt x="424" y="1356"/>
                  </a:lnTo>
                  <a:lnTo>
                    <a:pt x="314" y="1585"/>
                  </a:lnTo>
                  <a:lnTo>
                    <a:pt x="212" y="1796"/>
                  </a:lnTo>
                  <a:lnTo>
                    <a:pt x="136" y="2000"/>
                  </a:lnTo>
                  <a:lnTo>
                    <a:pt x="77" y="2186"/>
                  </a:lnTo>
                  <a:lnTo>
                    <a:pt x="34" y="2355"/>
                  </a:lnTo>
                  <a:lnTo>
                    <a:pt x="9" y="2508"/>
                  </a:lnTo>
                  <a:lnTo>
                    <a:pt x="1" y="2643"/>
                  </a:lnTo>
                  <a:lnTo>
                    <a:pt x="1" y="2643"/>
                  </a:lnTo>
                  <a:lnTo>
                    <a:pt x="9" y="2804"/>
                  </a:lnTo>
                  <a:lnTo>
                    <a:pt x="34" y="2965"/>
                  </a:lnTo>
                  <a:lnTo>
                    <a:pt x="68" y="3118"/>
                  </a:lnTo>
                  <a:lnTo>
                    <a:pt x="128" y="3262"/>
                  </a:lnTo>
                  <a:lnTo>
                    <a:pt x="187" y="3405"/>
                  </a:lnTo>
                  <a:lnTo>
                    <a:pt x="272" y="3533"/>
                  </a:lnTo>
                  <a:lnTo>
                    <a:pt x="365" y="3660"/>
                  </a:lnTo>
                  <a:lnTo>
                    <a:pt x="466" y="3770"/>
                  </a:lnTo>
                  <a:lnTo>
                    <a:pt x="577" y="3871"/>
                  </a:lnTo>
                  <a:lnTo>
                    <a:pt x="704" y="3964"/>
                  </a:lnTo>
                  <a:lnTo>
                    <a:pt x="831" y="4041"/>
                  </a:lnTo>
                  <a:lnTo>
                    <a:pt x="966" y="4108"/>
                  </a:lnTo>
                  <a:lnTo>
                    <a:pt x="1119" y="4159"/>
                  </a:lnTo>
                  <a:lnTo>
                    <a:pt x="1271" y="4202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584" y="4235"/>
                  </a:lnTo>
                  <a:lnTo>
                    <a:pt x="1745" y="4227"/>
                  </a:lnTo>
                  <a:lnTo>
                    <a:pt x="1906" y="4202"/>
                  </a:lnTo>
                  <a:lnTo>
                    <a:pt x="2059" y="4159"/>
                  </a:lnTo>
                  <a:lnTo>
                    <a:pt x="2203" y="4108"/>
                  </a:lnTo>
                  <a:lnTo>
                    <a:pt x="2347" y="4041"/>
                  </a:lnTo>
                  <a:lnTo>
                    <a:pt x="2474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12" y="3660"/>
                  </a:lnTo>
                  <a:lnTo>
                    <a:pt x="2906" y="3533"/>
                  </a:lnTo>
                  <a:lnTo>
                    <a:pt x="2982" y="3405"/>
                  </a:lnTo>
                  <a:lnTo>
                    <a:pt x="3050" y="3262"/>
                  </a:lnTo>
                  <a:lnTo>
                    <a:pt x="3100" y="3118"/>
                  </a:lnTo>
                  <a:lnTo>
                    <a:pt x="3143" y="2965"/>
                  </a:lnTo>
                  <a:lnTo>
                    <a:pt x="3168" y="2804"/>
                  </a:lnTo>
                  <a:lnTo>
                    <a:pt x="3177" y="2643"/>
                  </a:lnTo>
                  <a:lnTo>
                    <a:pt x="3177" y="2643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33" y="2000"/>
                  </a:lnTo>
                  <a:lnTo>
                    <a:pt x="2956" y="1796"/>
                  </a:lnTo>
                  <a:lnTo>
                    <a:pt x="2863" y="1585"/>
                  </a:lnTo>
                  <a:lnTo>
                    <a:pt x="2753" y="1356"/>
                  </a:lnTo>
                  <a:lnTo>
                    <a:pt x="2618" y="1110"/>
                  </a:lnTo>
                  <a:lnTo>
                    <a:pt x="2618" y="1110"/>
                  </a:lnTo>
                  <a:lnTo>
                    <a:pt x="2423" y="772"/>
                  </a:lnTo>
                  <a:lnTo>
                    <a:pt x="2236" y="475"/>
                  </a:lnTo>
                  <a:lnTo>
                    <a:pt x="2236" y="47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0" name="Google Shape;3820;p27"/>
            <p:cNvSpPr/>
            <p:nvPr/>
          </p:nvSpPr>
          <p:spPr>
            <a:xfrm>
              <a:off x="1943550" y="3718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1" name="Google Shape;3821;p27"/>
            <p:cNvSpPr/>
            <p:nvPr/>
          </p:nvSpPr>
          <p:spPr>
            <a:xfrm>
              <a:off x="2006650" y="3644075"/>
              <a:ext cx="79625" cy="105900"/>
            </a:xfrm>
            <a:custGeom>
              <a:avLst/>
              <a:gdLst/>
              <a:ahLst/>
              <a:cxnLst/>
              <a:rect l="l" t="t" r="r" b="b"/>
              <a:pathLst>
                <a:path w="3185" h="4236" extrusionOk="0">
                  <a:moveTo>
                    <a:pt x="1533" y="1"/>
                  </a:moveTo>
                  <a:lnTo>
                    <a:pt x="1483" y="9"/>
                  </a:lnTo>
                  <a:lnTo>
                    <a:pt x="1423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5" y="230"/>
                  </a:lnTo>
                  <a:lnTo>
                    <a:pt x="1068" y="306"/>
                  </a:lnTo>
                  <a:lnTo>
                    <a:pt x="940" y="475"/>
                  </a:lnTo>
                  <a:lnTo>
                    <a:pt x="754" y="780"/>
                  </a:lnTo>
                  <a:lnTo>
                    <a:pt x="559" y="1110"/>
                  </a:lnTo>
                  <a:lnTo>
                    <a:pt x="432" y="1356"/>
                  </a:lnTo>
                  <a:lnTo>
                    <a:pt x="314" y="1585"/>
                  </a:lnTo>
                  <a:lnTo>
                    <a:pt x="221" y="1796"/>
                  </a:lnTo>
                  <a:lnTo>
                    <a:pt x="144" y="2000"/>
                  </a:lnTo>
                  <a:lnTo>
                    <a:pt x="85" y="2186"/>
                  </a:lnTo>
                  <a:lnTo>
                    <a:pt x="43" y="2355"/>
                  </a:lnTo>
                  <a:lnTo>
                    <a:pt x="9" y="2508"/>
                  </a:lnTo>
                  <a:lnTo>
                    <a:pt x="0" y="2643"/>
                  </a:lnTo>
                  <a:lnTo>
                    <a:pt x="9" y="2813"/>
                  </a:lnTo>
                  <a:lnTo>
                    <a:pt x="34" y="2965"/>
                  </a:lnTo>
                  <a:lnTo>
                    <a:pt x="77" y="3118"/>
                  </a:lnTo>
                  <a:lnTo>
                    <a:pt x="127" y="3262"/>
                  </a:lnTo>
                  <a:lnTo>
                    <a:pt x="195" y="3406"/>
                  </a:lnTo>
                  <a:lnTo>
                    <a:pt x="271" y="3533"/>
                  </a:lnTo>
                  <a:lnTo>
                    <a:pt x="365" y="3660"/>
                  </a:lnTo>
                  <a:lnTo>
                    <a:pt x="466" y="3770"/>
                  </a:lnTo>
                  <a:lnTo>
                    <a:pt x="585" y="3871"/>
                  </a:lnTo>
                  <a:lnTo>
                    <a:pt x="703" y="3965"/>
                  </a:lnTo>
                  <a:lnTo>
                    <a:pt x="839" y="4041"/>
                  </a:lnTo>
                  <a:lnTo>
                    <a:pt x="974" y="4109"/>
                  </a:lnTo>
                  <a:lnTo>
                    <a:pt x="1118" y="4168"/>
                  </a:lnTo>
                  <a:lnTo>
                    <a:pt x="1271" y="4202"/>
                  </a:lnTo>
                  <a:lnTo>
                    <a:pt x="1432" y="4227"/>
                  </a:lnTo>
                  <a:lnTo>
                    <a:pt x="1593" y="4236"/>
                  </a:lnTo>
                  <a:lnTo>
                    <a:pt x="1754" y="4227"/>
                  </a:lnTo>
                  <a:lnTo>
                    <a:pt x="1914" y="4202"/>
                  </a:lnTo>
                  <a:lnTo>
                    <a:pt x="2067" y="4168"/>
                  </a:lnTo>
                  <a:lnTo>
                    <a:pt x="2211" y="4109"/>
                  </a:lnTo>
                  <a:lnTo>
                    <a:pt x="2346" y="4041"/>
                  </a:lnTo>
                  <a:lnTo>
                    <a:pt x="2482" y="3965"/>
                  </a:lnTo>
                  <a:lnTo>
                    <a:pt x="2600" y="3871"/>
                  </a:lnTo>
                  <a:lnTo>
                    <a:pt x="2719" y="3770"/>
                  </a:lnTo>
                  <a:lnTo>
                    <a:pt x="2821" y="3660"/>
                  </a:lnTo>
                  <a:lnTo>
                    <a:pt x="2905" y="3533"/>
                  </a:lnTo>
                  <a:lnTo>
                    <a:pt x="2990" y="3406"/>
                  </a:lnTo>
                  <a:lnTo>
                    <a:pt x="3058" y="3262"/>
                  </a:lnTo>
                  <a:lnTo>
                    <a:pt x="3109" y="3118"/>
                  </a:lnTo>
                  <a:lnTo>
                    <a:pt x="3151" y="2965"/>
                  </a:lnTo>
                  <a:lnTo>
                    <a:pt x="3176" y="2813"/>
                  </a:lnTo>
                  <a:lnTo>
                    <a:pt x="3185" y="2643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2000"/>
                  </a:lnTo>
                  <a:lnTo>
                    <a:pt x="2965" y="1796"/>
                  </a:lnTo>
                  <a:lnTo>
                    <a:pt x="2871" y="1585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6" y="475"/>
                  </a:lnTo>
                  <a:lnTo>
                    <a:pt x="2118" y="306"/>
                  </a:lnTo>
                  <a:lnTo>
                    <a:pt x="2050" y="230"/>
                  </a:lnTo>
                  <a:lnTo>
                    <a:pt x="1982" y="153"/>
                  </a:lnTo>
                  <a:lnTo>
                    <a:pt x="1898" y="94"/>
                  </a:lnTo>
                  <a:lnTo>
                    <a:pt x="1804" y="43"/>
                  </a:lnTo>
                  <a:lnTo>
                    <a:pt x="1762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2" name="Google Shape;3822;p27"/>
            <p:cNvSpPr/>
            <p:nvPr/>
          </p:nvSpPr>
          <p:spPr>
            <a:xfrm>
              <a:off x="2006650" y="3644075"/>
              <a:ext cx="79625" cy="105900"/>
            </a:xfrm>
            <a:custGeom>
              <a:avLst/>
              <a:gdLst/>
              <a:ahLst/>
              <a:cxnLst/>
              <a:rect l="l" t="t" r="r" b="b"/>
              <a:pathLst>
                <a:path w="3185" h="4236" fill="none" extrusionOk="0">
                  <a:moveTo>
                    <a:pt x="2236" y="475"/>
                  </a:moveTo>
                  <a:lnTo>
                    <a:pt x="2236" y="475"/>
                  </a:lnTo>
                  <a:lnTo>
                    <a:pt x="2118" y="306"/>
                  </a:lnTo>
                  <a:lnTo>
                    <a:pt x="2050" y="230"/>
                  </a:lnTo>
                  <a:lnTo>
                    <a:pt x="1982" y="153"/>
                  </a:lnTo>
                  <a:lnTo>
                    <a:pt x="1898" y="94"/>
                  </a:lnTo>
                  <a:lnTo>
                    <a:pt x="1804" y="43"/>
                  </a:lnTo>
                  <a:lnTo>
                    <a:pt x="1762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3" y="1"/>
                  </a:lnTo>
                  <a:lnTo>
                    <a:pt x="1483" y="9"/>
                  </a:lnTo>
                  <a:lnTo>
                    <a:pt x="1423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5" y="230"/>
                  </a:lnTo>
                  <a:lnTo>
                    <a:pt x="1068" y="306"/>
                  </a:lnTo>
                  <a:lnTo>
                    <a:pt x="940" y="475"/>
                  </a:lnTo>
                  <a:lnTo>
                    <a:pt x="940" y="475"/>
                  </a:lnTo>
                  <a:lnTo>
                    <a:pt x="754" y="780"/>
                  </a:lnTo>
                  <a:lnTo>
                    <a:pt x="559" y="1110"/>
                  </a:lnTo>
                  <a:lnTo>
                    <a:pt x="559" y="1110"/>
                  </a:lnTo>
                  <a:lnTo>
                    <a:pt x="432" y="1356"/>
                  </a:lnTo>
                  <a:lnTo>
                    <a:pt x="314" y="1585"/>
                  </a:lnTo>
                  <a:lnTo>
                    <a:pt x="221" y="1796"/>
                  </a:lnTo>
                  <a:lnTo>
                    <a:pt x="144" y="2000"/>
                  </a:lnTo>
                  <a:lnTo>
                    <a:pt x="85" y="2186"/>
                  </a:lnTo>
                  <a:lnTo>
                    <a:pt x="43" y="2355"/>
                  </a:lnTo>
                  <a:lnTo>
                    <a:pt x="9" y="2508"/>
                  </a:lnTo>
                  <a:lnTo>
                    <a:pt x="0" y="2643"/>
                  </a:lnTo>
                  <a:lnTo>
                    <a:pt x="0" y="2643"/>
                  </a:lnTo>
                  <a:lnTo>
                    <a:pt x="9" y="2813"/>
                  </a:lnTo>
                  <a:lnTo>
                    <a:pt x="34" y="2965"/>
                  </a:lnTo>
                  <a:lnTo>
                    <a:pt x="77" y="3118"/>
                  </a:lnTo>
                  <a:lnTo>
                    <a:pt x="127" y="3262"/>
                  </a:lnTo>
                  <a:lnTo>
                    <a:pt x="195" y="3406"/>
                  </a:lnTo>
                  <a:lnTo>
                    <a:pt x="271" y="3533"/>
                  </a:lnTo>
                  <a:lnTo>
                    <a:pt x="365" y="3660"/>
                  </a:lnTo>
                  <a:lnTo>
                    <a:pt x="466" y="3770"/>
                  </a:lnTo>
                  <a:lnTo>
                    <a:pt x="585" y="3871"/>
                  </a:lnTo>
                  <a:lnTo>
                    <a:pt x="703" y="3965"/>
                  </a:lnTo>
                  <a:lnTo>
                    <a:pt x="839" y="4041"/>
                  </a:lnTo>
                  <a:lnTo>
                    <a:pt x="974" y="4109"/>
                  </a:lnTo>
                  <a:lnTo>
                    <a:pt x="1118" y="4168"/>
                  </a:lnTo>
                  <a:lnTo>
                    <a:pt x="1271" y="4202"/>
                  </a:lnTo>
                  <a:lnTo>
                    <a:pt x="1432" y="4227"/>
                  </a:lnTo>
                  <a:lnTo>
                    <a:pt x="1593" y="4236"/>
                  </a:lnTo>
                  <a:lnTo>
                    <a:pt x="1593" y="4236"/>
                  </a:lnTo>
                  <a:lnTo>
                    <a:pt x="1754" y="4227"/>
                  </a:lnTo>
                  <a:lnTo>
                    <a:pt x="1914" y="4202"/>
                  </a:lnTo>
                  <a:lnTo>
                    <a:pt x="2067" y="4168"/>
                  </a:lnTo>
                  <a:lnTo>
                    <a:pt x="2211" y="4109"/>
                  </a:lnTo>
                  <a:lnTo>
                    <a:pt x="2346" y="4041"/>
                  </a:lnTo>
                  <a:lnTo>
                    <a:pt x="2482" y="3965"/>
                  </a:lnTo>
                  <a:lnTo>
                    <a:pt x="2600" y="3871"/>
                  </a:lnTo>
                  <a:lnTo>
                    <a:pt x="2719" y="3770"/>
                  </a:lnTo>
                  <a:lnTo>
                    <a:pt x="2821" y="3660"/>
                  </a:lnTo>
                  <a:lnTo>
                    <a:pt x="2905" y="3533"/>
                  </a:lnTo>
                  <a:lnTo>
                    <a:pt x="2990" y="3406"/>
                  </a:lnTo>
                  <a:lnTo>
                    <a:pt x="3058" y="3262"/>
                  </a:lnTo>
                  <a:lnTo>
                    <a:pt x="3109" y="3118"/>
                  </a:lnTo>
                  <a:lnTo>
                    <a:pt x="3151" y="2965"/>
                  </a:lnTo>
                  <a:lnTo>
                    <a:pt x="3176" y="2813"/>
                  </a:lnTo>
                  <a:lnTo>
                    <a:pt x="3185" y="2643"/>
                  </a:lnTo>
                  <a:lnTo>
                    <a:pt x="3185" y="2643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2000"/>
                  </a:lnTo>
                  <a:lnTo>
                    <a:pt x="2965" y="1796"/>
                  </a:lnTo>
                  <a:lnTo>
                    <a:pt x="2871" y="1585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6" y="475"/>
                  </a:lnTo>
                  <a:lnTo>
                    <a:pt x="2236" y="47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3" name="Google Shape;3823;p27"/>
            <p:cNvSpPr/>
            <p:nvPr/>
          </p:nvSpPr>
          <p:spPr>
            <a:xfrm>
              <a:off x="2062550" y="365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24" name="Google Shape;3824;p27"/>
          <p:cNvGrpSpPr/>
          <p:nvPr/>
        </p:nvGrpSpPr>
        <p:grpSpPr>
          <a:xfrm>
            <a:off x="2549249" y="3747244"/>
            <a:ext cx="283100" cy="236410"/>
            <a:chOff x="4450050" y="3398250"/>
            <a:chExt cx="451875" cy="377350"/>
          </a:xfrm>
        </p:grpSpPr>
        <p:sp>
          <p:nvSpPr>
            <p:cNvPr id="3825" name="Google Shape;3825;p27"/>
            <p:cNvSpPr/>
            <p:nvPr/>
          </p:nvSpPr>
          <p:spPr>
            <a:xfrm>
              <a:off x="4545350" y="3398250"/>
              <a:ext cx="356575" cy="188900"/>
            </a:xfrm>
            <a:custGeom>
              <a:avLst/>
              <a:gdLst/>
              <a:ahLst/>
              <a:cxnLst/>
              <a:rect l="l" t="t" r="r" b="b"/>
              <a:pathLst>
                <a:path w="14263" h="7556" extrusionOk="0">
                  <a:moveTo>
                    <a:pt x="10485" y="1"/>
                  </a:moveTo>
                  <a:lnTo>
                    <a:pt x="10324" y="9"/>
                  </a:lnTo>
                  <a:lnTo>
                    <a:pt x="10163" y="18"/>
                  </a:lnTo>
                  <a:lnTo>
                    <a:pt x="10002" y="35"/>
                  </a:lnTo>
                  <a:lnTo>
                    <a:pt x="9850" y="60"/>
                  </a:lnTo>
                  <a:lnTo>
                    <a:pt x="9689" y="86"/>
                  </a:lnTo>
                  <a:lnTo>
                    <a:pt x="9537" y="128"/>
                  </a:lnTo>
                  <a:lnTo>
                    <a:pt x="9384" y="170"/>
                  </a:lnTo>
                  <a:lnTo>
                    <a:pt x="9232" y="221"/>
                  </a:lnTo>
                  <a:lnTo>
                    <a:pt x="9079" y="272"/>
                  </a:lnTo>
                  <a:lnTo>
                    <a:pt x="8935" y="340"/>
                  </a:lnTo>
                  <a:lnTo>
                    <a:pt x="8791" y="407"/>
                  </a:lnTo>
                  <a:lnTo>
                    <a:pt x="8647" y="475"/>
                  </a:lnTo>
                  <a:lnTo>
                    <a:pt x="8512" y="560"/>
                  </a:lnTo>
                  <a:lnTo>
                    <a:pt x="8376" y="645"/>
                  </a:lnTo>
                  <a:lnTo>
                    <a:pt x="8249" y="738"/>
                  </a:lnTo>
                  <a:lnTo>
                    <a:pt x="8122" y="831"/>
                  </a:lnTo>
                  <a:lnTo>
                    <a:pt x="8080" y="873"/>
                  </a:lnTo>
                  <a:lnTo>
                    <a:pt x="8046" y="907"/>
                  </a:lnTo>
                  <a:lnTo>
                    <a:pt x="8012" y="949"/>
                  </a:lnTo>
                  <a:lnTo>
                    <a:pt x="7987" y="1000"/>
                  </a:lnTo>
                  <a:lnTo>
                    <a:pt x="7944" y="1093"/>
                  </a:lnTo>
                  <a:lnTo>
                    <a:pt x="7927" y="1187"/>
                  </a:lnTo>
                  <a:lnTo>
                    <a:pt x="7927" y="1288"/>
                  </a:lnTo>
                  <a:lnTo>
                    <a:pt x="7944" y="1390"/>
                  </a:lnTo>
                  <a:lnTo>
                    <a:pt x="7961" y="1441"/>
                  </a:lnTo>
                  <a:lnTo>
                    <a:pt x="7978" y="1491"/>
                  </a:lnTo>
                  <a:lnTo>
                    <a:pt x="8004" y="1534"/>
                  </a:lnTo>
                  <a:lnTo>
                    <a:pt x="8038" y="1576"/>
                  </a:lnTo>
                  <a:lnTo>
                    <a:pt x="8071" y="1619"/>
                  </a:lnTo>
                  <a:lnTo>
                    <a:pt x="8114" y="1652"/>
                  </a:lnTo>
                  <a:lnTo>
                    <a:pt x="8156" y="1686"/>
                  </a:lnTo>
                  <a:lnTo>
                    <a:pt x="8198" y="1712"/>
                  </a:lnTo>
                  <a:lnTo>
                    <a:pt x="8292" y="1754"/>
                  </a:lnTo>
                  <a:lnTo>
                    <a:pt x="8393" y="1771"/>
                  </a:lnTo>
                  <a:lnTo>
                    <a:pt x="8495" y="1779"/>
                  </a:lnTo>
                  <a:lnTo>
                    <a:pt x="8597" y="1754"/>
                  </a:lnTo>
                  <a:lnTo>
                    <a:pt x="8647" y="1737"/>
                  </a:lnTo>
                  <a:lnTo>
                    <a:pt x="8690" y="1720"/>
                  </a:lnTo>
                  <a:lnTo>
                    <a:pt x="8741" y="1695"/>
                  </a:lnTo>
                  <a:lnTo>
                    <a:pt x="8783" y="1661"/>
                  </a:lnTo>
                  <a:lnTo>
                    <a:pt x="8969" y="1525"/>
                  </a:lnTo>
                  <a:lnTo>
                    <a:pt x="9164" y="1407"/>
                  </a:lnTo>
                  <a:lnTo>
                    <a:pt x="9367" y="1305"/>
                  </a:lnTo>
                  <a:lnTo>
                    <a:pt x="9579" y="1220"/>
                  </a:lnTo>
                  <a:lnTo>
                    <a:pt x="9799" y="1153"/>
                  </a:lnTo>
                  <a:lnTo>
                    <a:pt x="10028" y="1102"/>
                  </a:lnTo>
                  <a:lnTo>
                    <a:pt x="10257" y="1068"/>
                  </a:lnTo>
                  <a:lnTo>
                    <a:pt x="10485" y="1060"/>
                  </a:lnTo>
                  <a:lnTo>
                    <a:pt x="10621" y="1068"/>
                  </a:lnTo>
                  <a:lnTo>
                    <a:pt x="10765" y="1076"/>
                  </a:lnTo>
                  <a:lnTo>
                    <a:pt x="10900" y="1093"/>
                  </a:lnTo>
                  <a:lnTo>
                    <a:pt x="11027" y="1119"/>
                  </a:lnTo>
                  <a:lnTo>
                    <a:pt x="11163" y="1144"/>
                  </a:lnTo>
                  <a:lnTo>
                    <a:pt x="11290" y="1187"/>
                  </a:lnTo>
                  <a:lnTo>
                    <a:pt x="11417" y="1229"/>
                  </a:lnTo>
                  <a:lnTo>
                    <a:pt x="11544" y="1280"/>
                  </a:lnTo>
                  <a:lnTo>
                    <a:pt x="11662" y="1331"/>
                  </a:lnTo>
                  <a:lnTo>
                    <a:pt x="11781" y="1390"/>
                  </a:lnTo>
                  <a:lnTo>
                    <a:pt x="11891" y="1458"/>
                  </a:lnTo>
                  <a:lnTo>
                    <a:pt x="12001" y="1525"/>
                  </a:lnTo>
                  <a:lnTo>
                    <a:pt x="12111" y="1602"/>
                  </a:lnTo>
                  <a:lnTo>
                    <a:pt x="12213" y="1686"/>
                  </a:lnTo>
                  <a:lnTo>
                    <a:pt x="12306" y="1771"/>
                  </a:lnTo>
                  <a:lnTo>
                    <a:pt x="12399" y="1856"/>
                  </a:lnTo>
                  <a:lnTo>
                    <a:pt x="12492" y="1957"/>
                  </a:lnTo>
                  <a:lnTo>
                    <a:pt x="12577" y="2050"/>
                  </a:lnTo>
                  <a:lnTo>
                    <a:pt x="12662" y="2152"/>
                  </a:lnTo>
                  <a:lnTo>
                    <a:pt x="12738" y="2262"/>
                  </a:lnTo>
                  <a:lnTo>
                    <a:pt x="12806" y="2372"/>
                  </a:lnTo>
                  <a:lnTo>
                    <a:pt x="12874" y="2482"/>
                  </a:lnTo>
                  <a:lnTo>
                    <a:pt x="12933" y="2601"/>
                  </a:lnTo>
                  <a:lnTo>
                    <a:pt x="12984" y="2720"/>
                  </a:lnTo>
                  <a:lnTo>
                    <a:pt x="13034" y="2847"/>
                  </a:lnTo>
                  <a:lnTo>
                    <a:pt x="13077" y="2974"/>
                  </a:lnTo>
                  <a:lnTo>
                    <a:pt x="13111" y="3101"/>
                  </a:lnTo>
                  <a:lnTo>
                    <a:pt x="13145" y="3228"/>
                  </a:lnTo>
                  <a:lnTo>
                    <a:pt x="13170" y="3363"/>
                  </a:lnTo>
                  <a:lnTo>
                    <a:pt x="13187" y="3499"/>
                  </a:lnTo>
                  <a:lnTo>
                    <a:pt x="13195" y="3643"/>
                  </a:lnTo>
                  <a:lnTo>
                    <a:pt x="13204" y="3778"/>
                  </a:lnTo>
                  <a:lnTo>
                    <a:pt x="13195" y="3922"/>
                  </a:lnTo>
                  <a:lnTo>
                    <a:pt x="13187" y="4058"/>
                  </a:lnTo>
                  <a:lnTo>
                    <a:pt x="13170" y="4193"/>
                  </a:lnTo>
                  <a:lnTo>
                    <a:pt x="13145" y="4329"/>
                  </a:lnTo>
                  <a:lnTo>
                    <a:pt x="13111" y="4456"/>
                  </a:lnTo>
                  <a:lnTo>
                    <a:pt x="13077" y="4583"/>
                  </a:lnTo>
                  <a:lnTo>
                    <a:pt x="13034" y="4710"/>
                  </a:lnTo>
                  <a:lnTo>
                    <a:pt x="12984" y="4837"/>
                  </a:lnTo>
                  <a:lnTo>
                    <a:pt x="12933" y="4955"/>
                  </a:lnTo>
                  <a:lnTo>
                    <a:pt x="12874" y="5074"/>
                  </a:lnTo>
                  <a:lnTo>
                    <a:pt x="12806" y="5184"/>
                  </a:lnTo>
                  <a:lnTo>
                    <a:pt x="12738" y="5294"/>
                  </a:lnTo>
                  <a:lnTo>
                    <a:pt x="12662" y="5404"/>
                  </a:lnTo>
                  <a:lnTo>
                    <a:pt x="12577" y="5506"/>
                  </a:lnTo>
                  <a:lnTo>
                    <a:pt x="12492" y="5608"/>
                  </a:lnTo>
                  <a:lnTo>
                    <a:pt x="12399" y="5701"/>
                  </a:lnTo>
                  <a:lnTo>
                    <a:pt x="12306" y="5785"/>
                  </a:lnTo>
                  <a:lnTo>
                    <a:pt x="12213" y="5870"/>
                  </a:lnTo>
                  <a:lnTo>
                    <a:pt x="12111" y="5955"/>
                  </a:lnTo>
                  <a:lnTo>
                    <a:pt x="12001" y="6031"/>
                  </a:lnTo>
                  <a:lnTo>
                    <a:pt x="11891" y="6099"/>
                  </a:lnTo>
                  <a:lnTo>
                    <a:pt x="11781" y="6167"/>
                  </a:lnTo>
                  <a:lnTo>
                    <a:pt x="11662" y="6226"/>
                  </a:lnTo>
                  <a:lnTo>
                    <a:pt x="11544" y="6277"/>
                  </a:lnTo>
                  <a:lnTo>
                    <a:pt x="11417" y="6328"/>
                  </a:lnTo>
                  <a:lnTo>
                    <a:pt x="11290" y="6370"/>
                  </a:lnTo>
                  <a:lnTo>
                    <a:pt x="11163" y="6412"/>
                  </a:lnTo>
                  <a:lnTo>
                    <a:pt x="11027" y="6438"/>
                  </a:lnTo>
                  <a:lnTo>
                    <a:pt x="10900" y="6463"/>
                  </a:lnTo>
                  <a:lnTo>
                    <a:pt x="10765" y="6480"/>
                  </a:lnTo>
                  <a:lnTo>
                    <a:pt x="10621" y="6488"/>
                  </a:lnTo>
                  <a:lnTo>
                    <a:pt x="10485" y="6497"/>
                  </a:lnTo>
                  <a:lnTo>
                    <a:pt x="474" y="6497"/>
                  </a:lnTo>
                  <a:lnTo>
                    <a:pt x="424" y="6505"/>
                  </a:lnTo>
                  <a:lnTo>
                    <a:pt x="373" y="6522"/>
                  </a:lnTo>
                  <a:lnTo>
                    <a:pt x="322" y="6539"/>
                  </a:lnTo>
                  <a:lnTo>
                    <a:pt x="229" y="6582"/>
                  </a:lnTo>
                  <a:lnTo>
                    <a:pt x="153" y="6649"/>
                  </a:lnTo>
                  <a:lnTo>
                    <a:pt x="85" y="6726"/>
                  </a:lnTo>
                  <a:lnTo>
                    <a:pt x="42" y="6819"/>
                  </a:lnTo>
                  <a:lnTo>
                    <a:pt x="26" y="6870"/>
                  </a:lnTo>
                  <a:lnTo>
                    <a:pt x="9" y="6920"/>
                  </a:lnTo>
                  <a:lnTo>
                    <a:pt x="0" y="6971"/>
                  </a:lnTo>
                  <a:lnTo>
                    <a:pt x="0" y="7022"/>
                  </a:lnTo>
                  <a:lnTo>
                    <a:pt x="0" y="7081"/>
                  </a:lnTo>
                  <a:lnTo>
                    <a:pt x="9" y="7132"/>
                  </a:lnTo>
                  <a:lnTo>
                    <a:pt x="26" y="7183"/>
                  </a:lnTo>
                  <a:lnTo>
                    <a:pt x="42" y="7234"/>
                  </a:lnTo>
                  <a:lnTo>
                    <a:pt x="85" y="7318"/>
                  </a:lnTo>
                  <a:lnTo>
                    <a:pt x="153" y="7395"/>
                  </a:lnTo>
                  <a:lnTo>
                    <a:pt x="229" y="7462"/>
                  </a:lnTo>
                  <a:lnTo>
                    <a:pt x="322" y="7513"/>
                  </a:lnTo>
                  <a:lnTo>
                    <a:pt x="373" y="7530"/>
                  </a:lnTo>
                  <a:lnTo>
                    <a:pt x="424" y="7547"/>
                  </a:lnTo>
                  <a:lnTo>
                    <a:pt x="474" y="7547"/>
                  </a:lnTo>
                  <a:lnTo>
                    <a:pt x="525" y="7556"/>
                  </a:lnTo>
                  <a:lnTo>
                    <a:pt x="10485" y="7556"/>
                  </a:lnTo>
                  <a:lnTo>
                    <a:pt x="10680" y="7547"/>
                  </a:lnTo>
                  <a:lnTo>
                    <a:pt x="10866" y="7530"/>
                  </a:lnTo>
                  <a:lnTo>
                    <a:pt x="11061" y="7513"/>
                  </a:lnTo>
                  <a:lnTo>
                    <a:pt x="11247" y="7479"/>
                  </a:lnTo>
                  <a:lnTo>
                    <a:pt x="11425" y="7437"/>
                  </a:lnTo>
                  <a:lnTo>
                    <a:pt x="11603" y="7386"/>
                  </a:lnTo>
                  <a:lnTo>
                    <a:pt x="11781" y="7327"/>
                  </a:lnTo>
                  <a:lnTo>
                    <a:pt x="11950" y="7259"/>
                  </a:lnTo>
                  <a:lnTo>
                    <a:pt x="12120" y="7183"/>
                  </a:lnTo>
                  <a:lnTo>
                    <a:pt x="12281" y="7098"/>
                  </a:lnTo>
                  <a:lnTo>
                    <a:pt x="12442" y="7005"/>
                  </a:lnTo>
                  <a:lnTo>
                    <a:pt x="12594" y="6912"/>
                  </a:lnTo>
                  <a:lnTo>
                    <a:pt x="12738" y="6802"/>
                  </a:lnTo>
                  <a:lnTo>
                    <a:pt x="12882" y="6692"/>
                  </a:lnTo>
                  <a:lnTo>
                    <a:pt x="13018" y="6573"/>
                  </a:lnTo>
                  <a:lnTo>
                    <a:pt x="13153" y="6446"/>
                  </a:lnTo>
                  <a:lnTo>
                    <a:pt x="13280" y="6319"/>
                  </a:lnTo>
                  <a:lnTo>
                    <a:pt x="13399" y="6175"/>
                  </a:lnTo>
                  <a:lnTo>
                    <a:pt x="13509" y="6040"/>
                  </a:lnTo>
                  <a:lnTo>
                    <a:pt x="13610" y="5887"/>
                  </a:lnTo>
                  <a:lnTo>
                    <a:pt x="13712" y="5735"/>
                  </a:lnTo>
                  <a:lnTo>
                    <a:pt x="13805" y="5574"/>
                  </a:lnTo>
                  <a:lnTo>
                    <a:pt x="13890" y="5413"/>
                  </a:lnTo>
                  <a:lnTo>
                    <a:pt x="13958" y="5243"/>
                  </a:lnTo>
                  <a:lnTo>
                    <a:pt x="14025" y="5074"/>
                  </a:lnTo>
                  <a:lnTo>
                    <a:pt x="14085" y="4896"/>
                  </a:lnTo>
                  <a:lnTo>
                    <a:pt x="14136" y="4718"/>
                  </a:lnTo>
                  <a:lnTo>
                    <a:pt x="14178" y="4540"/>
                  </a:lnTo>
                  <a:lnTo>
                    <a:pt x="14212" y="4354"/>
                  </a:lnTo>
                  <a:lnTo>
                    <a:pt x="14237" y="4168"/>
                  </a:lnTo>
                  <a:lnTo>
                    <a:pt x="14254" y="3973"/>
                  </a:lnTo>
                  <a:lnTo>
                    <a:pt x="14263" y="3778"/>
                  </a:lnTo>
                  <a:lnTo>
                    <a:pt x="14254" y="3583"/>
                  </a:lnTo>
                  <a:lnTo>
                    <a:pt x="14237" y="3397"/>
                  </a:lnTo>
                  <a:lnTo>
                    <a:pt x="14212" y="3202"/>
                  </a:lnTo>
                  <a:lnTo>
                    <a:pt x="14178" y="3016"/>
                  </a:lnTo>
                  <a:lnTo>
                    <a:pt x="14136" y="2838"/>
                  </a:lnTo>
                  <a:lnTo>
                    <a:pt x="14085" y="2660"/>
                  </a:lnTo>
                  <a:lnTo>
                    <a:pt x="14025" y="2482"/>
                  </a:lnTo>
                  <a:lnTo>
                    <a:pt x="13958" y="2313"/>
                  </a:lnTo>
                  <a:lnTo>
                    <a:pt x="13890" y="2144"/>
                  </a:lnTo>
                  <a:lnTo>
                    <a:pt x="13805" y="1983"/>
                  </a:lnTo>
                  <a:lnTo>
                    <a:pt x="13712" y="1822"/>
                  </a:lnTo>
                  <a:lnTo>
                    <a:pt x="13610" y="1669"/>
                  </a:lnTo>
                  <a:lnTo>
                    <a:pt x="13509" y="1525"/>
                  </a:lnTo>
                  <a:lnTo>
                    <a:pt x="13399" y="1381"/>
                  </a:lnTo>
                  <a:lnTo>
                    <a:pt x="13280" y="1237"/>
                  </a:lnTo>
                  <a:lnTo>
                    <a:pt x="13153" y="1110"/>
                  </a:lnTo>
                  <a:lnTo>
                    <a:pt x="13018" y="983"/>
                  </a:lnTo>
                  <a:lnTo>
                    <a:pt x="12882" y="865"/>
                  </a:lnTo>
                  <a:lnTo>
                    <a:pt x="12738" y="755"/>
                  </a:lnTo>
                  <a:lnTo>
                    <a:pt x="12594" y="653"/>
                  </a:lnTo>
                  <a:lnTo>
                    <a:pt x="12442" y="551"/>
                  </a:lnTo>
                  <a:lnTo>
                    <a:pt x="12281" y="458"/>
                  </a:lnTo>
                  <a:lnTo>
                    <a:pt x="12120" y="374"/>
                  </a:lnTo>
                  <a:lnTo>
                    <a:pt x="11950" y="297"/>
                  </a:lnTo>
                  <a:lnTo>
                    <a:pt x="11781" y="230"/>
                  </a:lnTo>
                  <a:lnTo>
                    <a:pt x="11603" y="170"/>
                  </a:lnTo>
                  <a:lnTo>
                    <a:pt x="11425" y="119"/>
                  </a:lnTo>
                  <a:lnTo>
                    <a:pt x="11247" y="77"/>
                  </a:lnTo>
                  <a:lnTo>
                    <a:pt x="11061" y="43"/>
                  </a:lnTo>
                  <a:lnTo>
                    <a:pt x="10866" y="26"/>
                  </a:lnTo>
                  <a:lnTo>
                    <a:pt x="10680" y="9"/>
                  </a:lnTo>
                  <a:lnTo>
                    <a:pt x="104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6" name="Google Shape;3826;p27"/>
            <p:cNvSpPr/>
            <p:nvPr/>
          </p:nvSpPr>
          <p:spPr>
            <a:xfrm>
              <a:off x="4545350" y="3398250"/>
              <a:ext cx="356575" cy="188900"/>
            </a:xfrm>
            <a:custGeom>
              <a:avLst/>
              <a:gdLst/>
              <a:ahLst/>
              <a:cxnLst/>
              <a:rect l="l" t="t" r="r" b="b"/>
              <a:pathLst>
                <a:path w="14263" h="7556" fill="none" extrusionOk="0">
                  <a:moveTo>
                    <a:pt x="10485" y="1"/>
                  </a:moveTo>
                  <a:lnTo>
                    <a:pt x="10485" y="1"/>
                  </a:lnTo>
                  <a:lnTo>
                    <a:pt x="10324" y="9"/>
                  </a:lnTo>
                  <a:lnTo>
                    <a:pt x="10163" y="18"/>
                  </a:lnTo>
                  <a:lnTo>
                    <a:pt x="10002" y="35"/>
                  </a:lnTo>
                  <a:lnTo>
                    <a:pt x="9850" y="60"/>
                  </a:lnTo>
                  <a:lnTo>
                    <a:pt x="9689" y="86"/>
                  </a:lnTo>
                  <a:lnTo>
                    <a:pt x="9537" y="128"/>
                  </a:lnTo>
                  <a:lnTo>
                    <a:pt x="9384" y="170"/>
                  </a:lnTo>
                  <a:lnTo>
                    <a:pt x="9232" y="221"/>
                  </a:lnTo>
                  <a:lnTo>
                    <a:pt x="9079" y="272"/>
                  </a:lnTo>
                  <a:lnTo>
                    <a:pt x="8935" y="340"/>
                  </a:lnTo>
                  <a:lnTo>
                    <a:pt x="8791" y="407"/>
                  </a:lnTo>
                  <a:lnTo>
                    <a:pt x="8647" y="475"/>
                  </a:lnTo>
                  <a:lnTo>
                    <a:pt x="8512" y="560"/>
                  </a:lnTo>
                  <a:lnTo>
                    <a:pt x="8376" y="645"/>
                  </a:lnTo>
                  <a:lnTo>
                    <a:pt x="8249" y="738"/>
                  </a:lnTo>
                  <a:lnTo>
                    <a:pt x="8122" y="831"/>
                  </a:lnTo>
                  <a:lnTo>
                    <a:pt x="8122" y="831"/>
                  </a:lnTo>
                  <a:lnTo>
                    <a:pt x="8080" y="873"/>
                  </a:lnTo>
                  <a:lnTo>
                    <a:pt x="8046" y="907"/>
                  </a:lnTo>
                  <a:lnTo>
                    <a:pt x="8012" y="949"/>
                  </a:lnTo>
                  <a:lnTo>
                    <a:pt x="7987" y="1000"/>
                  </a:lnTo>
                  <a:lnTo>
                    <a:pt x="7944" y="1093"/>
                  </a:lnTo>
                  <a:lnTo>
                    <a:pt x="7927" y="1187"/>
                  </a:lnTo>
                  <a:lnTo>
                    <a:pt x="7927" y="1288"/>
                  </a:lnTo>
                  <a:lnTo>
                    <a:pt x="7944" y="1390"/>
                  </a:lnTo>
                  <a:lnTo>
                    <a:pt x="7961" y="1441"/>
                  </a:lnTo>
                  <a:lnTo>
                    <a:pt x="7978" y="1491"/>
                  </a:lnTo>
                  <a:lnTo>
                    <a:pt x="8004" y="1534"/>
                  </a:lnTo>
                  <a:lnTo>
                    <a:pt x="8038" y="1576"/>
                  </a:lnTo>
                  <a:lnTo>
                    <a:pt x="8038" y="1576"/>
                  </a:lnTo>
                  <a:lnTo>
                    <a:pt x="8071" y="1619"/>
                  </a:lnTo>
                  <a:lnTo>
                    <a:pt x="8114" y="1652"/>
                  </a:lnTo>
                  <a:lnTo>
                    <a:pt x="8156" y="1686"/>
                  </a:lnTo>
                  <a:lnTo>
                    <a:pt x="8198" y="1712"/>
                  </a:lnTo>
                  <a:lnTo>
                    <a:pt x="8292" y="1754"/>
                  </a:lnTo>
                  <a:lnTo>
                    <a:pt x="8393" y="1771"/>
                  </a:lnTo>
                  <a:lnTo>
                    <a:pt x="8495" y="1779"/>
                  </a:lnTo>
                  <a:lnTo>
                    <a:pt x="8597" y="1754"/>
                  </a:lnTo>
                  <a:lnTo>
                    <a:pt x="8647" y="1737"/>
                  </a:lnTo>
                  <a:lnTo>
                    <a:pt x="8690" y="1720"/>
                  </a:lnTo>
                  <a:lnTo>
                    <a:pt x="8741" y="1695"/>
                  </a:lnTo>
                  <a:lnTo>
                    <a:pt x="8783" y="1661"/>
                  </a:lnTo>
                  <a:lnTo>
                    <a:pt x="8783" y="1661"/>
                  </a:lnTo>
                  <a:lnTo>
                    <a:pt x="8969" y="1525"/>
                  </a:lnTo>
                  <a:lnTo>
                    <a:pt x="9164" y="1407"/>
                  </a:lnTo>
                  <a:lnTo>
                    <a:pt x="9367" y="1305"/>
                  </a:lnTo>
                  <a:lnTo>
                    <a:pt x="9579" y="1220"/>
                  </a:lnTo>
                  <a:lnTo>
                    <a:pt x="9799" y="1153"/>
                  </a:lnTo>
                  <a:lnTo>
                    <a:pt x="10028" y="1102"/>
                  </a:lnTo>
                  <a:lnTo>
                    <a:pt x="10257" y="1068"/>
                  </a:lnTo>
                  <a:lnTo>
                    <a:pt x="10485" y="1060"/>
                  </a:lnTo>
                  <a:lnTo>
                    <a:pt x="10485" y="1060"/>
                  </a:lnTo>
                  <a:lnTo>
                    <a:pt x="10621" y="1068"/>
                  </a:lnTo>
                  <a:lnTo>
                    <a:pt x="10765" y="1076"/>
                  </a:lnTo>
                  <a:lnTo>
                    <a:pt x="10900" y="1093"/>
                  </a:lnTo>
                  <a:lnTo>
                    <a:pt x="11027" y="1119"/>
                  </a:lnTo>
                  <a:lnTo>
                    <a:pt x="11163" y="1144"/>
                  </a:lnTo>
                  <a:lnTo>
                    <a:pt x="11290" y="1187"/>
                  </a:lnTo>
                  <a:lnTo>
                    <a:pt x="11417" y="1229"/>
                  </a:lnTo>
                  <a:lnTo>
                    <a:pt x="11544" y="1280"/>
                  </a:lnTo>
                  <a:lnTo>
                    <a:pt x="11662" y="1331"/>
                  </a:lnTo>
                  <a:lnTo>
                    <a:pt x="11781" y="1390"/>
                  </a:lnTo>
                  <a:lnTo>
                    <a:pt x="11891" y="1458"/>
                  </a:lnTo>
                  <a:lnTo>
                    <a:pt x="12001" y="1525"/>
                  </a:lnTo>
                  <a:lnTo>
                    <a:pt x="12111" y="1602"/>
                  </a:lnTo>
                  <a:lnTo>
                    <a:pt x="12213" y="1686"/>
                  </a:lnTo>
                  <a:lnTo>
                    <a:pt x="12306" y="1771"/>
                  </a:lnTo>
                  <a:lnTo>
                    <a:pt x="12399" y="1856"/>
                  </a:lnTo>
                  <a:lnTo>
                    <a:pt x="12492" y="1957"/>
                  </a:lnTo>
                  <a:lnTo>
                    <a:pt x="12577" y="2050"/>
                  </a:lnTo>
                  <a:lnTo>
                    <a:pt x="12662" y="2152"/>
                  </a:lnTo>
                  <a:lnTo>
                    <a:pt x="12738" y="2262"/>
                  </a:lnTo>
                  <a:lnTo>
                    <a:pt x="12806" y="2372"/>
                  </a:lnTo>
                  <a:lnTo>
                    <a:pt x="12874" y="2482"/>
                  </a:lnTo>
                  <a:lnTo>
                    <a:pt x="12933" y="2601"/>
                  </a:lnTo>
                  <a:lnTo>
                    <a:pt x="12984" y="2720"/>
                  </a:lnTo>
                  <a:lnTo>
                    <a:pt x="13034" y="2847"/>
                  </a:lnTo>
                  <a:lnTo>
                    <a:pt x="13077" y="2974"/>
                  </a:lnTo>
                  <a:lnTo>
                    <a:pt x="13111" y="3101"/>
                  </a:lnTo>
                  <a:lnTo>
                    <a:pt x="13145" y="3228"/>
                  </a:lnTo>
                  <a:lnTo>
                    <a:pt x="13170" y="3363"/>
                  </a:lnTo>
                  <a:lnTo>
                    <a:pt x="13187" y="3499"/>
                  </a:lnTo>
                  <a:lnTo>
                    <a:pt x="13195" y="3643"/>
                  </a:lnTo>
                  <a:lnTo>
                    <a:pt x="13204" y="3778"/>
                  </a:lnTo>
                  <a:lnTo>
                    <a:pt x="13204" y="3778"/>
                  </a:lnTo>
                  <a:lnTo>
                    <a:pt x="13195" y="3922"/>
                  </a:lnTo>
                  <a:lnTo>
                    <a:pt x="13187" y="4058"/>
                  </a:lnTo>
                  <a:lnTo>
                    <a:pt x="13170" y="4193"/>
                  </a:lnTo>
                  <a:lnTo>
                    <a:pt x="13145" y="4329"/>
                  </a:lnTo>
                  <a:lnTo>
                    <a:pt x="13111" y="4456"/>
                  </a:lnTo>
                  <a:lnTo>
                    <a:pt x="13077" y="4583"/>
                  </a:lnTo>
                  <a:lnTo>
                    <a:pt x="13034" y="4710"/>
                  </a:lnTo>
                  <a:lnTo>
                    <a:pt x="12984" y="4837"/>
                  </a:lnTo>
                  <a:lnTo>
                    <a:pt x="12933" y="4955"/>
                  </a:lnTo>
                  <a:lnTo>
                    <a:pt x="12874" y="5074"/>
                  </a:lnTo>
                  <a:lnTo>
                    <a:pt x="12806" y="5184"/>
                  </a:lnTo>
                  <a:lnTo>
                    <a:pt x="12738" y="5294"/>
                  </a:lnTo>
                  <a:lnTo>
                    <a:pt x="12662" y="5404"/>
                  </a:lnTo>
                  <a:lnTo>
                    <a:pt x="12577" y="5506"/>
                  </a:lnTo>
                  <a:lnTo>
                    <a:pt x="12492" y="5608"/>
                  </a:lnTo>
                  <a:lnTo>
                    <a:pt x="12399" y="5701"/>
                  </a:lnTo>
                  <a:lnTo>
                    <a:pt x="12306" y="5785"/>
                  </a:lnTo>
                  <a:lnTo>
                    <a:pt x="12213" y="5870"/>
                  </a:lnTo>
                  <a:lnTo>
                    <a:pt x="12111" y="5955"/>
                  </a:lnTo>
                  <a:lnTo>
                    <a:pt x="12001" y="6031"/>
                  </a:lnTo>
                  <a:lnTo>
                    <a:pt x="11891" y="6099"/>
                  </a:lnTo>
                  <a:lnTo>
                    <a:pt x="11781" y="6167"/>
                  </a:lnTo>
                  <a:lnTo>
                    <a:pt x="11662" y="6226"/>
                  </a:lnTo>
                  <a:lnTo>
                    <a:pt x="11544" y="6277"/>
                  </a:lnTo>
                  <a:lnTo>
                    <a:pt x="11417" y="6328"/>
                  </a:lnTo>
                  <a:lnTo>
                    <a:pt x="11290" y="6370"/>
                  </a:lnTo>
                  <a:lnTo>
                    <a:pt x="11163" y="6412"/>
                  </a:lnTo>
                  <a:lnTo>
                    <a:pt x="11027" y="6438"/>
                  </a:lnTo>
                  <a:lnTo>
                    <a:pt x="10900" y="6463"/>
                  </a:lnTo>
                  <a:lnTo>
                    <a:pt x="10765" y="6480"/>
                  </a:lnTo>
                  <a:lnTo>
                    <a:pt x="10621" y="6488"/>
                  </a:lnTo>
                  <a:lnTo>
                    <a:pt x="10485" y="6497"/>
                  </a:lnTo>
                  <a:lnTo>
                    <a:pt x="525" y="6497"/>
                  </a:lnTo>
                  <a:lnTo>
                    <a:pt x="525" y="6497"/>
                  </a:lnTo>
                  <a:lnTo>
                    <a:pt x="474" y="6497"/>
                  </a:lnTo>
                  <a:lnTo>
                    <a:pt x="424" y="6505"/>
                  </a:lnTo>
                  <a:lnTo>
                    <a:pt x="373" y="6522"/>
                  </a:lnTo>
                  <a:lnTo>
                    <a:pt x="322" y="6539"/>
                  </a:lnTo>
                  <a:lnTo>
                    <a:pt x="229" y="6582"/>
                  </a:lnTo>
                  <a:lnTo>
                    <a:pt x="153" y="6649"/>
                  </a:lnTo>
                  <a:lnTo>
                    <a:pt x="85" y="6726"/>
                  </a:lnTo>
                  <a:lnTo>
                    <a:pt x="42" y="6819"/>
                  </a:lnTo>
                  <a:lnTo>
                    <a:pt x="26" y="6870"/>
                  </a:lnTo>
                  <a:lnTo>
                    <a:pt x="9" y="6920"/>
                  </a:lnTo>
                  <a:lnTo>
                    <a:pt x="0" y="6971"/>
                  </a:lnTo>
                  <a:lnTo>
                    <a:pt x="0" y="7022"/>
                  </a:lnTo>
                  <a:lnTo>
                    <a:pt x="0" y="7022"/>
                  </a:lnTo>
                  <a:lnTo>
                    <a:pt x="0" y="7081"/>
                  </a:lnTo>
                  <a:lnTo>
                    <a:pt x="9" y="7132"/>
                  </a:lnTo>
                  <a:lnTo>
                    <a:pt x="26" y="7183"/>
                  </a:lnTo>
                  <a:lnTo>
                    <a:pt x="42" y="7234"/>
                  </a:lnTo>
                  <a:lnTo>
                    <a:pt x="85" y="7318"/>
                  </a:lnTo>
                  <a:lnTo>
                    <a:pt x="153" y="7395"/>
                  </a:lnTo>
                  <a:lnTo>
                    <a:pt x="229" y="7462"/>
                  </a:lnTo>
                  <a:lnTo>
                    <a:pt x="322" y="7513"/>
                  </a:lnTo>
                  <a:lnTo>
                    <a:pt x="373" y="7530"/>
                  </a:lnTo>
                  <a:lnTo>
                    <a:pt x="424" y="7547"/>
                  </a:lnTo>
                  <a:lnTo>
                    <a:pt x="474" y="7547"/>
                  </a:lnTo>
                  <a:lnTo>
                    <a:pt x="525" y="7556"/>
                  </a:lnTo>
                  <a:lnTo>
                    <a:pt x="10485" y="7556"/>
                  </a:lnTo>
                  <a:lnTo>
                    <a:pt x="10485" y="7556"/>
                  </a:lnTo>
                  <a:lnTo>
                    <a:pt x="10680" y="7547"/>
                  </a:lnTo>
                  <a:lnTo>
                    <a:pt x="10866" y="7530"/>
                  </a:lnTo>
                  <a:lnTo>
                    <a:pt x="11061" y="7513"/>
                  </a:lnTo>
                  <a:lnTo>
                    <a:pt x="11247" y="7479"/>
                  </a:lnTo>
                  <a:lnTo>
                    <a:pt x="11425" y="7437"/>
                  </a:lnTo>
                  <a:lnTo>
                    <a:pt x="11603" y="7386"/>
                  </a:lnTo>
                  <a:lnTo>
                    <a:pt x="11781" y="7327"/>
                  </a:lnTo>
                  <a:lnTo>
                    <a:pt x="11950" y="7259"/>
                  </a:lnTo>
                  <a:lnTo>
                    <a:pt x="12120" y="7183"/>
                  </a:lnTo>
                  <a:lnTo>
                    <a:pt x="12281" y="7098"/>
                  </a:lnTo>
                  <a:lnTo>
                    <a:pt x="12442" y="7005"/>
                  </a:lnTo>
                  <a:lnTo>
                    <a:pt x="12594" y="6912"/>
                  </a:lnTo>
                  <a:lnTo>
                    <a:pt x="12738" y="6802"/>
                  </a:lnTo>
                  <a:lnTo>
                    <a:pt x="12882" y="6692"/>
                  </a:lnTo>
                  <a:lnTo>
                    <a:pt x="13018" y="6573"/>
                  </a:lnTo>
                  <a:lnTo>
                    <a:pt x="13153" y="6446"/>
                  </a:lnTo>
                  <a:lnTo>
                    <a:pt x="13280" y="6319"/>
                  </a:lnTo>
                  <a:lnTo>
                    <a:pt x="13399" y="6175"/>
                  </a:lnTo>
                  <a:lnTo>
                    <a:pt x="13509" y="6040"/>
                  </a:lnTo>
                  <a:lnTo>
                    <a:pt x="13610" y="5887"/>
                  </a:lnTo>
                  <a:lnTo>
                    <a:pt x="13712" y="5735"/>
                  </a:lnTo>
                  <a:lnTo>
                    <a:pt x="13805" y="5574"/>
                  </a:lnTo>
                  <a:lnTo>
                    <a:pt x="13890" y="5413"/>
                  </a:lnTo>
                  <a:lnTo>
                    <a:pt x="13958" y="5243"/>
                  </a:lnTo>
                  <a:lnTo>
                    <a:pt x="14025" y="5074"/>
                  </a:lnTo>
                  <a:lnTo>
                    <a:pt x="14085" y="4896"/>
                  </a:lnTo>
                  <a:lnTo>
                    <a:pt x="14136" y="4718"/>
                  </a:lnTo>
                  <a:lnTo>
                    <a:pt x="14178" y="4540"/>
                  </a:lnTo>
                  <a:lnTo>
                    <a:pt x="14212" y="4354"/>
                  </a:lnTo>
                  <a:lnTo>
                    <a:pt x="14237" y="4168"/>
                  </a:lnTo>
                  <a:lnTo>
                    <a:pt x="14254" y="3973"/>
                  </a:lnTo>
                  <a:lnTo>
                    <a:pt x="14263" y="3778"/>
                  </a:lnTo>
                  <a:lnTo>
                    <a:pt x="14263" y="3778"/>
                  </a:lnTo>
                  <a:lnTo>
                    <a:pt x="14254" y="3583"/>
                  </a:lnTo>
                  <a:lnTo>
                    <a:pt x="14237" y="3397"/>
                  </a:lnTo>
                  <a:lnTo>
                    <a:pt x="14212" y="3202"/>
                  </a:lnTo>
                  <a:lnTo>
                    <a:pt x="14178" y="3016"/>
                  </a:lnTo>
                  <a:lnTo>
                    <a:pt x="14136" y="2838"/>
                  </a:lnTo>
                  <a:lnTo>
                    <a:pt x="14085" y="2660"/>
                  </a:lnTo>
                  <a:lnTo>
                    <a:pt x="14025" y="2482"/>
                  </a:lnTo>
                  <a:lnTo>
                    <a:pt x="13958" y="2313"/>
                  </a:lnTo>
                  <a:lnTo>
                    <a:pt x="13890" y="2144"/>
                  </a:lnTo>
                  <a:lnTo>
                    <a:pt x="13805" y="1983"/>
                  </a:lnTo>
                  <a:lnTo>
                    <a:pt x="13712" y="1822"/>
                  </a:lnTo>
                  <a:lnTo>
                    <a:pt x="13610" y="1669"/>
                  </a:lnTo>
                  <a:lnTo>
                    <a:pt x="13509" y="1525"/>
                  </a:lnTo>
                  <a:lnTo>
                    <a:pt x="13399" y="1381"/>
                  </a:lnTo>
                  <a:lnTo>
                    <a:pt x="13280" y="1237"/>
                  </a:lnTo>
                  <a:lnTo>
                    <a:pt x="13153" y="1110"/>
                  </a:lnTo>
                  <a:lnTo>
                    <a:pt x="13018" y="983"/>
                  </a:lnTo>
                  <a:lnTo>
                    <a:pt x="12882" y="865"/>
                  </a:lnTo>
                  <a:lnTo>
                    <a:pt x="12738" y="755"/>
                  </a:lnTo>
                  <a:lnTo>
                    <a:pt x="12594" y="653"/>
                  </a:lnTo>
                  <a:lnTo>
                    <a:pt x="12442" y="551"/>
                  </a:lnTo>
                  <a:lnTo>
                    <a:pt x="12281" y="458"/>
                  </a:lnTo>
                  <a:lnTo>
                    <a:pt x="12120" y="374"/>
                  </a:lnTo>
                  <a:lnTo>
                    <a:pt x="11950" y="297"/>
                  </a:lnTo>
                  <a:lnTo>
                    <a:pt x="11781" y="230"/>
                  </a:lnTo>
                  <a:lnTo>
                    <a:pt x="11603" y="170"/>
                  </a:lnTo>
                  <a:lnTo>
                    <a:pt x="11425" y="119"/>
                  </a:lnTo>
                  <a:lnTo>
                    <a:pt x="11247" y="77"/>
                  </a:lnTo>
                  <a:lnTo>
                    <a:pt x="11061" y="43"/>
                  </a:lnTo>
                  <a:lnTo>
                    <a:pt x="10866" y="26"/>
                  </a:lnTo>
                  <a:lnTo>
                    <a:pt x="10680" y="9"/>
                  </a:lnTo>
                  <a:lnTo>
                    <a:pt x="10485" y="1"/>
                  </a:lnTo>
                  <a:lnTo>
                    <a:pt x="10485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7" name="Google Shape;3827;p27"/>
            <p:cNvSpPr/>
            <p:nvPr/>
          </p:nvSpPr>
          <p:spPr>
            <a:xfrm>
              <a:off x="4807475" y="3398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8" name="Google Shape;3828;p27"/>
            <p:cNvSpPr/>
            <p:nvPr/>
          </p:nvSpPr>
          <p:spPr>
            <a:xfrm>
              <a:off x="4519925" y="3507725"/>
              <a:ext cx="167950" cy="26500"/>
            </a:xfrm>
            <a:custGeom>
              <a:avLst/>
              <a:gdLst/>
              <a:ahLst/>
              <a:cxnLst/>
              <a:rect l="l" t="t" r="r" b="b"/>
              <a:pathLst>
                <a:path w="6718" h="1060" extrusionOk="0">
                  <a:moveTo>
                    <a:pt x="475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38" y="94"/>
                  </a:lnTo>
                  <a:lnTo>
                    <a:pt x="153" y="153"/>
                  </a:lnTo>
                  <a:lnTo>
                    <a:pt x="94" y="238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26" y="687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53" y="907"/>
                  </a:lnTo>
                  <a:lnTo>
                    <a:pt x="238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6243" y="1059"/>
                  </a:lnTo>
                  <a:lnTo>
                    <a:pt x="6294" y="1051"/>
                  </a:lnTo>
                  <a:lnTo>
                    <a:pt x="6344" y="1034"/>
                  </a:lnTo>
                  <a:lnTo>
                    <a:pt x="6395" y="1017"/>
                  </a:lnTo>
                  <a:lnTo>
                    <a:pt x="6480" y="966"/>
                  </a:lnTo>
                  <a:lnTo>
                    <a:pt x="6565" y="907"/>
                  </a:lnTo>
                  <a:lnTo>
                    <a:pt x="6624" y="831"/>
                  </a:lnTo>
                  <a:lnTo>
                    <a:pt x="6675" y="737"/>
                  </a:lnTo>
                  <a:lnTo>
                    <a:pt x="6692" y="687"/>
                  </a:lnTo>
                  <a:lnTo>
                    <a:pt x="6709" y="636"/>
                  </a:lnTo>
                  <a:lnTo>
                    <a:pt x="6717" y="585"/>
                  </a:lnTo>
                  <a:lnTo>
                    <a:pt x="6717" y="534"/>
                  </a:lnTo>
                  <a:lnTo>
                    <a:pt x="6717" y="475"/>
                  </a:lnTo>
                  <a:lnTo>
                    <a:pt x="6709" y="424"/>
                  </a:lnTo>
                  <a:lnTo>
                    <a:pt x="6692" y="373"/>
                  </a:lnTo>
                  <a:lnTo>
                    <a:pt x="6675" y="322"/>
                  </a:lnTo>
                  <a:lnTo>
                    <a:pt x="6624" y="238"/>
                  </a:lnTo>
                  <a:lnTo>
                    <a:pt x="6565" y="153"/>
                  </a:lnTo>
                  <a:lnTo>
                    <a:pt x="6480" y="94"/>
                  </a:lnTo>
                  <a:lnTo>
                    <a:pt x="6395" y="43"/>
                  </a:lnTo>
                  <a:lnTo>
                    <a:pt x="6344" y="26"/>
                  </a:lnTo>
                  <a:lnTo>
                    <a:pt x="6294" y="9"/>
                  </a:lnTo>
                  <a:lnTo>
                    <a:pt x="62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9" name="Google Shape;3829;p27"/>
            <p:cNvSpPr/>
            <p:nvPr/>
          </p:nvSpPr>
          <p:spPr>
            <a:xfrm>
              <a:off x="4519925" y="3507725"/>
              <a:ext cx="167950" cy="26500"/>
            </a:xfrm>
            <a:custGeom>
              <a:avLst/>
              <a:gdLst/>
              <a:ahLst/>
              <a:cxnLst/>
              <a:rect l="l" t="t" r="r" b="b"/>
              <a:pathLst>
                <a:path w="6718" h="1060" fill="none" extrusionOk="0">
                  <a:moveTo>
                    <a:pt x="526" y="1059"/>
                  </a:moveTo>
                  <a:lnTo>
                    <a:pt x="6183" y="1059"/>
                  </a:lnTo>
                  <a:lnTo>
                    <a:pt x="6183" y="1059"/>
                  </a:lnTo>
                  <a:lnTo>
                    <a:pt x="6243" y="1059"/>
                  </a:lnTo>
                  <a:lnTo>
                    <a:pt x="6294" y="1051"/>
                  </a:lnTo>
                  <a:lnTo>
                    <a:pt x="6344" y="1034"/>
                  </a:lnTo>
                  <a:lnTo>
                    <a:pt x="6395" y="1017"/>
                  </a:lnTo>
                  <a:lnTo>
                    <a:pt x="6480" y="966"/>
                  </a:lnTo>
                  <a:lnTo>
                    <a:pt x="6565" y="907"/>
                  </a:lnTo>
                  <a:lnTo>
                    <a:pt x="6624" y="831"/>
                  </a:lnTo>
                  <a:lnTo>
                    <a:pt x="6675" y="737"/>
                  </a:lnTo>
                  <a:lnTo>
                    <a:pt x="6692" y="687"/>
                  </a:lnTo>
                  <a:lnTo>
                    <a:pt x="6709" y="636"/>
                  </a:lnTo>
                  <a:lnTo>
                    <a:pt x="6717" y="585"/>
                  </a:lnTo>
                  <a:lnTo>
                    <a:pt x="6717" y="534"/>
                  </a:lnTo>
                  <a:lnTo>
                    <a:pt x="6717" y="534"/>
                  </a:lnTo>
                  <a:lnTo>
                    <a:pt x="6717" y="475"/>
                  </a:lnTo>
                  <a:lnTo>
                    <a:pt x="6709" y="424"/>
                  </a:lnTo>
                  <a:lnTo>
                    <a:pt x="6692" y="373"/>
                  </a:lnTo>
                  <a:lnTo>
                    <a:pt x="6675" y="322"/>
                  </a:lnTo>
                  <a:lnTo>
                    <a:pt x="6624" y="238"/>
                  </a:lnTo>
                  <a:lnTo>
                    <a:pt x="6565" y="153"/>
                  </a:lnTo>
                  <a:lnTo>
                    <a:pt x="6480" y="94"/>
                  </a:lnTo>
                  <a:lnTo>
                    <a:pt x="6395" y="43"/>
                  </a:lnTo>
                  <a:lnTo>
                    <a:pt x="6344" y="26"/>
                  </a:lnTo>
                  <a:lnTo>
                    <a:pt x="6294" y="9"/>
                  </a:lnTo>
                  <a:lnTo>
                    <a:pt x="6243" y="1"/>
                  </a:lnTo>
                  <a:lnTo>
                    <a:pt x="6183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38" y="94"/>
                  </a:lnTo>
                  <a:lnTo>
                    <a:pt x="153" y="153"/>
                  </a:lnTo>
                  <a:lnTo>
                    <a:pt x="94" y="238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26" y="687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53" y="907"/>
                  </a:lnTo>
                  <a:lnTo>
                    <a:pt x="238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526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0" name="Google Shape;3830;p27"/>
            <p:cNvSpPr/>
            <p:nvPr/>
          </p:nvSpPr>
          <p:spPr>
            <a:xfrm>
              <a:off x="4533050" y="35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1" name="Google Shape;3831;p27"/>
            <p:cNvSpPr/>
            <p:nvPr/>
          </p:nvSpPr>
          <p:spPr>
            <a:xfrm>
              <a:off x="4450050" y="3613600"/>
              <a:ext cx="301750" cy="162000"/>
            </a:xfrm>
            <a:custGeom>
              <a:avLst/>
              <a:gdLst/>
              <a:ahLst/>
              <a:cxnLst/>
              <a:rect l="l" t="t" r="r" b="b"/>
              <a:pathLst>
                <a:path w="12070" h="6480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3"/>
                  </a:lnTo>
                  <a:lnTo>
                    <a:pt x="153" y="161"/>
                  </a:lnTo>
                  <a:lnTo>
                    <a:pt x="86" y="237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5"/>
                  </a:lnTo>
                  <a:lnTo>
                    <a:pt x="18" y="686"/>
                  </a:lnTo>
                  <a:lnTo>
                    <a:pt x="43" y="737"/>
                  </a:lnTo>
                  <a:lnTo>
                    <a:pt x="86" y="830"/>
                  </a:lnTo>
                  <a:lnTo>
                    <a:pt x="153" y="906"/>
                  </a:lnTo>
                  <a:lnTo>
                    <a:pt x="230" y="974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8834" y="1059"/>
                  </a:lnTo>
                  <a:lnTo>
                    <a:pt x="8945" y="1067"/>
                  </a:lnTo>
                  <a:lnTo>
                    <a:pt x="9055" y="1076"/>
                  </a:lnTo>
                  <a:lnTo>
                    <a:pt x="9165" y="1084"/>
                  </a:lnTo>
                  <a:lnTo>
                    <a:pt x="9275" y="1101"/>
                  </a:lnTo>
                  <a:lnTo>
                    <a:pt x="9377" y="1127"/>
                  </a:lnTo>
                  <a:lnTo>
                    <a:pt x="9478" y="1161"/>
                  </a:lnTo>
                  <a:lnTo>
                    <a:pt x="9580" y="1194"/>
                  </a:lnTo>
                  <a:lnTo>
                    <a:pt x="9681" y="1228"/>
                  </a:lnTo>
                  <a:lnTo>
                    <a:pt x="9775" y="1279"/>
                  </a:lnTo>
                  <a:lnTo>
                    <a:pt x="9868" y="1321"/>
                  </a:lnTo>
                  <a:lnTo>
                    <a:pt x="10046" y="1432"/>
                  </a:lnTo>
                  <a:lnTo>
                    <a:pt x="10215" y="1559"/>
                  </a:lnTo>
                  <a:lnTo>
                    <a:pt x="10376" y="1703"/>
                  </a:lnTo>
                  <a:lnTo>
                    <a:pt x="10511" y="1855"/>
                  </a:lnTo>
                  <a:lnTo>
                    <a:pt x="10638" y="2024"/>
                  </a:lnTo>
                  <a:lnTo>
                    <a:pt x="10749" y="2202"/>
                  </a:lnTo>
                  <a:lnTo>
                    <a:pt x="10799" y="2295"/>
                  </a:lnTo>
                  <a:lnTo>
                    <a:pt x="10842" y="2389"/>
                  </a:lnTo>
                  <a:lnTo>
                    <a:pt x="10876" y="2490"/>
                  </a:lnTo>
                  <a:lnTo>
                    <a:pt x="10909" y="2592"/>
                  </a:lnTo>
                  <a:lnTo>
                    <a:pt x="10943" y="2694"/>
                  </a:lnTo>
                  <a:lnTo>
                    <a:pt x="10969" y="2804"/>
                  </a:lnTo>
                  <a:lnTo>
                    <a:pt x="10986" y="2905"/>
                  </a:lnTo>
                  <a:lnTo>
                    <a:pt x="11003" y="3015"/>
                  </a:lnTo>
                  <a:lnTo>
                    <a:pt x="11011" y="3125"/>
                  </a:lnTo>
                  <a:lnTo>
                    <a:pt x="11011" y="3236"/>
                  </a:lnTo>
                  <a:lnTo>
                    <a:pt x="11011" y="3354"/>
                  </a:lnTo>
                  <a:lnTo>
                    <a:pt x="11003" y="3464"/>
                  </a:lnTo>
                  <a:lnTo>
                    <a:pt x="10986" y="3574"/>
                  </a:lnTo>
                  <a:lnTo>
                    <a:pt x="10969" y="3676"/>
                  </a:lnTo>
                  <a:lnTo>
                    <a:pt x="10943" y="3786"/>
                  </a:lnTo>
                  <a:lnTo>
                    <a:pt x="10909" y="3888"/>
                  </a:lnTo>
                  <a:lnTo>
                    <a:pt x="10876" y="3989"/>
                  </a:lnTo>
                  <a:lnTo>
                    <a:pt x="10842" y="4083"/>
                  </a:lnTo>
                  <a:lnTo>
                    <a:pt x="10799" y="4184"/>
                  </a:lnTo>
                  <a:lnTo>
                    <a:pt x="10749" y="4277"/>
                  </a:lnTo>
                  <a:lnTo>
                    <a:pt x="10638" y="4455"/>
                  </a:lnTo>
                  <a:lnTo>
                    <a:pt x="10511" y="4625"/>
                  </a:lnTo>
                  <a:lnTo>
                    <a:pt x="10376" y="4777"/>
                  </a:lnTo>
                  <a:lnTo>
                    <a:pt x="10215" y="4921"/>
                  </a:lnTo>
                  <a:lnTo>
                    <a:pt x="10046" y="5048"/>
                  </a:lnTo>
                  <a:lnTo>
                    <a:pt x="9868" y="5158"/>
                  </a:lnTo>
                  <a:lnTo>
                    <a:pt x="9775" y="5200"/>
                  </a:lnTo>
                  <a:lnTo>
                    <a:pt x="9681" y="5243"/>
                  </a:lnTo>
                  <a:lnTo>
                    <a:pt x="9580" y="5285"/>
                  </a:lnTo>
                  <a:lnTo>
                    <a:pt x="9478" y="5319"/>
                  </a:lnTo>
                  <a:lnTo>
                    <a:pt x="9377" y="5353"/>
                  </a:lnTo>
                  <a:lnTo>
                    <a:pt x="9275" y="5370"/>
                  </a:lnTo>
                  <a:lnTo>
                    <a:pt x="9165" y="5395"/>
                  </a:lnTo>
                  <a:lnTo>
                    <a:pt x="9055" y="5404"/>
                  </a:lnTo>
                  <a:lnTo>
                    <a:pt x="8945" y="5412"/>
                  </a:lnTo>
                  <a:lnTo>
                    <a:pt x="8834" y="5421"/>
                  </a:lnTo>
                  <a:lnTo>
                    <a:pt x="8648" y="5412"/>
                  </a:lnTo>
                  <a:lnTo>
                    <a:pt x="8462" y="5387"/>
                  </a:lnTo>
                  <a:lnTo>
                    <a:pt x="8284" y="5344"/>
                  </a:lnTo>
                  <a:lnTo>
                    <a:pt x="8106" y="5294"/>
                  </a:lnTo>
                  <a:lnTo>
                    <a:pt x="7937" y="5226"/>
                  </a:lnTo>
                  <a:lnTo>
                    <a:pt x="7776" y="5141"/>
                  </a:lnTo>
                  <a:lnTo>
                    <a:pt x="7615" y="5048"/>
                  </a:lnTo>
                  <a:lnTo>
                    <a:pt x="7471" y="4938"/>
                  </a:lnTo>
                  <a:lnTo>
                    <a:pt x="7429" y="4904"/>
                  </a:lnTo>
                  <a:lnTo>
                    <a:pt x="7378" y="4879"/>
                  </a:lnTo>
                  <a:lnTo>
                    <a:pt x="7335" y="4862"/>
                  </a:lnTo>
                  <a:lnTo>
                    <a:pt x="7285" y="4845"/>
                  </a:lnTo>
                  <a:lnTo>
                    <a:pt x="7183" y="4819"/>
                  </a:lnTo>
                  <a:lnTo>
                    <a:pt x="7081" y="4828"/>
                  </a:lnTo>
                  <a:lnTo>
                    <a:pt x="6980" y="4845"/>
                  </a:lnTo>
                  <a:lnTo>
                    <a:pt x="6887" y="4887"/>
                  </a:lnTo>
                  <a:lnTo>
                    <a:pt x="6844" y="4913"/>
                  </a:lnTo>
                  <a:lnTo>
                    <a:pt x="6802" y="4946"/>
                  </a:lnTo>
                  <a:lnTo>
                    <a:pt x="6759" y="4980"/>
                  </a:lnTo>
                  <a:lnTo>
                    <a:pt x="6726" y="5023"/>
                  </a:lnTo>
                  <a:lnTo>
                    <a:pt x="6692" y="5065"/>
                  </a:lnTo>
                  <a:lnTo>
                    <a:pt x="6666" y="5107"/>
                  </a:lnTo>
                  <a:lnTo>
                    <a:pt x="6641" y="5158"/>
                  </a:lnTo>
                  <a:lnTo>
                    <a:pt x="6632" y="5209"/>
                  </a:lnTo>
                  <a:lnTo>
                    <a:pt x="6607" y="5311"/>
                  </a:lnTo>
                  <a:lnTo>
                    <a:pt x="6615" y="5412"/>
                  </a:lnTo>
                  <a:lnTo>
                    <a:pt x="6632" y="5505"/>
                  </a:lnTo>
                  <a:lnTo>
                    <a:pt x="6675" y="5599"/>
                  </a:lnTo>
                  <a:lnTo>
                    <a:pt x="6700" y="5649"/>
                  </a:lnTo>
                  <a:lnTo>
                    <a:pt x="6734" y="5692"/>
                  </a:lnTo>
                  <a:lnTo>
                    <a:pt x="6768" y="5726"/>
                  </a:lnTo>
                  <a:lnTo>
                    <a:pt x="6810" y="5759"/>
                  </a:lnTo>
                  <a:lnTo>
                    <a:pt x="6912" y="5844"/>
                  </a:lnTo>
                  <a:lnTo>
                    <a:pt x="7030" y="5929"/>
                  </a:lnTo>
                  <a:lnTo>
                    <a:pt x="7141" y="5997"/>
                  </a:lnTo>
                  <a:lnTo>
                    <a:pt x="7259" y="6073"/>
                  </a:lnTo>
                  <a:lnTo>
                    <a:pt x="7386" y="6132"/>
                  </a:lnTo>
                  <a:lnTo>
                    <a:pt x="7505" y="6191"/>
                  </a:lnTo>
                  <a:lnTo>
                    <a:pt x="7632" y="6242"/>
                  </a:lnTo>
                  <a:lnTo>
                    <a:pt x="7759" y="6293"/>
                  </a:lnTo>
                  <a:lnTo>
                    <a:pt x="7886" y="6335"/>
                  </a:lnTo>
                  <a:lnTo>
                    <a:pt x="8021" y="6369"/>
                  </a:lnTo>
                  <a:lnTo>
                    <a:pt x="8157" y="6403"/>
                  </a:lnTo>
                  <a:lnTo>
                    <a:pt x="8284" y="6429"/>
                  </a:lnTo>
                  <a:lnTo>
                    <a:pt x="8419" y="6454"/>
                  </a:lnTo>
                  <a:lnTo>
                    <a:pt x="8555" y="6462"/>
                  </a:lnTo>
                  <a:lnTo>
                    <a:pt x="8699" y="6471"/>
                  </a:lnTo>
                  <a:lnTo>
                    <a:pt x="8834" y="6479"/>
                  </a:lnTo>
                  <a:lnTo>
                    <a:pt x="8995" y="6471"/>
                  </a:lnTo>
                  <a:lnTo>
                    <a:pt x="9165" y="6462"/>
                  </a:lnTo>
                  <a:lnTo>
                    <a:pt x="9326" y="6437"/>
                  </a:lnTo>
                  <a:lnTo>
                    <a:pt x="9487" y="6412"/>
                  </a:lnTo>
                  <a:lnTo>
                    <a:pt x="9639" y="6378"/>
                  </a:lnTo>
                  <a:lnTo>
                    <a:pt x="9792" y="6327"/>
                  </a:lnTo>
                  <a:lnTo>
                    <a:pt x="9944" y="6276"/>
                  </a:lnTo>
                  <a:lnTo>
                    <a:pt x="10088" y="6225"/>
                  </a:lnTo>
                  <a:lnTo>
                    <a:pt x="10232" y="6158"/>
                  </a:lnTo>
                  <a:lnTo>
                    <a:pt x="10376" y="6081"/>
                  </a:lnTo>
                  <a:lnTo>
                    <a:pt x="10511" y="6005"/>
                  </a:lnTo>
                  <a:lnTo>
                    <a:pt x="10638" y="5920"/>
                  </a:lnTo>
                  <a:lnTo>
                    <a:pt x="10765" y="5836"/>
                  </a:lnTo>
                  <a:lnTo>
                    <a:pt x="10893" y="5734"/>
                  </a:lnTo>
                  <a:lnTo>
                    <a:pt x="11011" y="5632"/>
                  </a:lnTo>
                  <a:lnTo>
                    <a:pt x="11121" y="5531"/>
                  </a:lnTo>
                  <a:lnTo>
                    <a:pt x="11231" y="5412"/>
                  </a:lnTo>
                  <a:lnTo>
                    <a:pt x="11333" y="5294"/>
                  </a:lnTo>
                  <a:lnTo>
                    <a:pt x="11426" y="5175"/>
                  </a:lnTo>
                  <a:lnTo>
                    <a:pt x="11519" y="5048"/>
                  </a:lnTo>
                  <a:lnTo>
                    <a:pt x="11604" y="4913"/>
                  </a:lnTo>
                  <a:lnTo>
                    <a:pt x="11680" y="4777"/>
                  </a:lnTo>
                  <a:lnTo>
                    <a:pt x="11748" y="4641"/>
                  </a:lnTo>
                  <a:lnTo>
                    <a:pt x="11816" y="4498"/>
                  </a:lnTo>
                  <a:lnTo>
                    <a:pt x="11875" y="4354"/>
                  </a:lnTo>
                  <a:lnTo>
                    <a:pt x="11926" y="4201"/>
                  </a:lnTo>
                  <a:lnTo>
                    <a:pt x="11968" y="4049"/>
                  </a:lnTo>
                  <a:lnTo>
                    <a:pt x="12002" y="3888"/>
                  </a:lnTo>
                  <a:lnTo>
                    <a:pt x="12036" y="3735"/>
                  </a:lnTo>
                  <a:lnTo>
                    <a:pt x="12053" y="3566"/>
                  </a:lnTo>
                  <a:lnTo>
                    <a:pt x="12070" y="3405"/>
                  </a:lnTo>
                  <a:lnTo>
                    <a:pt x="12070" y="3236"/>
                  </a:lnTo>
                  <a:lnTo>
                    <a:pt x="12070" y="3075"/>
                  </a:lnTo>
                  <a:lnTo>
                    <a:pt x="12053" y="2905"/>
                  </a:lnTo>
                  <a:lnTo>
                    <a:pt x="12036" y="2744"/>
                  </a:lnTo>
                  <a:lnTo>
                    <a:pt x="12002" y="2592"/>
                  </a:lnTo>
                  <a:lnTo>
                    <a:pt x="11968" y="2431"/>
                  </a:lnTo>
                  <a:lnTo>
                    <a:pt x="11926" y="2279"/>
                  </a:lnTo>
                  <a:lnTo>
                    <a:pt x="11875" y="2126"/>
                  </a:lnTo>
                  <a:lnTo>
                    <a:pt x="11816" y="1982"/>
                  </a:lnTo>
                  <a:lnTo>
                    <a:pt x="11748" y="1838"/>
                  </a:lnTo>
                  <a:lnTo>
                    <a:pt x="11680" y="1694"/>
                  </a:lnTo>
                  <a:lnTo>
                    <a:pt x="11604" y="1559"/>
                  </a:lnTo>
                  <a:lnTo>
                    <a:pt x="11519" y="1432"/>
                  </a:lnTo>
                  <a:lnTo>
                    <a:pt x="11426" y="1305"/>
                  </a:lnTo>
                  <a:lnTo>
                    <a:pt x="11333" y="1177"/>
                  </a:lnTo>
                  <a:lnTo>
                    <a:pt x="11231" y="1067"/>
                  </a:lnTo>
                  <a:lnTo>
                    <a:pt x="11121" y="949"/>
                  </a:lnTo>
                  <a:lnTo>
                    <a:pt x="11011" y="847"/>
                  </a:lnTo>
                  <a:lnTo>
                    <a:pt x="10893" y="746"/>
                  </a:lnTo>
                  <a:lnTo>
                    <a:pt x="10765" y="644"/>
                  </a:lnTo>
                  <a:lnTo>
                    <a:pt x="10638" y="559"/>
                  </a:lnTo>
                  <a:lnTo>
                    <a:pt x="10511" y="475"/>
                  </a:lnTo>
                  <a:lnTo>
                    <a:pt x="10376" y="390"/>
                  </a:lnTo>
                  <a:lnTo>
                    <a:pt x="10232" y="322"/>
                  </a:lnTo>
                  <a:lnTo>
                    <a:pt x="10088" y="254"/>
                  </a:lnTo>
                  <a:lnTo>
                    <a:pt x="9944" y="195"/>
                  </a:lnTo>
                  <a:lnTo>
                    <a:pt x="9792" y="144"/>
                  </a:lnTo>
                  <a:lnTo>
                    <a:pt x="9639" y="102"/>
                  </a:lnTo>
                  <a:lnTo>
                    <a:pt x="9487" y="68"/>
                  </a:lnTo>
                  <a:lnTo>
                    <a:pt x="9326" y="43"/>
                  </a:lnTo>
                  <a:lnTo>
                    <a:pt x="9165" y="17"/>
                  </a:lnTo>
                  <a:lnTo>
                    <a:pt x="8995" y="9"/>
                  </a:lnTo>
                  <a:lnTo>
                    <a:pt x="88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2" name="Google Shape;3832;p27"/>
            <p:cNvSpPr/>
            <p:nvPr/>
          </p:nvSpPr>
          <p:spPr>
            <a:xfrm>
              <a:off x="4450050" y="3613600"/>
              <a:ext cx="301750" cy="162000"/>
            </a:xfrm>
            <a:custGeom>
              <a:avLst/>
              <a:gdLst/>
              <a:ahLst/>
              <a:cxnLst/>
              <a:rect l="l" t="t" r="r" b="b"/>
              <a:pathLst>
                <a:path w="12070" h="6480" fill="none" extrusionOk="0">
                  <a:moveTo>
                    <a:pt x="8834" y="0"/>
                  </a:move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3"/>
                  </a:lnTo>
                  <a:lnTo>
                    <a:pt x="153" y="161"/>
                  </a:lnTo>
                  <a:lnTo>
                    <a:pt x="86" y="237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5"/>
                  </a:lnTo>
                  <a:lnTo>
                    <a:pt x="18" y="686"/>
                  </a:lnTo>
                  <a:lnTo>
                    <a:pt x="43" y="737"/>
                  </a:lnTo>
                  <a:lnTo>
                    <a:pt x="86" y="830"/>
                  </a:lnTo>
                  <a:lnTo>
                    <a:pt x="153" y="906"/>
                  </a:lnTo>
                  <a:lnTo>
                    <a:pt x="230" y="974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8834" y="1059"/>
                  </a:lnTo>
                  <a:lnTo>
                    <a:pt x="8834" y="1059"/>
                  </a:lnTo>
                  <a:lnTo>
                    <a:pt x="8945" y="1067"/>
                  </a:lnTo>
                  <a:lnTo>
                    <a:pt x="9055" y="1076"/>
                  </a:lnTo>
                  <a:lnTo>
                    <a:pt x="9165" y="1084"/>
                  </a:lnTo>
                  <a:lnTo>
                    <a:pt x="9275" y="1101"/>
                  </a:lnTo>
                  <a:lnTo>
                    <a:pt x="9377" y="1127"/>
                  </a:lnTo>
                  <a:lnTo>
                    <a:pt x="9478" y="1161"/>
                  </a:lnTo>
                  <a:lnTo>
                    <a:pt x="9580" y="1194"/>
                  </a:lnTo>
                  <a:lnTo>
                    <a:pt x="9681" y="1228"/>
                  </a:lnTo>
                  <a:lnTo>
                    <a:pt x="9775" y="1279"/>
                  </a:lnTo>
                  <a:lnTo>
                    <a:pt x="9868" y="1321"/>
                  </a:lnTo>
                  <a:lnTo>
                    <a:pt x="10046" y="1432"/>
                  </a:lnTo>
                  <a:lnTo>
                    <a:pt x="10215" y="1559"/>
                  </a:lnTo>
                  <a:lnTo>
                    <a:pt x="10376" y="1703"/>
                  </a:lnTo>
                  <a:lnTo>
                    <a:pt x="10511" y="1855"/>
                  </a:lnTo>
                  <a:lnTo>
                    <a:pt x="10638" y="2024"/>
                  </a:lnTo>
                  <a:lnTo>
                    <a:pt x="10749" y="2202"/>
                  </a:lnTo>
                  <a:lnTo>
                    <a:pt x="10799" y="2295"/>
                  </a:lnTo>
                  <a:lnTo>
                    <a:pt x="10842" y="2389"/>
                  </a:lnTo>
                  <a:lnTo>
                    <a:pt x="10876" y="2490"/>
                  </a:lnTo>
                  <a:lnTo>
                    <a:pt x="10909" y="2592"/>
                  </a:lnTo>
                  <a:lnTo>
                    <a:pt x="10943" y="2694"/>
                  </a:lnTo>
                  <a:lnTo>
                    <a:pt x="10969" y="2804"/>
                  </a:lnTo>
                  <a:lnTo>
                    <a:pt x="10986" y="2905"/>
                  </a:lnTo>
                  <a:lnTo>
                    <a:pt x="11003" y="3015"/>
                  </a:lnTo>
                  <a:lnTo>
                    <a:pt x="11011" y="3125"/>
                  </a:lnTo>
                  <a:lnTo>
                    <a:pt x="11011" y="3236"/>
                  </a:lnTo>
                  <a:lnTo>
                    <a:pt x="11011" y="3236"/>
                  </a:lnTo>
                  <a:lnTo>
                    <a:pt x="11011" y="3354"/>
                  </a:lnTo>
                  <a:lnTo>
                    <a:pt x="11003" y="3464"/>
                  </a:lnTo>
                  <a:lnTo>
                    <a:pt x="10986" y="3574"/>
                  </a:lnTo>
                  <a:lnTo>
                    <a:pt x="10969" y="3676"/>
                  </a:lnTo>
                  <a:lnTo>
                    <a:pt x="10943" y="3786"/>
                  </a:lnTo>
                  <a:lnTo>
                    <a:pt x="10909" y="3888"/>
                  </a:lnTo>
                  <a:lnTo>
                    <a:pt x="10876" y="3989"/>
                  </a:lnTo>
                  <a:lnTo>
                    <a:pt x="10842" y="4083"/>
                  </a:lnTo>
                  <a:lnTo>
                    <a:pt x="10799" y="4184"/>
                  </a:lnTo>
                  <a:lnTo>
                    <a:pt x="10749" y="4277"/>
                  </a:lnTo>
                  <a:lnTo>
                    <a:pt x="10638" y="4455"/>
                  </a:lnTo>
                  <a:lnTo>
                    <a:pt x="10511" y="4625"/>
                  </a:lnTo>
                  <a:lnTo>
                    <a:pt x="10376" y="4777"/>
                  </a:lnTo>
                  <a:lnTo>
                    <a:pt x="10215" y="4921"/>
                  </a:lnTo>
                  <a:lnTo>
                    <a:pt x="10046" y="5048"/>
                  </a:lnTo>
                  <a:lnTo>
                    <a:pt x="9868" y="5158"/>
                  </a:lnTo>
                  <a:lnTo>
                    <a:pt x="9775" y="5200"/>
                  </a:lnTo>
                  <a:lnTo>
                    <a:pt x="9681" y="5243"/>
                  </a:lnTo>
                  <a:lnTo>
                    <a:pt x="9580" y="5285"/>
                  </a:lnTo>
                  <a:lnTo>
                    <a:pt x="9478" y="5319"/>
                  </a:lnTo>
                  <a:lnTo>
                    <a:pt x="9377" y="5353"/>
                  </a:lnTo>
                  <a:lnTo>
                    <a:pt x="9275" y="5370"/>
                  </a:lnTo>
                  <a:lnTo>
                    <a:pt x="9165" y="5395"/>
                  </a:lnTo>
                  <a:lnTo>
                    <a:pt x="9055" y="5404"/>
                  </a:lnTo>
                  <a:lnTo>
                    <a:pt x="8945" y="5412"/>
                  </a:lnTo>
                  <a:lnTo>
                    <a:pt x="8834" y="5421"/>
                  </a:lnTo>
                  <a:lnTo>
                    <a:pt x="8834" y="5421"/>
                  </a:lnTo>
                  <a:lnTo>
                    <a:pt x="8648" y="5412"/>
                  </a:lnTo>
                  <a:lnTo>
                    <a:pt x="8462" y="5387"/>
                  </a:lnTo>
                  <a:lnTo>
                    <a:pt x="8284" y="5344"/>
                  </a:lnTo>
                  <a:lnTo>
                    <a:pt x="8106" y="5294"/>
                  </a:lnTo>
                  <a:lnTo>
                    <a:pt x="7937" y="5226"/>
                  </a:lnTo>
                  <a:lnTo>
                    <a:pt x="7776" y="5141"/>
                  </a:lnTo>
                  <a:lnTo>
                    <a:pt x="7615" y="5048"/>
                  </a:lnTo>
                  <a:lnTo>
                    <a:pt x="7471" y="4938"/>
                  </a:lnTo>
                  <a:lnTo>
                    <a:pt x="7471" y="4938"/>
                  </a:lnTo>
                  <a:lnTo>
                    <a:pt x="7429" y="4904"/>
                  </a:lnTo>
                  <a:lnTo>
                    <a:pt x="7378" y="4879"/>
                  </a:lnTo>
                  <a:lnTo>
                    <a:pt x="7335" y="4862"/>
                  </a:lnTo>
                  <a:lnTo>
                    <a:pt x="7285" y="4845"/>
                  </a:lnTo>
                  <a:lnTo>
                    <a:pt x="7183" y="4819"/>
                  </a:lnTo>
                  <a:lnTo>
                    <a:pt x="7081" y="4828"/>
                  </a:lnTo>
                  <a:lnTo>
                    <a:pt x="6980" y="4845"/>
                  </a:lnTo>
                  <a:lnTo>
                    <a:pt x="6887" y="4887"/>
                  </a:lnTo>
                  <a:lnTo>
                    <a:pt x="6844" y="4913"/>
                  </a:lnTo>
                  <a:lnTo>
                    <a:pt x="6802" y="4946"/>
                  </a:lnTo>
                  <a:lnTo>
                    <a:pt x="6759" y="4980"/>
                  </a:lnTo>
                  <a:lnTo>
                    <a:pt x="6726" y="5023"/>
                  </a:lnTo>
                  <a:lnTo>
                    <a:pt x="6726" y="5023"/>
                  </a:lnTo>
                  <a:lnTo>
                    <a:pt x="6692" y="5065"/>
                  </a:lnTo>
                  <a:lnTo>
                    <a:pt x="6666" y="5107"/>
                  </a:lnTo>
                  <a:lnTo>
                    <a:pt x="6641" y="5158"/>
                  </a:lnTo>
                  <a:lnTo>
                    <a:pt x="6632" y="5209"/>
                  </a:lnTo>
                  <a:lnTo>
                    <a:pt x="6607" y="5311"/>
                  </a:lnTo>
                  <a:lnTo>
                    <a:pt x="6615" y="5412"/>
                  </a:lnTo>
                  <a:lnTo>
                    <a:pt x="6632" y="5505"/>
                  </a:lnTo>
                  <a:lnTo>
                    <a:pt x="6675" y="5599"/>
                  </a:lnTo>
                  <a:lnTo>
                    <a:pt x="6700" y="5649"/>
                  </a:lnTo>
                  <a:lnTo>
                    <a:pt x="6734" y="5692"/>
                  </a:lnTo>
                  <a:lnTo>
                    <a:pt x="6768" y="5726"/>
                  </a:lnTo>
                  <a:lnTo>
                    <a:pt x="6810" y="5759"/>
                  </a:lnTo>
                  <a:lnTo>
                    <a:pt x="6810" y="5759"/>
                  </a:lnTo>
                  <a:lnTo>
                    <a:pt x="6912" y="5844"/>
                  </a:lnTo>
                  <a:lnTo>
                    <a:pt x="7030" y="5929"/>
                  </a:lnTo>
                  <a:lnTo>
                    <a:pt x="7141" y="5997"/>
                  </a:lnTo>
                  <a:lnTo>
                    <a:pt x="7259" y="6073"/>
                  </a:lnTo>
                  <a:lnTo>
                    <a:pt x="7386" y="6132"/>
                  </a:lnTo>
                  <a:lnTo>
                    <a:pt x="7505" y="6191"/>
                  </a:lnTo>
                  <a:lnTo>
                    <a:pt x="7632" y="6242"/>
                  </a:lnTo>
                  <a:lnTo>
                    <a:pt x="7759" y="6293"/>
                  </a:lnTo>
                  <a:lnTo>
                    <a:pt x="7886" y="6335"/>
                  </a:lnTo>
                  <a:lnTo>
                    <a:pt x="8021" y="6369"/>
                  </a:lnTo>
                  <a:lnTo>
                    <a:pt x="8157" y="6403"/>
                  </a:lnTo>
                  <a:lnTo>
                    <a:pt x="8284" y="6429"/>
                  </a:lnTo>
                  <a:lnTo>
                    <a:pt x="8419" y="6454"/>
                  </a:lnTo>
                  <a:lnTo>
                    <a:pt x="8555" y="6462"/>
                  </a:lnTo>
                  <a:lnTo>
                    <a:pt x="8699" y="6471"/>
                  </a:lnTo>
                  <a:lnTo>
                    <a:pt x="8834" y="6479"/>
                  </a:lnTo>
                  <a:lnTo>
                    <a:pt x="8834" y="6479"/>
                  </a:lnTo>
                  <a:lnTo>
                    <a:pt x="8995" y="6471"/>
                  </a:lnTo>
                  <a:lnTo>
                    <a:pt x="9165" y="6462"/>
                  </a:lnTo>
                  <a:lnTo>
                    <a:pt x="9326" y="6437"/>
                  </a:lnTo>
                  <a:lnTo>
                    <a:pt x="9487" y="6412"/>
                  </a:lnTo>
                  <a:lnTo>
                    <a:pt x="9639" y="6378"/>
                  </a:lnTo>
                  <a:lnTo>
                    <a:pt x="9792" y="6327"/>
                  </a:lnTo>
                  <a:lnTo>
                    <a:pt x="9944" y="6276"/>
                  </a:lnTo>
                  <a:lnTo>
                    <a:pt x="10088" y="6225"/>
                  </a:lnTo>
                  <a:lnTo>
                    <a:pt x="10232" y="6158"/>
                  </a:lnTo>
                  <a:lnTo>
                    <a:pt x="10376" y="6081"/>
                  </a:lnTo>
                  <a:lnTo>
                    <a:pt x="10511" y="6005"/>
                  </a:lnTo>
                  <a:lnTo>
                    <a:pt x="10638" y="5920"/>
                  </a:lnTo>
                  <a:lnTo>
                    <a:pt x="10765" y="5836"/>
                  </a:lnTo>
                  <a:lnTo>
                    <a:pt x="10893" y="5734"/>
                  </a:lnTo>
                  <a:lnTo>
                    <a:pt x="11011" y="5632"/>
                  </a:lnTo>
                  <a:lnTo>
                    <a:pt x="11121" y="5531"/>
                  </a:lnTo>
                  <a:lnTo>
                    <a:pt x="11231" y="5412"/>
                  </a:lnTo>
                  <a:lnTo>
                    <a:pt x="11333" y="5294"/>
                  </a:lnTo>
                  <a:lnTo>
                    <a:pt x="11426" y="5175"/>
                  </a:lnTo>
                  <a:lnTo>
                    <a:pt x="11519" y="5048"/>
                  </a:lnTo>
                  <a:lnTo>
                    <a:pt x="11604" y="4913"/>
                  </a:lnTo>
                  <a:lnTo>
                    <a:pt x="11680" y="4777"/>
                  </a:lnTo>
                  <a:lnTo>
                    <a:pt x="11748" y="4641"/>
                  </a:lnTo>
                  <a:lnTo>
                    <a:pt x="11816" y="4498"/>
                  </a:lnTo>
                  <a:lnTo>
                    <a:pt x="11875" y="4354"/>
                  </a:lnTo>
                  <a:lnTo>
                    <a:pt x="11926" y="4201"/>
                  </a:lnTo>
                  <a:lnTo>
                    <a:pt x="11968" y="4049"/>
                  </a:lnTo>
                  <a:lnTo>
                    <a:pt x="12002" y="3888"/>
                  </a:lnTo>
                  <a:lnTo>
                    <a:pt x="12036" y="3735"/>
                  </a:lnTo>
                  <a:lnTo>
                    <a:pt x="12053" y="3566"/>
                  </a:lnTo>
                  <a:lnTo>
                    <a:pt x="12070" y="3405"/>
                  </a:lnTo>
                  <a:lnTo>
                    <a:pt x="12070" y="3236"/>
                  </a:lnTo>
                  <a:lnTo>
                    <a:pt x="12070" y="3236"/>
                  </a:lnTo>
                  <a:lnTo>
                    <a:pt x="12070" y="3075"/>
                  </a:lnTo>
                  <a:lnTo>
                    <a:pt x="12053" y="2905"/>
                  </a:lnTo>
                  <a:lnTo>
                    <a:pt x="12036" y="2744"/>
                  </a:lnTo>
                  <a:lnTo>
                    <a:pt x="12002" y="2592"/>
                  </a:lnTo>
                  <a:lnTo>
                    <a:pt x="11968" y="2431"/>
                  </a:lnTo>
                  <a:lnTo>
                    <a:pt x="11926" y="2279"/>
                  </a:lnTo>
                  <a:lnTo>
                    <a:pt x="11875" y="2126"/>
                  </a:lnTo>
                  <a:lnTo>
                    <a:pt x="11816" y="1982"/>
                  </a:lnTo>
                  <a:lnTo>
                    <a:pt x="11748" y="1838"/>
                  </a:lnTo>
                  <a:lnTo>
                    <a:pt x="11680" y="1694"/>
                  </a:lnTo>
                  <a:lnTo>
                    <a:pt x="11604" y="1559"/>
                  </a:lnTo>
                  <a:lnTo>
                    <a:pt x="11519" y="1432"/>
                  </a:lnTo>
                  <a:lnTo>
                    <a:pt x="11426" y="1305"/>
                  </a:lnTo>
                  <a:lnTo>
                    <a:pt x="11333" y="1177"/>
                  </a:lnTo>
                  <a:lnTo>
                    <a:pt x="11231" y="1067"/>
                  </a:lnTo>
                  <a:lnTo>
                    <a:pt x="11121" y="949"/>
                  </a:lnTo>
                  <a:lnTo>
                    <a:pt x="11011" y="847"/>
                  </a:lnTo>
                  <a:lnTo>
                    <a:pt x="10893" y="746"/>
                  </a:lnTo>
                  <a:lnTo>
                    <a:pt x="10765" y="644"/>
                  </a:lnTo>
                  <a:lnTo>
                    <a:pt x="10638" y="559"/>
                  </a:lnTo>
                  <a:lnTo>
                    <a:pt x="10511" y="475"/>
                  </a:lnTo>
                  <a:lnTo>
                    <a:pt x="10376" y="390"/>
                  </a:lnTo>
                  <a:lnTo>
                    <a:pt x="10232" y="322"/>
                  </a:lnTo>
                  <a:lnTo>
                    <a:pt x="10088" y="254"/>
                  </a:lnTo>
                  <a:lnTo>
                    <a:pt x="9944" y="195"/>
                  </a:lnTo>
                  <a:lnTo>
                    <a:pt x="9792" y="144"/>
                  </a:lnTo>
                  <a:lnTo>
                    <a:pt x="9639" y="102"/>
                  </a:lnTo>
                  <a:lnTo>
                    <a:pt x="9487" y="68"/>
                  </a:lnTo>
                  <a:lnTo>
                    <a:pt x="9326" y="43"/>
                  </a:lnTo>
                  <a:lnTo>
                    <a:pt x="9165" y="17"/>
                  </a:lnTo>
                  <a:lnTo>
                    <a:pt x="8995" y="9"/>
                  </a:lnTo>
                  <a:lnTo>
                    <a:pt x="8834" y="0"/>
                  </a:lnTo>
                  <a:lnTo>
                    <a:pt x="8834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3" name="Google Shape;3833;p27"/>
            <p:cNvSpPr/>
            <p:nvPr/>
          </p:nvSpPr>
          <p:spPr>
            <a:xfrm>
              <a:off x="4670900" y="361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4" name="Google Shape;3834;p27"/>
            <p:cNvSpPr/>
            <p:nvPr/>
          </p:nvSpPr>
          <p:spPr>
            <a:xfrm>
              <a:off x="4450050" y="3507725"/>
              <a:ext cx="44275" cy="26500"/>
            </a:xfrm>
            <a:custGeom>
              <a:avLst/>
              <a:gdLst/>
              <a:ahLst/>
              <a:cxnLst/>
              <a:rect l="l" t="t" r="r" b="b"/>
              <a:pathLst>
                <a:path w="1771" h="1060" extrusionOk="0">
                  <a:moveTo>
                    <a:pt x="475" y="1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18" y="687"/>
                  </a:lnTo>
                  <a:lnTo>
                    <a:pt x="43" y="737"/>
                  </a:lnTo>
                  <a:lnTo>
                    <a:pt x="86" y="831"/>
                  </a:lnTo>
                  <a:lnTo>
                    <a:pt x="153" y="907"/>
                  </a:lnTo>
                  <a:lnTo>
                    <a:pt x="230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1297" y="1059"/>
                  </a:lnTo>
                  <a:lnTo>
                    <a:pt x="1348" y="1051"/>
                  </a:lnTo>
                  <a:lnTo>
                    <a:pt x="1398" y="1034"/>
                  </a:lnTo>
                  <a:lnTo>
                    <a:pt x="1449" y="1017"/>
                  </a:lnTo>
                  <a:lnTo>
                    <a:pt x="1534" y="966"/>
                  </a:lnTo>
                  <a:lnTo>
                    <a:pt x="1619" y="907"/>
                  </a:lnTo>
                  <a:lnTo>
                    <a:pt x="1678" y="831"/>
                  </a:lnTo>
                  <a:lnTo>
                    <a:pt x="1729" y="737"/>
                  </a:lnTo>
                  <a:lnTo>
                    <a:pt x="1746" y="687"/>
                  </a:lnTo>
                  <a:lnTo>
                    <a:pt x="1763" y="636"/>
                  </a:lnTo>
                  <a:lnTo>
                    <a:pt x="1771" y="585"/>
                  </a:lnTo>
                  <a:lnTo>
                    <a:pt x="1771" y="534"/>
                  </a:lnTo>
                  <a:lnTo>
                    <a:pt x="1771" y="475"/>
                  </a:lnTo>
                  <a:lnTo>
                    <a:pt x="1763" y="424"/>
                  </a:lnTo>
                  <a:lnTo>
                    <a:pt x="1746" y="373"/>
                  </a:lnTo>
                  <a:lnTo>
                    <a:pt x="1729" y="322"/>
                  </a:lnTo>
                  <a:lnTo>
                    <a:pt x="1678" y="238"/>
                  </a:lnTo>
                  <a:lnTo>
                    <a:pt x="1619" y="153"/>
                  </a:lnTo>
                  <a:lnTo>
                    <a:pt x="1534" y="94"/>
                  </a:lnTo>
                  <a:lnTo>
                    <a:pt x="1449" y="43"/>
                  </a:lnTo>
                  <a:lnTo>
                    <a:pt x="1398" y="26"/>
                  </a:lnTo>
                  <a:lnTo>
                    <a:pt x="1348" y="9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5" name="Google Shape;3835;p27"/>
            <p:cNvSpPr/>
            <p:nvPr/>
          </p:nvSpPr>
          <p:spPr>
            <a:xfrm>
              <a:off x="4450050" y="3507725"/>
              <a:ext cx="44275" cy="26500"/>
            </a:xfrm>
            <a:custGeom>
              <a:avLst/>
              <a:gdLst/>
              <a:ahLst/>
              <a:cxnLst/>
              <a:rect l="l" t="t" r="r" b="b"/>
              <a:pathLst>
                <a:path w="1771" h="1060" fill="none" extrusionOk="0">
                  <a:moveTo>
                    <a:pt x="526" y="1059"/>
                  </a:moveTo>
                  <a:lnTo>
                    <a:pt x="1237" y="1059"/>
                  </a:lnTo>
                  <a:lnTo>
                    <a:pt x="1237" y="1059"/>
                  </a:lnTo>
                  <a:lnTo>
                    <a:pt x="1297" y="1059"/>
                  </a:lnTo>
                  <a:lnTo>
                    <a:pt x="1348" y="1051"/>
                  </a:lnTo>
                  <a:lnTo>
                    <a:pt x="1398" y="1034"/>
                  </a:lnTo>
                  <a:lnTo>
                    <a:pt x="1449" y="1017"/>
                  </a:lnTo>
                  <a:lnTo>
                    <a:pt x="1534" y="966"/>
                  </a:lnTo>
                  <a:lnTo>
                    <a:pt x="1619" y="907"/>
                  </a:lnTo>
                  <a:lnTo>
                    <a:pt x="1678" y="831"/>
                  </a:lnTo>
                  <a:lnTo>
                    <a:pt x="1729" y="737"/>
                  </a:lnTo>
                  <a:lnTo>
                    <a:pt x="1746" y="687"/>
                  </a:lnTo>
                  <a:lnTo>
                    <a:pt x="1763" y="636"/>
                  </a:lnTo>
                  <a:lnTo>
                    <a:pt x="1771" y="585"/>
                  </a:lnTo>
                  <a:lnTo>
                    <a:pt x="1771" y="534"/>
                  </a:lnTo>
                  <a:lnTo>
                    <a:pt x="1771" y="534"/>
                  </a:lnTo>
                  <a:lnTo>
                    <a:pt x="1771" y="475"/>
                  </a:lnTo>
                  <a:lnTo>
                    <a:pt x="1763" y="424"/>
                  </a:lnTo>
                  <a:lnTo>
                    <a:pt x="1746" y="373"/>
                  </a:lnTo>
                  <a:lnTo>
                    <a:pt x="1729" y="322"/>
                  </a:lnTo>
                  <a:lnTo>
                    <a:pt x="1678" y="238"/>
                  </a:lnTo>
                  <a:lnTo>
                    <a:pt x="1619" y="153"/>
                  </a:lnTo>
                  <a:lnTo>
                    <a:pt x="1534" y="94"/>
                  </a:lnTo>
                  <a:lnTo>
                    <a:pt x="1449" y="43"/>
                  </a:lnTo>
                  <a:lnTo>
                    <a:pt x="1398" y="26"/>
                  </a:lnTo>
                  <a:lnTo>
                    <a:pt x="1348" y="9"/>
                  </a:lnTo>
                  <a:lnTo>
                    <a:pt x="1297" y="1"/>
                  </a:lnTo>
                  <a:lnTo>
                    <a:pt x="1237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18" y="687"/>
                  </a:lnTo>
                  <a:lnTo>
                    <a:pt x="43" y="737"/>
                  </a:lnTo>
                  <a:lnTo>
                    <a:pt x="86" y="831"/>
                  </a:lnTo>
                  <a:lnTo>
                    <a:pt x="153" y="907"/>
                  </a:lnTo>
                  <a:lnTo>
                    <a:pt x="230" y="966"/>
                  </a:lnTo>
                  <a:lnTo>
                    <a:pt x="323" y="1017"/>
                  </a:lnTo>
                  <a:lnTo>
                    <a:pt x="374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526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6" name="Google Shape;3836;p27"/>
            <p:cNvSpPr/>
            <p:nvPr/>
          </p:nvSpPr>
          <p:spPr>
            <a:xfrm>
              <a:off x="4463200" y="35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7" name="Google Shape;3837;p27"/>
            <p:cNvSpPr/>
            <p:nvPr/>
          </p:nvSpPr>
          <p:spPr>
            <a:xfrm>
              <a:off x="4516975" y="3666325"/>
              <a:ext cx="106100" cy="26475"/>
            </a:xfrm>
            <a:custGeom>
              <a:avLst/>
              <a:gdLst/>
              <a:ahLst/>
              <a:cxnLst/>
              <a:rect l="l" t="t" r="r" b="b"/>
              <a:pathLst>
                <a:path w="4244" h="1059" extrusionOk="0">
                  <a:moveTo>
                    <a:pt x="483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4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30"/>
                  </a:lnTo>
                  <a:lnTo>
                    <a:pt x="161" y="906"/>
                  </a:lnTo>
                  <a:lnTo>
                    <a:pt x="237" y="966"/>
                  </a:lnTo>
                  <a:lnTo>
                    <a:pt x="331" y="1016"/>
                  </a:lnTo>
                  <a:lnTo>
                    <a:pt x="373" y="1033"/>
                  </a:lnTo>
                  <a:lnTo>
                    <a:pt x="424" y="1050"/>
                  </a:lnTo>
                  <a:lnTo>
                    <a:pt x="483" y="1059"/>
                  </a:lnTo>
                  <a:lnTo>
                    <a:pt x="3761" y="1059"/>
                  </a:lnTo>
                  <a:lnTo>
                    <a:pt x="3820" y="1050"/>
                  </a:lnTo>
                  <a:lnTo>
                    <a:pt x="3871" y="1033"/>
                  </a:lnTo>
                  <a:lnTo>
                    <a:pt x="3913" y="1016"/>
                  </a:lnTo>
                  <a:lnTo>
                    <a:pt x="4006" y="966"/>
                  </a:lnTo>
                  <a:lnTo>
                    <a:pt x="4082" y="906"/>
                  </a:lnTo>
                  <a:lnTo>
                    <a:pt x="4150" y="830"/>
                  </a:lnTo>
                  <a:lnTo>
                    <a:pt x="4201" y="737"/>
                  </a:lnTo>
                  <a:lnTo>
                    <a:pt x="4218" y="686"/>
                  </a:lnTo>
                  <a:lnTo>
                    <a:pt x="4226" y="635"/>
                  </a:lnTo>
                  <a:lnTo>
                    <a:pt x="4235" y="585"/>
                  </a:lnTo>
                  <a:lnTo>
                    <a:pt x="4243" y="534"/>
                  </a:lnTo>
                  <a:lnTo>
                    <a:pt x="4235" y="474"/>
                  </a:lnTo>
                  <a:lnTo>
                    <a:pt x="4226" y="424"/>
                  </a:lnTo>
                  <a:lnTo>
                    <a:pt x="4218" y="373"/>
                  </a:lnTo>
                  <a:lnTo>
                    <a:pt x="4201" y="322"/>
                  </a:lnTo>
                  <a:lnTo>
                    <a:pt x="4150" y="237"/>
                  </a:lnTo>
                  <a:lnTo>
                    <a:pt x="4082" y="153"/>
                  </a:lnTo>
                  <a:lnTo>
                    <a:pt x="4006" y="93"/>
                  </a:lnTo>
                  <a:lnTo>
                    <a:pt x="3913" y="42"/>
                  </a:lnTo>
                  <a:lnTo>
                    <a:pt x="3871" y="26"/>
                  </a:lnTo>
                  <a:lnTo>
                    <a:pt x="3820" y="9"/>
                  </a:lnTo>
                  <a:lnTo>
                    <a:pt x="37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8" name="Google Shape;3838;p27"/>
            <p:cNvSpPr/>
            <p:nvPr/>
          </p:nvSpPr>
          <p:spPr>
            <a:xfrm>
              <a:off x="4516975" y="3666325"/>
              <a:ext cx="106100" cy="26475"/>
            </a:xfrm>
            <a:custGeom>
              <a:avLst/>
              <a:gdLst/>
              <a:ahLst/>
              <a:cxnLst/>
              <a:rect l="l" t="t" r="r" b="b"/>
              <a:pathLst>
                <a:path w="4244" h="1059" fill="none" extrusionOk="0">
                  <a:moveTo>
                    <a:pt x="4243" y="534"/>
                  </a:moveTo>
                  <a:lnTo>
                    <a:pt x="4243" y="534"/>
                  </a:lnTo>
                  <a:lnTo>
                    <a:pt x="4235" y="474"/>
                  </a:lnTo>
                  <a:lnTo>
                    <a:pt x="4226" y="424"/>
                  </a:lnTo>
                  <a:lnTo>
                    <a:pt x="4218" y="373"/>
                  </a:lnTo>
                  <a:lnTo>
                    <a:pt x="4201" y="322"/>
                  </a:lnTo>
                  <a:lnTo>
                    <a:pt x="4150" y="237"/>
                  </a:lnTo>
                  <a:lnTo>
                    <a:pt x="4082" y="153"/>
                  </a:lnTo>
                  <a:lnTo>
                    <a:pt x="4006" y="93"/>
                  </a:lnTo>
                  <a:lnTo>
                    <a:pt x="3913" y="42"/>
                  </a:lnTo>
                  <a:lnTo>
                    <a:pt x="3871" y="26"/>
                  </a:lnTo>
                  <a:lnTo>
                    <a:pt x="3820" y="9"/>
                  </a:lnTo>
                  <a:lnTo>
                    <a:pt x="3761" y="0"/>
                  </a:lnTo>
                  <a:lnTo>
                    <a:pt x="3710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83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4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30"/>
                  </a:lnTo>
                  <a:lnTo>
                    <a:pt x="161" y="906"/>
                  </a:lnTo>
                  <a:lnTo>
                    <a:pt x="237" y="966"/>
                  </a:lnTo>
                  <a:lnTo>
                    <a:pt x="331" y="1016"/>
                  </a:lnTo>
                  <a:lnTo>
                    <a:pt x="373" y="1033"/>
                  </a:lnTo>
                  <a:lnTo>
                    <a:pt x="424" y="1050"/>
                  </a:lnTo>
                  <a:lnTo>
                    <a:pt x="483" y="1059"/>
                  </a:lnTo>
                  <a:lnTo>
                    <a:pt x="534" y="1059"/>
                  </a:lnTo>
                  <a:lnTo>
                    <a:pt x="3710" y="1059"/>
                  </a:lnTo>
                  <a:lnTo>
                    <a:pt x="3710" y="1059"/>
                  </a:lnTo>
                  <a:lnTo>
                    <a:pt x="3761" y="1059"/>
                  </a:lnTo>
                  <a:lnTo>
                    <a:pt x="3820" y="1050"/>
                  </a:lnTo>
                  <a:lnTo>
                    <a:pt x="3871" y="1033"/>
                  </a:lnTo>
                  <a:lnTo>
                    <a:pt x="3913" y="1016"/>
                  </a:lnTo>
                  <a:lnTo>
                    <a:pt x="4006" y="966"/>
                  </a:lnTo>
                  <a:lnTo>
                    <a:pt x="4082" y="906"/>
                  </a:lnTo>
                  <a:lnTo>
                    <a:pt x="4150" y="830"/>
                  </a:lnTo>
                  <a:lnTo>
                    <a:pt x="4201" y="737"/>
                  </a:lnTo>
                  <a:lnTo>
                    <a:pt x="4218" y="686"/>
                  </a:lnTo>
                  <a:lnTo>
                    <a:pt x="4226" y="635"/>
                  </a:lnTo>
                  <a:lnTo>
                    <a:pt x="4235" y="585"/>
                  </a:lnTo>
                  <a:lnTo>
                    <a:pt x="4243" y="534"/>
                  </a:lnTo>
                  <a:lnTo>
                    <a:pt x="4243" y="53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9" name="Google Shape;3839;p27"/>
            <p:cNvSpPr/>
            <p:nvPr/>
          </p:nvSpPr>
          <p:spPr>
            <a:xfrm>
              <a:off x="4623050" y="3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40" name="Google Shape;3840;p27"/>
          <p:cNvGrpSpPr/>
          <p:nvPr/>
        </p:nvGrpSpPr>
        <p:grpSpPr>
          <a:xfrm>
            <a:off x="3331526" y="3714681"/>
            <a:ext cx="283101" cy="301535"/>
            <a:chOff x="545850" y="3105625"/>
            <a:chExt cx="365763" cy="389630"/>
          </a:xfrm>
        </p:grpSpPr>
        <p:sp>
          <p:nvSpPr>
            <p:cNvPr id="3841" name="Google Shape;3841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extrusionOk="0">
                  <a:moveTo>
                    <a:pt x="1805" y="0"/>
                  </a:move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2" name="Google Shape;3842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fill="none" extrusionOk="0">
                  <a:moveTo>
                    <a:pt x="3931" y="2355"/>
                  </a:move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lnTo>
                    <a:pt x="1864" y="0"/>
                  </a:lnTo>
                  <a:lnTo>
                    <a:pt x="1864" y="0"/>
                  </a:lnTo>
                  <a:lnTo>
                    <a:pt x="1805" y="0"/>
                  </a:ln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931" y="23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3" name="Google Shape;3843;p27"/>
            <p:cNvSpPr/>
            <p:nvPr/>
          </p:nvSpPr>
          <p:spPr>
            <a:xfrm>
              <a:off x="882212" y="321989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4" name="Google Shape;3844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extrusionOk="0">
                  <a:moveTo>
                    <a:pt x="4625" y="9596"/>
                  </a:moveTo>
                  <a:lnTo>
                    <a:pt x="4676" y="9604"/>
                  </a:lnTo>
                  <a:lnTo>
                    <a:pt x="4735" y="9613"/>
                  </a:lnTo>
                  <a:lnTo>
                    <a:pt x="4786" y="9621"/>
                  </a:lnTo>
                  <a:lnTo>
                    <a:pt x="4829" y="9638"/>
                  </a:lnTo>
                  <a:lnTo>
                    <a:pt x="4922" y="9689"/>
                  </a:lnTo>
                  <a:lnTo>
                    <a:pt x="4998" y="9757"/>
                  </a:lnTo>
                  <a:lnTo>
                    <a:pt x="5066" y="9833"/>
                  </a:lnTo>
                  <a:lnTo>
                    <a:pt x="5116" y="9926"/>
                  </a:lnTo>
                  <a:lnTo>
                    <a:pt x="5133" y="9969"/>
                  </a:lnTo>
                  <a:lnTo>
                    <a:pt x="5142" y="10019"/>
                  </a:lnTo>
                  <a:lnTo>
                    <a:pt x="5150" y="10079"/>
                  </a:lnTo>
                  <a:lnTo>
                    <a:pt x="5159" y="10129"/>
                  </a:lnTo>
                  <a:lnTo>
                    <a:pt x="5150" y="10180"/>
                  </a:lnTo>
                  <a:lnTo>
                    <a:pt x="5142" y="10231"/>
                  </a:lnTo>
                  <a:lnTo>
                    <a:pt x="5133" y="10282"/>
                  </a:lnTo>
                  <a:lnTo>
                    <a:pt x="5116" y="10333"/>
                  </a:lnTo>
                  <a:lnTo>
                    <a:pt x="5066" y="10426"/>
                  </a:lnTo>
                  <a:lnTo>
                    <a:pt x="4998" y="10502"/>
                  </a:lnTo>
                  <a:lnTo>
                    <a:pt x="4922" y="10570"/>
                  </a:lnTo>
                  <a:lnTo>
                    <a:pt x="4829" y="10612"/>
                  </a:lnTo>
                  <a:lnTo>
                    <a:pt x="4786" y="10638"/>
                  </a:lnTo>
                  <a:lnTo>
                    <a:pt x="4735" y="10646"/>
                  </a:lnTo>
                  <a:lnTo>
                    <a:pt x="4676" y="10655"/>
                  </a:lnTo>
                  <a:lnTo>
                    <a:pt x="4574" y="10655"/>
                  </a:lnTo>
                  <a:lnTo>
                    <a:pt x="4515" y="10646"/>
                  </a:lnTo>
                  <a:lnTo>
                    <a:pt x="4473" y="10638"/>
                  </a:lnTo>
                  <a:lnTo>
                    <a:pt x="4422" y="10612"/>
                  </a:lnTo>
                  <a:lnTo>
                    <a:pt x="4329" y="10570"/>
                  </a:lnTo>
                  <a:lnTo>
                    <a:pt x="4253" y="10502"/>
                  </a:lnTo>
                  <a:lnTo>
                    <a:pt x="4185" y="10426"/>
                  </a:lnTo>
                  <a:lnTo>
                    <a:pt x="4134" y="10333"/>
                  </a:lnTo>
                  <a:lnTo>
                    <a:pt x="4117" y="10282"/>
                  </a:lnTo>
                  <a:lnTo>
                    <a:pt x="4109" y="10231"/>
                  </a:lnTo>
                  <a:lnTo>
                    <a:pt x="4100" y="10180"/>
                  </a:lnTo>
                  <a:lnTo>
                    <a:pt x="4100" y="10129"/>
                  </a:lnTo>
                  <a:lnTo>
                    <a:pt x="4100" y="10079"/>
                  </a:lnTo>
                  <a:lnTo>
                    <a:pt x="4109" y="10019"/>
                  </a:lnTo>
                  <a:lnTo>
                    <a:pt x="4117" y="9969"/>
                  </a:lnTo>
                  <a:lnTo>
                    <a:pt x="4134" y="9926"/>
                  </a:lnTo>
                  <a:lnTo>
                    <a:pt x="4185" y="9833"/>
                  </a:lnTo>
                  <a:lnTo>
                    <a:pt x="4253" y="9757"/>
                  </a:lnTo>
                  <a:lnTo>
                    <a:pt x="4329" y="9689"/>
                  </a:lnTo>
                  <a:lnTo>
                    <a:pt x="4422" y="9638"/>
                  </a:lnTo>
                  <a:lnTo>
                    <a:pt x="4473" y="9621"/>
                  </a:lnTo>
                  <a:lnTo>
                    <a:pt x="4515" y="9613"/>
                  </a:lnTo>
                  <a:lnTo>
                    <a:pt x="4574" y="9604"/>
                  </a:lnTo>
                  <a:lnTo>
                    <a:pt x="4625" y="9596"/>
                  </a:lnTo>
                  <a:close/>
                  <a:moveTo>
                    <a:pt x="8208" y="12603"/>
                  </a:moveTo>
                  <a:lnTo>
                    <a:pt x="8259" y="12611"/>
                  </a:lnTo>
                  <a:lnTo>
                    <a:pt x="8309" y="12619"/>
                  </a:lnTo>
                  <a:lnTo>
                    <a:pt x="8360" y="12645"/>
                  </a:lnTo>
                  <a:lnTo>
                    <a:pt x="8453" y="12687"/>
                  </a:lnTo>
                  <a:lnTo>
                    <a:pt x="8530" y="12755"/>
                  </a:lnTo>
                  <a:lnTo>
                    <a:pt x="8597" y="12831"/>
                  </a:lnTo>
                  <a:lnTo>
                    <a:pt x="8640" y="12924"/>
                  </a:lnTo>
                  <a:lnTo>
                    <a:pt x="8665" y="12975"/>
                  </a:lnTo>
                  <a:lnTo>
                    <a:pt x="8674" y="13026"/>
                  </a:lnTo>
                  <a:lnTo>
                    <a:pt x="8682" y="13077"/>
                  </a:lnTo>
                  <a:lnTo>
                    <a:pt x="8682" y="13128"/>
                  </a:lnTo>
                  <a:lnTo>
                    <a:pt x="8682" y="13187"/>
                  </a:lnTo>
                  <a:lnTo>
                    <a:pt x="8674" y="13238"/>
                  </a:lnTo>
                  <a:lnTo>
                    <a:pt x="8665" y="13289"/>
                  </a:lnTo>
                  <a:lnTo>
                    <a:pt x="8640" y="13331"/>
                  </a:lnTo>
                  <a:lnTo>
                    <a:pt x="8597" y="13424"/>
                  </a:lnTo>
                  <a:lnTo>
                    <a:pt x="8530" y="13500"/>
                  </a:lnTo>
                  <a:lnTo>
                    <a:pt x="8453" y="13568"/>
                  </a:lnTo>
                  <a:lnTo>
                    <a:pt x="8360" y="13619"/>
                  </a:lnTo>
                  <a:lnTo>
                    <a:pt x="8309" y="13636"/>
                  </a:lnTo>
                  <a:lnTo>
                    <a:pt x="8259" y="13644"/>
                  </a:lnTo>
                  <a:lnTo>
                    <a:pt x="8208" y="13653"/>
                  </a:lnTo>
                  <a:lnTo>
                    <a:pt x="8157" y="13661"/>
                  </a:lnTo>
                  <a:lnTo>
                    <a:pt x="8098" y="13653"/>
                  </a:lnTo>
                  <a:lnTo>
                    <a:pt x="8047" y="13644"/>
                  </a:lnTo>
                  <a:lnTo>
                    <a:pt x="7996" y="13636"/>
                  </a:lnTo>
                  <a:lnTo>
                    <a:pt x="7954" y="13619"/>
                  </a:lnTo>
                  <a:lnTo>
                    <a:pt x="7861" y="13568"/>
                  </a:lnTo>
                  <a:lnTo>
                    <a:pt x="7784" y="13500"/>
                  </a:lnTo>
                  <a:lnTo>
                    <a:pt x="7717" y="13424"/>
                  </a:lnTo>
                  <a:lnTo>
                    <a:pt x="7666" y="13331"/>
                  </a:lnTo>
                  <a:lnTo>
                    <a:pt x="7649" y="13289"/>
                  </a:lnTo>
                  <a:lnTo>
                    <a:pt x="7640" y="13238"/>
                  </a:lnTo>
                  <a:lnTo>
                    <a:pt x="7632" y="13187"/>
                  </a:lnTo>
                  <a:lnTo>
                    <a:pt x="7623" y="13128"/>
                  </a:lnTo>
                  <a:lnTo>
                    <a:pt x="7632" y="13077"/>
                  </a:lnTo>
                  <a:lnTo>
                    <a:pt x="7640" y="13026"/>
                  </a:lnTo>
                  <a:lnTo>
                    <a:pt x="7649" y="12975"/>
                  </a:lnTo>
                  <a:lnTo>
                    <a:pt x="7666" y="12924"/>
                  </a:lnTo>
                  <a:lnTo>
                    <a:pt x="7717" y="12831"/>
                  </a:lnTo>
                  <a:lnTo>
                    <a:pt x="7784" y="12755"/>
                  </a:lnTo>
                  <a:lnTo>
                    <a:pt x="7861" y="12687"/>
                  </a:lnTo>
                  <a:lnTo>
                    <a:pt x="7954" y="12645"/>
                  </a:lnTo>
                  <a:lnTo>
                    <a:pt x="7996" y="12619"/>
                  </a:lnTo>
                  <a:lnTo>
                    <a:pt x="8047" y="12611"/>
                  </a:lnTo>
                  <a:lnTo>
                    <a:pt x="8098" y="12603"/>
                  </a:lnTo>
                  <a:close/>
                  <a:moveTo>
                    <a:pt x="7632" y="9003"/>
                  </a:moveTo>
                  <a:lnTo>
                    <a:pt x="7734" y="9011"/>
                  </a:lnTo>
                  <a:lnTo>
                    <a:pt x="7784" y="9020"/>
                  </a:lnTo>
                  <a:lnTo>
                    <a:pt x="7835" y="9028"/>
                  </a:lnTo>
                  <a:lnTo>
                    <a:pt x="7886" y="9054"/>
                  </a:lnTo>
                  <a:lnTo>
                    <a:pt x="7937" y="9079"/>
                  </a:lnTo>
                  <a:lnTo>
                    <a:pt x="7979" y="9105"/>
                  </a:lnTo>
                  <a:lnTo>
                    <a:pt x="8021" y="9139"/>
                  </a:lnTo>
                  <a:lnTo>
                    <a:pt x="8055" y="9172"/>
                  </a:lnTo>
                  <a:lnTo>
                    <a:pt x="8089" y="9215"/>
                  </a:lnTo>
                  <a:lnTo>
                    <a:pt x="8140" y="9299"/>
                  </a:lnTo>
                  <a:lnTo>
                    <a:pt x="8182" y="9401"/>
                  </a:lnTo>
                  <a:lnTo>
                    <a:pt x="8199" y="9494"/>
                  </a:lnTo>
                  <a:lnTo>
                    <a:pt x="8191" y="9596"/>
                  </a:lnTo>
                  <a:lnTo>
                    <a:pt x="8182" y="9647"/>
                  </a:lnTo>
                  <a:lnTo>
                    <a:pt x="8174" y="9698"/>
                  </a:lnTo>
                  <a:lnTo>
                    <a:pt x="8149" y="9748"/>
                  </a:lnTo>
                  <a:lnTo>
                    <a:pt x="8123" y="9799"/>
                  </a:lnTo>
                  <a:lnTo>
                    <a:pt x="5752" y="13915"/>
                  </a:lnTo>
                  <a:lnTo>
                    <a:pt x="5709" y="13975"/>
                  </a:lnTo>
                  <a:lnTo>
                    <a:pt x="5659" y="14034"/>
                  </a:lnTo>
                  <a:lnTo>
                    <a:pt x="5608" y="14076"/>
                  </a:lnTo>
                  <a:lnTo>
                    <a:pt x="5548" y="14110"/>
                  </a:lnTo>
                  <a:lnTo>
                    <a:pt x="5489" y="14144"/>
                  </a:lnTo>
                  <a:lnTo>
                    <a:pt x="5421" y="14161"/>
                  </a:lnTo>
                  <a:lnTo>
                    <a:pt x="5354" y="14178"/>
                  </a:lnTo>
                  <a:lnTo>
                    <a:pt x="5286" y="14186"/>
                  </a:lnTo>
                  <a:lnTo>
                    <a:pt x="5218" y="14178"/>
                  </a:lnTo>
                  <a:lnTo>
                    <a:pt x="5159" y="14161"/>
                  </a:lnTo>
                  <a:lnTo>
                    <a:pt x="5091" y="14144"/>
                  </a:lnTo>
                  <a:lnTo>
                    <a:pt x="5023" y="14110"/>
                  </a:lnTo>
                  <a:lnTo>
                    <a:pt x="4981" y="14085"/>
                  </a:lnTo>
                  <a:lnTo>
                    <a:pt x="4939" y="14051"/>
                  </a:lnTo>
                  <a:lnTo>
                    <a:pt x="4905" y="14008"/>
                  </a:lnTo>
                  <a:lnTo>
                    <a:pt x="4871" y="13975"/>
                  </a:lnTo>
                  <a:lnTo>
                    <a:pt x="4812" y="13881"/>
                  </a:lnTo>
                  <a:lnTo>
                    <a:pt x="4778" y="13788"/>
                  </a:lnTo>
                  <a:lnTo>
                    <a:pt x="4761" y="13687"/>
                  </a:lnTo>
                  <a:lnTo>
                    <a:pt x="4761" y="13585"/>
                  </a:lnTo>
                  <a:lnTo>
                    <a:pt x="4769" y="13534"/>
                  </a:lnTo>
                  <a:lnTo>
                    <a:pt x="4786" y="13483"/>
                  </a:lnTo>
                  <a:lnTo>
                    <a:pt x="4803" y="13433"/>
                  </a:lnTo>
                  <a:lnTo>
                    <a:pt x="4829" y="13390"/>
                  </a:lnTo>
                  <a:lnTo>
                    <a:pt x="7208" y="9266"/>
                  </a:lnTo>
                  <a:lnTo>
                    <a:pt x="7242" y="9223"/>
                  </a:lnTo>
                  <a:lnTo>
                    <a:pt x="7276" y="9181"/>
                  </a:lnTo>
                  <a:lnTo>
                    <a:pt x="7310" y="9147"/>
                  </a:lnTo>
                  <a:lnTo>
                    <a:pt x="7352" y="9113"/>
                  </a:lnTo>
                  <a:lnTo>
                    <a:pt x="7437" y="9062"/>
                  </a:lnTo>
                  <a:lnTo>
                    <a:pt x="7530" y="9020"/>
                  </a:lnTo>
                  <a:lnTo>
                    <a:pt x="7632" y="9003"/>
                  </a:lnTo>
                  <a:close/>
                  <a:moveTo>
                    <a:pt x="6480" y="0"/>
                  </a:move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5" name="Google Shape;3845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fill="none" extrusionOk="0">
                  <a:moveTo>
                    <a:pt x="8199" y="1474"/>
                  </a:move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lnTo>
                    <a:pt x="6480" y="0"/>
                  </a:ln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199" y="147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6" name="Google Shape;3846;p27"/>
            <p:cNvSpPr/>
            <p:nvPr/>
          </p:nvSpPr>
          <p:spPr>
            <a:xfrm>
              <a:off x="634151" y="3312461"/>
              <a:ext cx="22808" cy="22851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0" y="534"/>
                  </a:moveTo>
                  <a:lnTo>
                    <a:pt x="0" y="534"/>
                  </a:lnTo>
                  <a:lnTo>
                    <a:pt x="0" y="484"/>
                  </a:lnTo>
                  <a:lnTo>
                    <a:pt x="9" y="424"/>
                  </a:lnTo>
                  <a:lnTo>
                    <a:pt x="17" y="374"/>
                  </a:lnTo>
                  <a:lnTo>
                    <a:pt x="34" y="331"/>
                  </a:lnTo>
                  <a:lnTo>
                    <a:pt x="85" y="238"/>
                  </a:lnTo>
                  <a:lnTo>
                    <a:pt x="153" y="162"/>
                  </a:lnTo>
                  <a:lnTo>
                    <a:pt x="229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15" y="18"/>
                  </a:lnTo>
                  <a:lnTo>
                    <a:pt x="474" y="9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76" y="9"/>
                  </a:lnTo>
                  <a:lnTo>
                    <a:pt x="635" y="18"/>
                  </a:lnTo>
                  <a:lnTo>
                    <a:pt x="686" y="26"/>
                  </a:lnTo>
                  <a:lnTo>
                    <a:pt x="729" y="43"/>
                  </a:lnTo>
                  <a:lnTo>
                    <a:pt x="822" y="94"/>
                  </a:lnTo>
                  <a:lnTo>
                    <a:pt x="898" y="162"/>
                  </a:lnTo>
                  <a:lnTo>
                    <a:pt x="966" y="238"/>
                  </a:lnTo>
                  <a:lnTo>
                    <a:pt x="1016" y="331"/>
                  </a:lnTo>
                  <a:lnTo>
                    <a:pt x="1033" y="374"/>
                  </a:lnTo>
                  <a:lnTo>
                    <a:pt x="1042" y="424"/>
                  </a:lnTo>
                  <a:lnTo>
                    <a:pt x="1050" y="484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585"/>
                  </a:lnTo>
                  <a:lnTo>
                    <a:pt x="1042" y="636"/>
                  </a:lnTo>
                  <a:lnTo>
                    <a:pt x="1033" y="687"/>
                  </a:lnTo>
                  <a:lnTo>
                    <a:pt x="1016" y="738"/>
                  </a:lnTo>
                  <a:lnTo>
                    <a:pt x="966" y="831"/>
                  </a:lnTo>
                  <a:lnTo>
                    <a:pt x="898" y="907"/>
                  </a:lnTo>
                  <a:lnTo>
                    <a:pt x="822" y="975"/>
                  </a:lnTo>
                  <a:lnTo>
                    <a:pt x="729" y="1017"/>
                  </a:lnTo>
                  <a:lnTo>
                    <a:pt x="686" y="1043"/>
                  </a:lnTo>
                  <a:lnTo>
                    <a:pt x="635" y="1051"/>
                  </a:lnTo>
                  <a:lnTo>
                    <a:pt x="576" y="1060"/>
                  </a:lnTo>
                  <a:lnTo>
                    <a:pt x="525" y="1060"/>
                  </a:lnTo>
                  <a:lnTo>
                    <a:pt x="525" y="1060"/>
                  </a:lnTo>
                  <a:lnTo>
                    <a:pt x="474" y="1060"/>
                  </a:lnTo>
                  <a:lnTo>
                    <a:pt x="415" y="1051"/>
                  </a:lnTo>
                  <a:lnTo>
                    <a:pt x="373" y="1043"/>
                  </a:lnTo>
                  <a:lnTo>
                    <a:pt x="322" y="1017"/>
                  </a:lnTo>
                  <a:lnTo>
                    <a:pt x="229" y="975"/>
                  </a:lnTo>
                  <a:lnTo>
                    <a:pt x="153" y="907"/>
                  </a:lnTo>
                  <a:lnTo>
                    <a:pt x="85" y="831"/>
                  </a:lnTo>
                  <a:lnTo>
                    <a:pt x="34" y="738"/>
                  </a:lnTo>
                  <a:lnTo>
                    <a:pt x="17" y="687"/>
                  </a:lnTo>
                  <a:lnTo>
                    <a:pt x="9" y="636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7" name="Google Shape;3847;p27"/>
            <p:cNvSpPr/>
            <p:nvPr/>
          </p:nvSpPr>
          <p:spPr>
            <a:xfrm>
              <a:off x="648365" y="3299699"/>
              <a:ext cx="74089" cy="111754"/>
            </a:xfrm>
            <a:custGeom>
              <a:avLst/>
              <a:gdLst/>
              <a:ahLst/>
              <a:cxnLst/>
              <a:rect l="l" t="t" r="r" b="b"/>
              <a:pathLst>
                <a:path w="3440" h="5184" fill="none" extrusionOk="0">
                  <a:moveTo>
                    <a:pt x="992" y="4912"/>
                  </a:moveTo>
                  <a:lnTo>
                    <a:pt x="992" y="4912"/>
                  </a:lnTo>
                  <a:lnTo>
                    <a:pt x="949" y="4972"/>
                  </a:lnTo>
                  <a:lnTo>
                    <a:pt x="899" y="5031"/>
                  </a:lnTo>
                  <a:lnTo>
                    <a:pt x="848" y="5073"/>
                  </a:lnTo>
                  <a:lnTo>
                    <a:pt x="788" y="5107"/>
                  </a:lnTo>
                  <a:lnTo>
                    <a:pt x="729" y="5141"/>
                  </a:lnTo>
                  <a:lnTo>
                    <a:pt x="661" y="5158"/>
                  </a:lnTo>
                  <a:lnTo>
                    <a:pt x="594" y="5175"/>
                  </a:lnTo>
                  <a:lnTo>
                    <a:pt x="526" y="5183"/>
                  </a:lnTo>
                  <a:lnTo>
                    <a:pt x="526" y="5183"/>
                  </a:lnTo>
                  <a:lnTo>
                    <a:pt x="458" y="5175"/>
                  </a:lnTo>
                  <a:lnTo>
                    <a:pt x="399" y="5158"/>
                  </a:lnTo>
                  <a:lnTo>
                    <a:pt x="331" y="5141"/>
                  </a:lnTo>
                  <a:lnTo>
                    <a:pt x="263" y="5107"/>
                  </a:lnTo>
                  <a:lnTo>
                    <a:pt x="263" y="5107"/>
                  </a:lnTo>
                  <a:lnTo>
                    <a:pt x="221" y="5082"/>
                  </a:lnTo>
                  <a:lnTo>
                    <a:pt x="179" y="5048"/>
                  </a:lnTo>
                  <a:lnTo>
                    <a:pt x="145" y="5005"/>
                  </a:lnTo>
                  <a:lnTo>
                    <a:pt x="111" y="4972"/>
                  </a:lnTo>
                  <a:lnTo>
                    <a:pt x="52" y="4878"/>
                  </a:lnTo>
                  <a:lnTo>
                    <a:pt x="18" y="4785"/>
                  </a:lnTo>
                  <a:lnTo>
                    <a:pt x="1" y="4684"/>
                  </a:lnTo>
                  <a:lnTo>
                    <a:pt x="1" y="4582"/>
                  </a:lnTo>
                  <a:lnTo>
                    <a:pt x="9" y="4531"/>
                  </a:lnTo>
                  <a:lnTo>
                    <a:pt x="26" y="4480"/>
                  </a:lnTo>
                  <a:lnTo>
                    <a:pt x="43" y="4430"/>
                  </a:lnTo>
                  <a:lnTo>
                    <a:pt x="69" y="4387"/>
                  </a:lnTo>
                  <a:lnTo>
                    <a:pt x="2448" y="263"/>
                  </a:lnTo>
                  <a:lnTo>
                    <a:pt x="2448" y="263"/>
                  </a:lnTo>
                  <a:lnTo>
                    <a:pt x="2482" y="220"/>
                  </a:lnTo>
                  <a:lnTo>
                    <a:pt x="2516" y="178"/>
                  </a:lnTo>
                  <a:lnTo>
                    <a:pt x="2550" y="144"/>
                  </a:lnTo>
                  <a:lnTo>
                    <a:pt x="2592" y="110"/>
                  </a:lnTo>
                  <a:lnTo>
                    <a:pt x="2677" y="59"/>
                  </a:lnTo>
                  <a:lnTo>
                    <a:pt x="2770" y="17"/>
                  </a:lnTo>
                  <a:lnTo>
                    <a:pt x="2872" y="0"/>
                  </a:lnTo>
                  <a:lnTo>
                    <a:pt x="2974" y="8"/>
                  </a:lnTo>
                  <a:lnTo>
                    <a:pt x="3024" y="17"/>
                  </a:lnTo>
                  <a:lnTo>
                    <a:pt x="3075" y="25"/>
                  </a:lnTo>
                  <a:lnTo>
                    <a:pt x="3126" y="51"/>
                  </a:lnTo>
                  <a:lnTo>
                    <a:pt x="3177" y="76"/>
                  </a:lnTo>
                  <a:lnTo>
                    <a:pt x="3177" y="76"/>
                  </a:lnTo>
                  <a:lnTo>
                    <a:pt x="3219" y="102"/>
                  </a:lnTo>
                  <a:lnTo>
                    <a:pt x="3261" y="136"/>
                  </a:lnTo>
                  <a:lnTo>
                    <a:pt x="3295" y="169"/>
                  </a:lnTo>
                  <a:lnTo>
                    <a:pt x="3329" y="212"/>
                  </a:lnTo>
                  <a:lnTo>
                    <a:pt x="3380" y="296"/>
                  </a:lnTo>
                  <a:lnTo>
                    <a:pt x="3422" y="398"/>
                  </a:lnTo>
                  <a:lnTo>
                    <a:pt x="3439" y="491"/>
                  </a:lnTo>
                  <a:lnTo>
                    <a:pt x="3431" y="593"/>
                  </a:lnTo>
                  <a:lnTo>
                    <a:pt x="3422" y="644"/>
                  </a:lnTo>
                  <a:lnTo>
                    <a:pt x="3414" y="695"/>
                  </a:lnTo>
                  <a:lnTo>
                    <a:pt x="3389" y="745"/>
                  </a:lnTo>
                  <a:lnTo>
                    <a:pt x="3363" y="796"/>
                  </a:lnTo>
                  <a:lnTo>
                    <a:pt x="992" y="49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8" name="Google Shape;3848;p27"/>
            <p:cNvSpPr/>
            <p:nvPr/>
          </p:nvSpPr>
          <p:spPr>
            <a:xfrm>
              <a:off x="710025" y="3377281"/>
              <a:ext cx="22830" cy="22851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4" y="1059"/>
                  </a:moveTo>
                  <a:lnTo>
                    <a:pt x="534" y="1059"/>
                  </a:lnTo>
                  <a:lnTo>
                    <a:pt x="475" y="1051"/>
                  </a:lnTo>
                  <a:lnTo>
                    <a:pt x="424" y="1042"/>
                  </a:lnTo>
                  <a:lnTo>
                    <a:pt x="373" y="1034"/>
                  </a:lnTo>
                  <a:lnTo>
                    <a:pt x="331" y="1017"/>
                  </a:lnTo>
                  <a:lnTo>
                    <a:pt x="238" y="966"/>
                  </a:lnTo>
                  <a:lnTo>
                    <a:pt x="161" y="898"/>
                  </a:lnTo>
                  <a:lnTo>
                    <a:pt x="94" y="822"/>
                  </a:lnTo>
                  <a:lnTo>
                    <a:pt x="43" y="729"/>
                  </a:lnTo>
                  <a:lnTo>
                    <a:pt x="26" y="687"/>
                  </a:lnTo>
                  <a:lnTo>
                    <a:pt x="17" y="636"/>
                  </a:lnTo>
                  <a:lnTo>
                    <a:pt x="9" y="58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475"/>
                  </a:lnTo>
                  <a:lnTo>
                    <a:pt x="17" y="424"/>
                  </a:lnTo>
                  <a:lnTo>
                    <a:pt x="26" y="373"/>
                  </a:lnTo>
                  <a:lnTo>
                    <a:pt x="43" y="322"/>
                  </a:lnTo>
                  <a:lnTo>
                    <a:pt x="94" y="229"/>
                  </a:lnTo>
                  <a:lnTo>
                    <a:pt x="161" y="153"/>
                  </a:lnTo>
                  <a:lnTo>
                    <a:pt x="238" y="85"/>
                  </a:lnTo>
                  <a:lnTo>
                    <a:pt x="331" y="43"/>
                  </a:lnTo>
                  <a:lnTo>
                    <a:pt x="373" y="17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17"/>
                  </a:lnTo>
                  <a:lnTo>
                    <a:pt x="737" y="43"/>
                  </a:lnTo>
                  <a:lnTo>
                    <a:pt x="830" y="85"/>
                  </a:lnTo>
                  <a:lnTo>
                    <a:pt x="907" y="153"/>
                  </a:lnTo>
                  <a:lnTo>
                    <a:pt x="974" y="229"/>
                  </a:lnTo>
                  <a:lnTo>
                    <a:pt x="1017" y="322"/>
                  </a:lnTo>
                  <a:lnTo>
                    <a:pt x="1042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585"/>
                  </a:lnTo>
                  <a:lnTo>
                    <a:pt x="1051" y="636"/>
                  </a:lnTo>
                  <a:lnTo>
                    <a:pt x="1042" y="687"/>
                  </a:lnTo>
                  <a:lnTo>
                    <a:pt x="1017" y="729"/>
                  </a:lnTo>
                  <a:lnTo>
                    <a:pt x="974" y="822"/>
                  </a:lnTo>
                  <a:lnTo>
                    <a:pt x="907" y="898"/>
                  </a:lnTo>
                  <a:lnTo>
                    <a:pt x="830" y="966"/>
                  </a:lnTo>
                  <a:lnTo>
                    <a:pt x="737" y="1017"/>
                  </a:lnTo>
                  <a:lnTo>
                    <a:pt x="686" y="1034"/>
                  </a:lnTo>
                  <a:lnTo>
                    <a:pt x="636" y="1042"/>
                  </a:lnTo>
                  <a:lnTo>
                    <a:pt x="585" y="1051"/>
                  </a:lnTo>
                  <a:lnTo>
                    <a:pt x="534" y="1059"/>
                  </a:lnTo>
                  <a:lnTo>
                    <a:pt x="534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9" name="Google Shape;3849;p27"/>
            <p:cNvSpPr/>
            <p:nvPr/>
          </p:nvSpPr>
          <p:spPr>
            <a:xfrm>
              <a:off x="721504" y="340011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50" name="Google Shape;3850;p27"/>
          <p:cNvGrpSpPr/>
          <p:nvPr/>
        </p:nvGrpSpPr>
        <p:grpSpPr>
          <a:xfrm>
            <a:off x="1803332" y="3723899"/>
            <a:ext cx="283084" cy="283100"/>
            <a:chOff x="1346598" y="4447026"/>
            <a:chExt cx="283084" cy="283100"/>
          </a:xfrm>
        </p:grpSpPr>
        <p:sp>
          <p:nvSpPr>
            <p:cNvPr id="3851" name="Google Shape;3851;p27"/>
            <p:cNvSpPr/>
            <p:nvPr/>
          </p:nvSpPr>
          <p:spPr>
            <a:xfrm>
              <a:off x="1479776" y="4447026"/>
              <a:ext cx="16587" cy="45124"/>
            </a:xfrm>
            <a:custGeom>
              <a:avLst/>
              <a:gdLst/>
              <a:ahLst/>
              <a:cxnLst/>
              <a:rect l="l" t="t" r="r" b="b"/>
              <a:pathLst>
                <a:path w="1059" h="2881" extrusionOk="0">
                  <a:moveTo>
                    <a:pt x="534" y="1"/>
                  </a:moveTo>
                  <a:lnTo>
                    <a:pt x="475" y="9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4"/>
                  </a:lnTo>
                  <a:lnTo>
                    <a:pt x="161" y="162"/>
                  </a:lnTo>
                  <a:lnTo>
                    <a:pt x="93" y="238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0" y="2355"/>
                  </a:lnTo>
                  <a:lnTo>
                    <a:pt x="9" y="2406"/>
                  </a:lnTo>
                  <a:lnTo>
                    <a:pt x="17" y="2465"/>
                  </a:lnTo>
                  <a:lnTo>
                    <a:pt x="26" y="2516"/>
                  </a:lnTo>
                  <a:lnTo>
                    <a:pt x="43" y="2558"/>
                  </a:lnTo>
                  <a:lnTo>
                    <a:pt x="93" y="2652"/>
                  </a:lnTo>
                  <a:lnTo>
                    <a:pt x="161" y="2728"/>
                  </a:lnTo>
                  <a:lnTo>
                    <a:pt x="237" y="2796"/>
                  </a:lnTo>
                  <a:lnTo>
                    <a:pt x="322" y="2846"/>
                  </a:lnTo>
                  <a:lnTo>
                    <a:pt x="373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6" y="2863"/>
                  </a:lnTo>
                  <a:lnTo>
                    <a:pt x="737" y="2846"/>
                  </a:lnTo>
                  <a:lnTo>
                    <a:pt x="830" y="2796"/>
                  </a:lnTo>
                  <a:lnTo>
                    <a:pt x="907" y="2728"/>
                  </a:lnTo>
                  <a:lnTo>
                    <a:pt x="974" y="2652"/>
                  </a:lnTo>
                  <a:lnTo>
                    <a:pt x="1017" y="2558"/>
                  </a:lnTo>
                  <a:lnTo>
                    <a:pt x="1042" y="2516"/>
                  </a:lnTo>
                  <a:lnTo>
                    <a:pt x="1051" y="2465"/>
                  </a:lnTo>
                  <a:lnTo>
                    <a:pt x="1059" y="2406"/>
                  </a:lnTo>
                  <a:lnTo>
                    <a:pt x="1059" y="2355"/>
                  </a:lnTo>
                  <a:lnTo>
                    <a:pt x="1059" y="534"/>
                  </a:lnTo>
                  <a:lnTo>
                    <a:pt x="1059" y="475"/>
                  </a:lnTo>
                  <a:lnTo>
                    <a:pt x="1051" y="424"/>
                  </a:lnTo>
                  <a:lnTo>
                    <a:pt x="1042" y="373"/>
                  </a:lnTo>
                  <a:lnTo>
                    <a:pt x="1017" y="322"/>
                  </a:lnTo>
                  <a:lnTo>
                    <a:pt x="974" y="238"/>
                  </a:lnTo>
                  <a:lnTo>
                    <a:pt x="907" y="162"/>
                  </a:lnTo>
                  <a:lnTo>
                    <a:pt x="830" y="94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9"/>
                  </a:lnTo>
                  <a:lnTo>
                    <a:pt x="585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2" name="Google Shape;3852;p27"/>
            <p:cNvSpPr/>
            <p:nvPr/>
          </p:nvSpPr>
          <p:spPr>
            <a:xfrm>
              <a:off x="1479776" y="4447026"/>
              <a:ext cx="16587" cy="45124"/>
            </a:xfrm>
            <a:custGeom>
              <a:avLst/>
              <a:gdLst/>
              <a:ahLst/>
              <a:cxnLst/>
              <a:rect l="l" t="t" r="r" b="b"/>
              <a:pathLst>
                <a:path w="1059" h="2881" fill="none" extrusionOk="0">
                  <a:moveTo>
                    <a:pt x="534" y="2880"/>
                  </a:moveTo>
                  <a:lnTo>
                    <a:pt x="534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6" y="2863"/>
                  </a:lnTo>
                  <a:lnTo>
                    <a:pt x="737" y="2846"/>
                  </a:lnTo>
                  <a:lnTo>
                    <a:pt x="830" y="2796"/>
                  </a:lnTo>
                  <a:lnTo>
                    <a:pt x="907" y="2728"/>
                  </a:lnTo>
                  <a:lnTo>
                    <a:pt x="974" y="2652"/>
                  </a:lnTo>
                  <a:lnTo>
                    <a:pt x="1017" y="2558"/>
                  </a:lnTo>
                  <a:lnTo>
                    <a:pt x="1042" y="2516"/>
                  </a:lnTo>
                  <a:lnTo>
                    <a:pt x="1051" y="2465"/>
                  </a:lnTo>
                  <a:lnTo>
                    <a:pt x="1059" y="2406"/>
                  </a:lnTo>
                  <a:lnTo>
                    <a:pt x="1059" y="235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9" y="475"/>
                  </a:lnTo>
                  <a:lnTo>
                    <a:pt x="1051" y="424"/>
                  </a:lnTo>
                  <a:lnTo>
                    <a:pt x="1042" y="373"/>
                  </a:lnTo>
                  <a:lnTo>
                    <a:pt x="1017" y="322"/>
                  </a:lnTo>
                  <a:lnTo>
                    <a:pt x="974" y="238"/>
                  </a:lnTo>
                  <a:lnTo>
                    <a:pt x="907" y="162"/>
                  </a:lnTo>
                  <a:lnTo>
                    <a:pt x="830" y="94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9"/>
                  </a:lnTo>
                  <a:lnTo>
                    <a:pt x="585" y="9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475" y="9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4"/>
                  </a:lnTo>
                  <a:lnTo>
                    <a:pt x="161" y="162"/>
                  </a:lnTo>
                  <a:lnTo>
                    <a:pt x="93" y="238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0" y="2355"/>
                  </a:lnTo>
                  <a:lnTo>
                    <a:pt x="0" y="2355"/>
                  </a:lnTo>
                  <a:lnTo>
                    <a:pt x="9" y="2406"/>
                  </a:lnTo>
                  <a:lnTo>
                    <a:pt x="17" y="2465"/>
                  </a:lnTo>
                  <a:lnTo>
                    <a:pt x="26" y="2516"/>
                  </a:lnTo>
                  <a:lnTo>
                    <a:pt x="43" y="2558"/>
                  </a:lnTo>
                  <a:lnTo>
                    <a:pt x="93" y="2652"/>
                  </a:lnTo>
                  <a:lnTo>
                    <a:pt x="161" y="2728"/>
                  </a:lnTo>
                  <a:lnTo>
                    <a:pt x="237" y="2796"/>
                  </a:lnTo>
                  <a:lnTo>
                    <a:pt x="322" y="2846"/>
                  </a:lnTo>
                  <a:lnTo>
                    <a:pt x="373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34" y="2880"/>
                  </a:lnTo>
                  <a:lnTo>
                    <a:pt x="534" y="288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3" name="Google Shape;3853;p27"/>
            <p:cNvSpPr/>
            <p:nvPr/>
          </p:nvSpPr>
          <p:spPr>
            <a:xfrm>
              <a:off x="1488124" y="4492134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4" name="Google Shape;3854;p27"/>
            <p:cNvSpPr/>
            <p:nvPr/>
          </p:nvSpPr>
          <p:spPr>
            <a:xfrm>
              <a:off x="1584433" y="4580346"/>
              <a:ext cx="45249" cy="16602"/>
            </a:xfrm>
            <a:custGeom>
              <a:avLst/>
              <a:gdLst/>
              <a:ahLst/>
              <a:cxnLst/>
              <a:rect l="l" t="t" r="r" b="b"/>
              <a:pathLst>
                <a:path w="2889" h="1060" extrusionOk="0">
                  <a:moveTo>
                    <a:pt x="483" y="0"/>
                  </a:moveTo>
                  <a:lnTo>
                    <a:pt x="424" y="9"/>
                  </a:lnTo>
                  <a:lnTo>
                    <a:pt x="373" y="17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94" y="229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25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62" y="898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42"/>
                  </a:lnTo>
                  <a:lnTo>
                    <a:pt x="483" y="1051"/>
                  </a:lnTo>
                  <a:lnTo>
                    <a:pt x="534" y="1059"/>
                  </a:lnTo>
                  <a:lnTo>
                    <a:pt x="2355" y="1059"/>
                  </a:lnTo>
                  <a:lnTo>
                    <a:pt x="2414" y="1051"/>
                  </a:lnTo>
                  <a:lnTo>
                    <a:pt x="2465" y="1042"/>
                  </a:lnTo>
                  <a:lnTo>
                    <a:pt x="2516" y="1034"/>
                  </a:lnTo>
                  <a:lnTo>
                    <a:pt x="2567" y="1017"/>
                  </a:lnTo>
                  <a:lnTo>
                    <a:pt x="2652" y="966"/>
                  </a:lnTo>
                  <a:lnTo>
                    <a:pt x="2728" y="898"/>
                  </a:lnTo>
                  <a:lnTo>
                    <a:pt x="2796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2" y="636"/>
                  </a:lnTo>
                  <a:lnTo>
                    <a:pt x="2880" y="585"/>
                  </a:lnTo>
                  <a:lnTo>
                    <a:pt x="2889" y="525"/>
                  </a:lnTo>
                  <a:lnTo>
                    <a:pt x="2880" y="475"/>
                  </a:lnTo>
                  <a:lnTo>
                    <a:pt x="2872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6" y="229"/>
                  </a:lnTo>
                  <a:lnTo>
                    <a:pt x="2728" y="153"/>
                  </a:lnTo>
                  <a:lnTo>
                    <a:pt x="2652" y="85"/>
                  </a:lnTo>
                  <a:lnTo>
                    <a:pt x="2567" y="43"/>
                  </a:lnTo>
                  <a:lnTo>
                    <a:pt x="2516" y="17"/>
                  </a:lnTo>
                  <a:lnTo>
                    <a:pt x="2465" y="9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5" name="Google Shape;3855;p27"/>
            <p:cNvSpPr/>
            <p:nvPr/>
          </p:nvSpPr>
          <p:spPr>
            <a:xfrm>
              <a:off x="1584433" y="4580346"/>
              <a:ext cx="45249" cy="16602"/>
            </a:xfrm>
            <a:custGeom>
              <a:avLst/>
              <a:gdLst/>
              <a:ahLst/>
              <a:cxnLst/>
              <a:rect l="l" t="t" r="r" b="b"/>
              <a:pathLst>
                <a:path w="2889" h="1060" fill="none" extrusionOk="0">
                  <a:moveTo>
                    <a:pt x="2355" y="0"/>
                  </a:moveTo>
                  <a:lnTo>
                    <a:pt x="534" y="0"/>
                  </a:lnTo>
                  <a:lnTo>
                    <a:pt x="534" y="0"/>
                  </a:lnTo>
                  <a:lnTo>
                    <a:pt x="483" y="0"/>
                  </a:lnTo>
                  <a:lnTo>
                    <a:pt x="424" y="9"/>
                  </a:lnTo>
                  <a:lnTo>
                    <a:pt x="373" y="17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94" y="229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25"/>
                  </a:lnTo>
                  <a:lnTo>
                    <a:pt x="1" y="525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62" y="898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42"/>
                  </a:lnTo>
                  <a:lnTo>
                    <a:pt x="483" y="1051"/>
                  </a:lnTo>
                  <a:lnTo>
                    <a:pt x="534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14" y="1051"/>
                  </a:lnTo>
                  <a:lnTo>
                    <a:pt x="2465" y="1042"/>
                  </a:lnTo>
                  <a:lnTo>
                    <a:pt x="2516" y="1034"/>
                  </a:lnTo>
                  <a:lnTo>
                    <a:pt x="2567" y="1017"/>
                  </a:lnTo>
                  <a:lnTo>
                    <a:pt x="2652" y="966"/>
                  </a:lnTo>
                  <a:lnTo>
                    <a:pt x="2728" y="898"/>
                  </a:lnTo>
                  <a:lnTo>
                    <a:pt x="2796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2" y="636"/>
                  </a:lnTo>
                  <a:lnTo>
                    <a:pt x="2880" y="585"/>
                  </a:lnTo>
                  <a:lnTo>
                    <a:pt x="2889" y="525"/>
                  </a:lnTo>
                  <a:lnTo>
                    <a:pt x="2889" y="525"/>
                  </a:lnTo>
                  <a:lnTo>
                    <a:pt x="2880" y="475"/>
                  </a:lnTo>
                  <a:lnTo>
                    <a:pt x="2872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6" y="229"/>
                  </a:lnTo>
                  <a:lnTo>
                    <a:pt x="2728" y="153"/>
                  </a:lnTo>
                  <a:lnTo>
                    <a:pt x="2652" y="85"/>
                  </a:lnTo>
                  <a:lnTo>
                    <a:pt x="2567" y="43"/>
                  </a:lnTo>
                  <a:lnTo>
                    <a:pt x="2516" y="17"/>
                  </a:lnTo>
                  <a:lnTo>
                    <a:pt x="2465" y="9"/>
                  </a:lnTo>
                  <a:lnTo>
                    <a:pt x="2414" y="0"/>
                  </a:lnTo>
                  <a:lnTo>
                    <a:pt x="2355" y="0"/>
                  </a:lnTo>
                  <a:lnTo>
                    <a:pt x="23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6" name="Google Shape;3856;p27"/>
            <p:cNvSpPr/>
            <p:nvPr/>
          </p:nvSpPr>
          <p:spPr>
            <a:xfrm>
              <a:off x="1621318" y="4580346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7" name="Google Shape;3857;p27"/>
            <p:cNvSpPr/>
            <p:nvPr/>
          </p:nvSpPr>
          <p:spPr>
            <a:xfrm>
              <a:off x="1346598" y="4580346"/>
              <a:ext cx="45108" cy="16602"/>
            </a:xfrm>
            <a:custGeom>
              <a:avLst/>
              <a:gdLst/>
              <a:ahLst/>
              <a:cxnLst/>
              <a:rect l="l" t="t" r="r" b="b"/>
              <a:pathLst>
                <a:path w="2880" h="1060" extrusionOk="0">
                  <a:moveTo>
                    <a:pt x="474" y="0"/>
                  </a:moveTo>
                  <a:lnTo>
                    <a:pt x="424" y="9"/>
                  </a:lnTo>
                  <a:lnTo>
                    <a:pt x="373" y="17"/>
                  </a:lnTo>
                  <a:lnTo>
                    <a:pt x="322" y="43"/>
                  </a:lnTo>
                  <a:lnTo>
                    <a:pt x="229" y="85"/>
                  </a:lnTo>
                  <a:lnTo>
                    <a:pt x="153" y="153"/>
                  </a:lnTo>
                  <a:lnTo>
                    <a:pt x="93" y="229"/>
                  </a:lnTo>
                  <a:lnTo>
                    <a:pt x="42" y="322"/>
                  </a:lnTo>
                  <a:lnTo>
                    <a:pt x="25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25" y="686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53" y="898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42"/>
                  </a:lnTo>
                  <a:lnTo>
                    <a:pt x="474" y="1051"/>
                  </a:lnTo>
                  <a:lnTo>
                    <a:pt x="525" y="1059"/>
                  </a:lnTo>
                  <a:lnTo>
                    <a:pt x="2355" y="1059"/>
                  </a:lnTo>
                  <a:lnTo>
                    <a:pt x="2405" y="1051"/>
                  </a:lnTo>
                  <a:lnTo>
                    <a:pt x="2456" y="1042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898"/>
                  </a:lnTo>
                  <a:lnTo>
                    <a:pt x="2786" y="822"/>
                  </a:lnTo>
                  <a:lnTo>
                    <a:pt x="2837" y="737"/>
                  </a:lnTo>
                  <a:lnTo>
                    <a:pt x="2854" y="686"/>
                  </a:lnTo>
                  <a:lnTo>
                    <a:pt x="2871" y="636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7" y="322"/>
                  </a:lnTo>
                  <a:lnTo>
                    <a:pt x="2786" y="229"/>
                  </a:lnTo>
                  <a:lnTo>
                    <a:pt x="2727" y="153"/>
                  </a:lnTo>
                  <a:lnTo>
                    <a:pt x="2651" y="85"/>
                  </a:lnTo>
                  <a:lnTo>
                    <a:pt x="2558" y="43"/>
                  </a:lnTo>
                  <a:lnTo>
                    <a:pt x="2507" y="17"/>
                  </a:lnTo>
                  <a:lnTo>
                    <a:pt x="2456" y="9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8" name="Google Shape;3858;p27"/>
            <p:cNvSpPr/>
            <p:nvPr/>
          </p:nvSpPr>
          <p:spPr>
            <a:xfrm>
              <a:off x="1346598" y="4580346"/>
              <a:ext cx="45108" cy="16602"/>
            </a:xfrm>
            <a:custGeom>
              <a:avLst/>
              <a:gdLst/>
              <a:ahLst/>
              <a:cxnLst/>
              <a:rect l="l" t="t" r="r" b="b"/>
              <a:pathLst>
                <a:path w="2880" h="1060" fill="none" extrusionOk="0">
                  <a:moveTo>
                    <a:pt x="2880" y="525"/>
                  </a:move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7" y="322"/>
                  </a:lnTo>
                  <a:lnTo>
                    <a:pt x="2786" y="229"/>
                  </a:lnTo>
                  <a:lnTo>
                    <a:pt x="2727" y="153"/>
                  </a:lnTo>
                  <a:lnTo>
                    <a:pt x="2651" y="85"/>
                  </a:lnTo>
                  <a:lnTo>
                    <a:pt x="2558" y="43"/>
                  </a:lnTo>
                  <a:lnTo>
                    <a:pt x="2507" y="17"/>
                  </a:lnTo>
                  <a:lnTo>
                    <a:pt x="2456" y="9"/>
                  </a:lnTo>
                  <a:lnTo>
                    <a:pt x="2405" y="0"/>
                  </a:lnTo>
                  <a:lnTo>
                    <a:pt x="2355" y="0"/>
                  </a:lnTo>
                  <a:lnTo>
                    <a:pt x="525" y="0"/>
                  </a:lnTo>
                  <a:lnTo>
                    <a:pt x="525" y="0"/>
                  </a:lnTo>
                  <a:lnTo>
                    <a:pt x="474" y="0"/>
                  </a:lnTo>
                  <a:lnTo>
                    <a:pt x="424" y="9"/>
                  </a:lnTo>
                  <a:lnTo>
                    <a:pt x="373" y="17"/>
                  </a:lnTo>
                  <a:lnTo>
                    <a:pt x="322" y="43"/>
                  </a:lnTo>
                  <a:lnTo>
                    <a:pt x="229" y="85"/>
                  </a:lnTo>
                  <a:lnTo>
                    <a:pt x="153" y="153"/>
                  </a:lnTo>
                  <a:lnTo>
                    <a:pt x="93" y="229"/>
                  </a:lnTo>
                  <a:lnTo>
                    <a:pt x="42" y="322"/>
                  </a:lnTo>
                  <a:lnTo>
                    <a:pt x="25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25" y="686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53" y="898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42"/>
                  </a:lnTo>
                  <a:lnTo>
                    <a:pt x="474" y="1051"/>
                  </a:lnTo>
                  <a:lnTo>
                    <a:pt x="525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5" y="1051"/>
                  </a:lnTo>
                  <a:lnTo>
                    <a:pt x="2456" y="1042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898"/>
                  </a:lnTo>
                  <a:lnTo>
                    <a:pt x="2786" y="822"/>
                  </a:lnTo>
                  <a:lnTo>
                    <a:pt x="2837" y="737"/>
                  </a:lnTo>
                  <a:lnTo>
                    <a:pt x="2854" y="686"/>
                  </a:lnTo>
                  <a:lnTo>
                    <a:pt x="2871" y="636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9" name="Google Shape;3859;p27"/>
            <p:cNvSpPr/>
            <p:nvPr/>
          </p:nvSpPr>
          <p:spPr>
            <a:xfrm>
              <a:off x="1391690" y="458856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0" name="Google Shape;3860;p27"/>
            <p:cNvSpPr/>
            <p:nvPr/>
          </p:nvSpPr>
          <p:spPr>
            <a:xfrm>
              <a:off x="1553797" y="4486026"/>
              <a:ext cx="36885" cy="36901"/>
            </a:xfrm>
            <a:custGeom>
              <a:avLst/>
              <a:gdLst/>
              <a:ahLst/>
              <a:cxnLst/>
              <a:rect l="l" t="t" r="r" b="b"/>
              <a:pathLst>
                <a:path w="2355" h="2356" extrusionOk="0">
                  <a:moveTo>
                    <a:pt x="1821" y="1"/>
                  </a:moveTo>
                  <a:lnTo>
                    <a:pt x="1720" y="18"/>
                  </a:lnTo>
                  <a:lnTo>
                    <a:pt x="1626" y="43"/>
                  </a:lnTo>
                  <a:lnTo>
                    <a:pt x="1576" y="68"/>
                  </a:lnTo>
                  <a:lnTo>
                    <a:pt x="1533" y="94"/>
                  </a:lnTo>
                  <a:lnTo>
                    <a:pt x="1491" y="119"/>
                  </a:lnTo>
                  <a:lnTo>
                    <a:pt x="1448" y="162"/>
                  </a:lnTo>
                  <a:lnTo>
                    <a:pt x="161" y="1449"/>
                  </a:lnTo>
                  <a:lnTo>
                    <a:pt x="119" y="1491"/>
                  </a:lnTo>
                  <a:lnTo>
                    <a:pt x="93" y="1534"/>
                  </a:lnTo>
                  <a:lnTo>
                    <a:pt x="60" y="1576"/>
                  </a:lnTo>
                  <a:lnTo>
                    <a:pt x="43" y="1627"/>
                  </a:lnTo>
                  <a:lnTo>
                    <a:pt x="9" y="1720"/>
                  </a:lnTo>
                  <a:lnTo>
                    <a:pt x="0" y="1822"/>
                  </a:lnTo>
                  <a:lnTo>
                    <a:pt x="9" y="1923"/>
                  </a:lnTo>
                  <a:lnTo>
                    <a:pt x="43" y="2025"/>
                  </a:lnTo>
                  <a:lnTo>
                    <a:pt x="60" y="2067"/>
                  </a:lnTo>
                  <a:lnTo>
                    <a:pt x="93" y="2118"/>
                  </a:lnTo>
                  <a:lnTo>
                    <a:pt x="119" y="2160"/>
                  </a:lnTo>
                  <a:lnTo>
                    <a:pt x="161" y="2194"/>
                  </a:lnTo>
                  <a:lnTo>
                    <a:pt x="195" y="2237"/>
                  </a:lnTo>
                  <a:lnTo>
                    <a:pt x="237" y="2262"/>
                  </a:lnTo>
                  <a:lnTo>
                    <a:pt x="288" y="2287"/>
                  </a:lnTo>
                  <a:lnTo>
                    <a:pt x="331" y="2313"/>
                  </a:lnTo>
                  <a:lnTo>
                    <a:pt x="432" y="2338"/>
                  </a:lnTo>
                  <a:lnTo>
                    <a:pt x="534" y="2355"/>
                  </a:lnTo>
                  <a:lnTo>
                    <a:pt x="635" y="2338"/>
                  </a:lnTo>
                  <a:lnTo>
                    <a:pt x="729" y="2313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37"/>
                  </a:lnTo>
                  <a:lnTo>
                    <a:pt x="906" y="2194"/>
                  </a:lnTo>
                  <a:lnTo>
                    <a:pt x="2194" y="907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80"/>
                  </a:lnTo>
                  <a:lnTo>
                    <a:pt x="2312" y="729"/>
                  </a:lnTo>
                  <a:lnTo>
                    <a:pt x="2338" y="636"/>
                  </a:lnTo>
                  <a:lnTo>
                    <a:pt x="2355" y="534"/>
                  </a:lnTo>
                  <a:lnTo>
                    <a:pt x="2338" y="433"/>
                  </a:lnTo>
                  <a:lnTo>
                    <a:pt x="2312" y="331"/>
                  </a:lnTo>
                  <a:lnTo>
                    <a:pt x="2287" y="289"/>
                  </a:lnTo>
                  <a:lnTo>
                    <a:pt x="2262" y="246"/>
                  </a:lnTo>
                  <a:lnTo>
                    <a:pt x="2236" y="195"/>
                  </a:lnTo>
                  <a:lnTo>
                    <a:pt x="2194" y="162"/>
                  </a:lnTo>
                  <a:lnTo>
                    <a:pt x="2160" y="119"/>
                  </a:lnTo>
                  <a:lnTo>
                    <a:pt x="2109" y="94"/>
                  </a:lnTo>
                  <a:lnTo>
                    <a:pt x="2067" y="68"/>
                  </a:lnTo>
                  <a:lnTo>
                    <a:pt x="2024" y="43"/>
                  </a:lnTo>
                  <a:lnTo>
                    <a:pt x="1923" y="18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1" name="Google Shape;3861;p27"/>
            <p:cNvSpPr/>
            <p:nvPr/>
          </p:nvSpPr>
          <p:spPr>
            <a:xfrm>
              <a:off x="1553797" y="4486026"/>
              <a:ext cx="36885" cy="36901"/>
            </a:xfrm>
            <a:custGeom>
              <a:avLst/>
              <a:gdLst/>
              <a:ahLst/>
              <a:cxnLst/>
              <a:rect l="l" t="t" r="r" b="b"/>
              <a:pathLst>
                <a:path w="2355" h="2356" fill="none" extrusionOk="0">
                  <a:moveTo>
                    <a:pt x="534" y="2355"/>
                  </a:moveTo>
                  <a:lnTo>
                    <a:pt x="534" y="2355"/>
                  </a:lnTo>
                  <a:lnTo>
                    <a:pt x="635" y="2338"/>
                  </a:lnTo>
                  <a:lnTo>
                    <a:pt x="729" y="2313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37"/>
                  </a:lnTo>
                  <a:lnTo>
                    <a:pt x="906" y="2194"/>
                  </a:lnTo>
                  <a:lnTo>
                    <a:pt x="2194" y="907"/>
                  </a:lnTo>
                  <a:lnTo>
                    <a:pt x="2194" y="907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80"/>
                  </a:lnTo>
                  <a:lnTo>
                    <a:pt x="2312" y="729"/>
                  </a:lnTo>
                  <a:lnTo>
                    <a:pt x="2338" y="636"/>
                  </a:lnTo>
                  <a:lnTo>
                    <a:pt x="2355" y="534"/>
                  </a:lnTo>
                  <a:lnTo>
                    <a:pt x="2338" y="433"/>
                  </a:lnTo>
                  <a:lnTo>
                    <a:pt x="2312" y="331"/>
                  </a:lnTo>
                  <a:lnTo>
                    <a:pt x="2287" y="289"/>
                  </a:lnTo>
                  <a:lnTo>
                    <a:pt x="2262" y="246"/>
                  </a:lnTo>
                  <a:lnTo>
                    <a:pt x="2236" y="195"/>
                  </a:lnTo>
                  <a:lnTo>
                    <a:pt x="2194" y="162"/>
                  </a:lnTo>
                  <a:lnTo>
                    <a:pt x="2194" y="162"/>
                  </a:lnTo>
                  <a:lnTo>
                    <a:pt x="2160" y="119"/>
                  </a:lnTo>
                  <a:lnTo>
                    <a:pt x="2109" y="94"/>
                  </a:lnTo>
                  <a:lnTo>
                    <a:pt x="2067" y="68"/>
                  </a:lnTo>
                  <a:lnTo>
                    <a:pt x="2024" y="43"/>
                  </a:lnTo>
                  <a:lnTo>
                    <a:pt x="1923" y="18"/>
                  </a:lnTo>
                  <a:lnTo>
                    <a:pt x="1821" y="1"/>
                  </a:lnTo>
                  <a:lnTo>
                    <a:pt x="1720" y="18"/>
                  </a:lnTo>
                  <a:lnTo>
                    <a:pt x="1626" y="43"/>
                  </a:lnTo>
                  <a:lnTo>
                    <a:pt x="1576" y="68"/>
                  </a:lnTo>
                  <a:lnTo>
                    <a:pt x="1533" y="94"/>
                  </a:lnTo>
                  <a:lnTo>
                    <a:pt x="1491" y="119"/>
                  </a:lnTo>
                  <a:lnTo>
                    <a:pt x="1448" y="162"/>
                  </a:lnTo>
                  <a:lnTo>
                    <a:pt x="161" y="1449"/>
                  </a:lnTo>
                  <a:lnTo>
                    <a:pt x="161" y="1449"/>
                  </a:lnTo>
                  <a:lnTo>
                    <a:pt x="119" y="1491"/>
                  </a:lnTo>
                  <a:lnTo>
                    <a:pt x="93" y="1534"/>
                  </a:lnTo>
                  <a:lnTo>
                    <a:pt x="60" y="1576"/>
                  </a:lnTo>
                  <a:lnTo>
                    <a:pt x="43" y="1627"/>
                  </a:lnTo>
                  <a:lnTo>
                    <a:pt x="9" y="1720"/>
                  </a:lnTo>
                  <a:lnTo>
                    <a:pt x="0" y="1822"/>
                  </a:lnTo>
                  <a:lnTo>
                    <a:pt x="9" y="1923"/>
                  </a:lnTo>
                  <a:lnTo>
                    <a:pt x="43" y="2025"/>
                  </a:lnTo>
                  <a:lnTo>
                    <a:pt x="60" y="2067"/>
                  </a:lnTo>
                  <a:lnTo>
                    <a:pt x="93" y="2118"/>
                  </a:lnTo>
                  <a:lnTo>
                    <a:pt x="119" y="2160"/>
                  </a:lnTo>
                  <a:lnTo>
                    <a:pt x="161" y="2194"/>
                  </a:lnTo>
                  <a:lnTo>
                    <a:pt x="161" y="2194"/>
                  </a:lnTo>
                  <a:lnTo>
                    <a:pt x="195" y="2237"/>
                  </a:lnTo>
                  <a:lnTo>
                    <a:pt x="237" y="2262"/>
                  </a:lnTo>
                  <a:lnTo>
                    <a:pt x="288" y="2287"/>
                  </a:lnTo>
                  <a:lnTo>
                    <a:pt x="331" y="2313"/>
                  </a:lnTo>
                  <a:lnTo>
                    <a:pt x="432" y="2338"/>
                  </a:lnTo>
                  <a:lnTo>
                    <a:pt x="534" y="2355"/>
                  </a:lnTo>
                  <a:lnTo>
                    <a:pt x="534" y="23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2" name="Google Shape;3862;p27"/>
            <p:cNvSpPr/>
            <p:nvPr/>
          </p:nvSpPr>
          <p:spPr>
            <a:xfrm>
              <a:off x="1562145" y="4522911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3" name="Google Shape;3863;p27"/>
            <p:cNvSpPr/>
            <p:nvPr/>
          </p:nvSpPr>
          <p:spPr>
            <a:xfrm>
              <a:off x="1553797" y="4654367"/>
              <a:ext cx="36885" cy="36760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534" y="0"/>
                  </a:moveTo>
                  <a:lnTo>
                    <a:pt x="432" y="9"/>
                  </a:lnTo>
                  <a:lnTo>
                    <a:pt x="331" y="34"/>
                  </a:lnTo>
                  <a:lnTo>
                    <a:pt x="288" y="60"/>
                  </a:lnTo>
                  <a:lnTo>
                    <a:pt x="237" y="85"/>
                  </a:lnTo>
                  <a:lnTo>
                    <a:pt x="195" y="119"/>
                  </a:lnTo>
                  <a:lnTo>
                    <a:pt x="161" y="153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0" y="280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5"/>
                  </a:lnTo>
                  <a:lnTo>
                    <a:pt x="9" y="627"/>
                  </a:lnTo>
                  <a:lnTo>
                    <a:pt x="43" y="729"/>
                  </a:lnTo>
                  <a:lnTo>
                    <a:pt x="60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  <a:lnTo>
                    <a:pt x="1491" y="2228"/>
                  </a:lnTo>
                  <a:lnTo>
                    <a:pt x="1533" y="2262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20" y="2338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09" y="2262"/>
                  </a:lnTo>
                  <a:lnTo>
                    <a:pt x="2160" y="2228"/>
                  </a:lnTo>
                  <a:lnTo>
                    <a:pt x="2194" y="2194"/>
                  </a:lnTo>
                  <a:lnTo>
                    <a:pt x="2236" y="2152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3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5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3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60"/>
                  </a:lnTo>
                  <a:lnTo>
                    <a:pt x="729" y="34"/>
                  </a:lnTo>
                  <a:lnTo>
                    <a:pt x="635" y="9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4" name="Google Shape;3864;p27"/>
            <p:cNvSpPr/>
            <p:nvPr/>
          </p:nvSpPr>
          <p:spPr>
            <a:xfrm>
              <a:off x="1553797" y="4654367"/>
              <a:ext cx="36885" cy="36760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906" y="153"/>
                  </a:moveTo>
                  <a:lnTo>
                    <a:pt x="906" y="153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60"/>
                  </a:lnTo>
                  <a:lnTo>
                    <a:pt x="729" y="34"/>
                  </a:lnTo>
                  <a:lnTo>
                    <a:pt x="635" y="9"/>
                  </a:lnTo>
                  <a:lnTo>
                    <a:pt x="534" y="0"/>
                  </a:lnTo>
                  <a:lnTo>
                    <a:pt x="432" y="9"/>
                  </a:lnTo>
                  <a:lnTo>
                    <a:pt x="331" y="34"/>
                  </a:lnTo>
                  <a:lnTo>
                    <a:pt x="288" y="60"/>
                  </a:lnTo>
                  <a:lnTo>
                    <a:pt x="237" y="85"/>
                  </a:lnTo>
                  <a:lnTo>
                    <a:pt x="195" y="119"/>
                  </a:lnTo>
                  <a:lnTo>
                    <a:pt x="161" y="153"/>
                  </a:lnTo>
                  <a:lnTo>
                    <a:pt x="161" y="153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0" y="280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5"/>
                  </a:lnTo>
                  <a:lnTo>
                    <a:pt x="9" y="627"/>
                  </a:lnTo>
                  <a:lnTo>
                    <a:pt x="43" y="729"/>
                  </a:lnTo>
                  <a:lnTo>
                    <a:pt x="60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  <a:lnTo>
                    <a:pt x="1448" y="2194"/>
                  </a:lnTo>
                  <a:lnTo>
                    <a:pt x="1491" y="2228"/>
                  </a:lnTo>
                  <a:lnTo>
                    <a:pt x="1533" y="2262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20" y="2338"/>
                  </a:lnTo>
                  <a:lnTo>
                    <a:pt x="1821" y="2346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09" y="2262"/>
                  </a:lnTo>
                  <a:lnTo>
                    <a:pt x="2160" y="2228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36" y="2152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3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5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5" name="Google Shape;3865;p27"/>
            <p:cNvSpPr/>
            <p:nvPr/>
          </p:nvSpPr>
          <p:spPr>
            <a:xfrm>
              <a:off x="1567987" y="4656747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6" name="Google Shape;3866;p27"/>
            <p:cNvSpPr/>
            <p:nvPr/>
          </p:nvSpPr>
          <p:spPr>
            <a:xfrm>
              <a:off x="1385598" y="4654367"/>
              <a:ext cx="36760" cy="36760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821" y="0"/>
                  </a:moveTo>
                  <a:lnTo>
                    <a:pt x="1719" y="9"/>
                  </a:lnTo>
                  <a:lnTo>
                    <a:pt x="1618" y="34"/>
                  </a:lnTo>
                  <a:lnTo>
                    <a:pt x="1575" y="60"/>
                  </a:lnTo>
                  <a:lnTo>
                    <a:pt x="1525" y="85"/>
                  </a:lnTo>
                  <a:lnTo>
                    <a:pt x="1482" y="119"/>
                  </a:lnTo>
                  <a:lnTo>
                    <a:pt x="1448" y="153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5" y="1525"/>
                  </a:lnTo>
                  <a:lnTo>
                    <a:pt x="59" y="1567"/>
                  </a:lnTo>
                  <a:lnTo>
                    <a:pt x="42" y="1618"/>
                  </a:lnTo>
                  <a:lnTo>
                    <a:pt x="9" y="1711"/>
                  </a:lnTo>
                  <a:lnTo>
                    <a:pt x="0" y="1813"/>
                  </a:lnTo>
                  <a:lnTo>
                    <a:pt x="9" y="1914"/>
                  </a:lnTo>
                  <a:lnTo>
                    <a:pt x="42" y="2016"/>
                  </a:lnTo>
                  <a:lnTo>
                    <a:pt x="59" y="2058"/>
                  </a:lnTo>
                  <a:lnTo>
                    <a:pt x="85" y="2109"/>
                  </a:lnTo>
                  <a:lnTo>
                    <a:pt x="119" y="2152"/>
                  </a:lnTo>
                  <a:lnTo>
                    <a:pt x="153" y="2194"/>
                  </a:lnTo>
                  <a:lnTo>
                    <a:pt x="195" y="2228"/>
                  </a:lnTo>
                  <a:lnTo>
                    <a:pt x="237" y="2262"/>
                  </a:lnTo>
                  <a:lnTo>
                    <a:pt x="280" y="2287"/>
                  </a:lnTo>
                  <a:lnTo>
                    <a:pt x="330" y="2304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627" y="2338"/>
                  </a:lnTo>
                  <a:lnTo>
                    <a:pt x="728" y="2304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1" y="822"/>
                  </a:lnTo>
                  <a:lnTo>
                    <a:pt x="2287" y="771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46" y="525"/>
                  </a:lnTo>
                  <a:lnTo>
                    <a:pt x="2338" y="424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1" y="237"/>
                  </a:lnTo>
                  <a:lnTo>
                    <a:pt x="2228" y="195"/>
                  </a:lnTo>
                  <a:lnTo>
                    <a:pt x="2194" y="153"/>
                  </a:lnTo>
                  <a:lnTo>
                    <a:pt x="2151" y="119"/>
                  </a:lnTo>
                  <a:lnTo>
                    <a:pt x="2109" y="85"/>
                  </a:lnTo>
                  <a:lnTo>
                    <a:pt x="2067" y="60"/>
                  </a:lnTo>
                  <a:lnTo>
                    <a:pt x="2016" y="34"/>
                  </a:lnTo>
                  <a:lnTo>
                    <a:pt x="1923" y="9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7" name="Google Shape;3867;p27"/>
            <p:cNvSpPr/>
            <p:nvPr/>
          </p:nvSpPr>
          <p:spPr>
            <a:xfrm>
              <a:off x="1385598" y="4654367"/>
              <a:ext cx="36760" cy="36760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1448" y="153"/>
                  </a:moveTo>
                  <a:lnTo>
                    <a:pt x="153" y="1440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5" y="1525"/>
                  </a:lnTo>
                  <a:lnTo>
                    <a:pt x="59" y="1567"/>
                  </a:lnTo>
                  <a:lnTo>
                    <a:pt x="42" y="1618"/>
                  </a:lnTo>
                  <a:lnTo>
                    <a:pt x="9" y="1711"/>
                  </a:lnTo>
                  <a:lnTo>
                    <a:pt x="0" y="1813"/>
                  </a:lnTo>
                  <a:lnTo>
                    <a:pt x="9" y="1914"/>
                  </a:lnTo>
                  <a:lnTo>
                    <a:pt x="42" y="2016"/>
                  </a:lnTo>
                  <a:lnTo>
                    <a:pt x="59" y="2058"/>
                  </a:lnTo>
                  <a:lnTo>
                    <a:pt x="85" y="2109"/>
                  </a:lnTo>
                  <a:lnTo>
                    <a:pt x="119" y="2152"/>
                  </a:lnTo>
                  <a:lnTo>
                    <a:pt x="153" y="2194"/>
                  </a:lnTo>
                  <a:lnTo>
                    <a:pt x="153" y="2194"/>
                  </a:lnTo>
                  <a:lnTo>
                    <a:pt x="195" y="2228"/>
                  </a:lnTo>
                  <a:lnTo>
                    <a:pt x="237" y="2262"/>
                  </a:lnTo>
                  <a:lnTo>
                    <a:pt x="280" y="2287"/>
                  </a:lnTo>
                  <a:lnTo>
                    <a:pt x="330" y="2304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534" y="2346"/>
                  </a:lnTo>
                  <a:lnTo>
                    <a:pt x="627" y="2338"/>
                  </a:lnTo>
                  <a:lnTo>
                    <a:pt x="728" y="2304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898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1" y="822"/>
                  </a:lnTo>
                  <a:lnTo>
                    <a:pt x="2287" y="771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46" y="525"/>
                  </a:lnTo>
                  <a:lnTo>
                    <a:pt x="2338" y="424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1" y="237"/>
                  </a:lnTo>
                  <a:lnTo>
                    <a:pt x="2228" y="195"/>
                  </a:lnTo>
                  <a:lnTo>
                    <a:pt x="2194" y="153"/>
                  </a:lnTo>
                  <a:lnTo>
                    <a:pt x="2194" y="153"/>
                  </a:lnTo>
                  <a:lnTo>
                    <a:pt x="2151" y="119"/>
                  </a:lnTo>
                  <a:lnTo>
                    <a:pt x="2109" y="85"/>
                  </a:lnTo>
                  <a:lnTo>
                    <a:pt x="2067" y="60"/>
                  </a:lnTo>
                  <a:lnTo>
                    <a:pt x="2016" y="34"/>
                  </a:lnTo>
                  <a:lnTo>
                    <a:pt x="1923" y="9"/>
                  </a:lnTo>
                  <a:lnTo>
                    <a:pt x="1821" y="0"/>
                  </a:lnTo>
                  <a:lnTo>
                    <a:pt x="1719" y="9"/>
                  </a:lnTo>
                  <a:lnTo>
                    <a:pt x="1618" y="34"/>
                  </a:lnTo>
                  <a:lnTo>
                    <a:pt x="1575" y="60"/>
                  </a:lnTo>
                  <a:lnTo>
                    <a:pt x="1525" y="85"/>
                  </a:lnTo>
                  <a:lnTo>
                    <a:pt x="1482" y="119"/>
                  </a:lnTo>
                  <a:lnTo>
                    <a:pt x="1448" y="153"/>
                  </a:lnTo>
                  <a:lnTo>
                    <a:pt x="1448" y="15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8" name="Google Shape;3868;p27"/>
            <p:cNvSpPr/>
            <p:nvPr/>
          </p:nvSpPr>
          <p:spPr>
            <a:xfrm>
              <a:off x="1408277" y="4656747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9" name="Google Shape;3869;p27"/>
            <p:cNvSpPr/>
            <p:nvPr/>
          </p:nvSpPr>
          <p:spPr>
            <a:xfrm>
              <a:off x="1385598" y="4486026"/>
              <a:ext cx="36760" cy="36901"/>
            </a:xfrm>
            <a:custGeom>
              <a:avLst/>
              <a:gdLst/>
              <a:ahLst/>
              <a:cxnLst/>
              <a:rect l="l" t="t" r="r" b="b"/>
              <a:pathLst>
                <a:path w="2347" h="2356" extrusionOk="0">
                  <a:moveTo>
                    <a:pt x="534" y="1"/>
                  </a:moveTo>
                  <a:lnTo>
                    <a:pt x="432" y="18"/>
                  </a:lnTo>
                  <a:lnTo>
                    <a:pt x="330" y="43"/>
                  </a:lnTo>
                  <a:lnTo>
                    <a:pt x="280" y="68"/>
                  </a:lnTo>
                  <a:lnTo>
                    <a:pt x="237" y="94"/>
                  </a:lnTo>
                  <a:lnTo>
                    <a:pt x="195" y="119"/>
                  </a:lnTo>
                  <a:lnTo>
                    <a:pt x="153" y="162"/>
                  </a:lnTo>
                  <a:lnTo>
                    <a:pt x="119" y="195"/>
                  </a:lnTo>
                  <a:lnTo>
                    <a:pt x="85" y="246"/>
                  </a:lnTo>
                  <a:lnTo>
                    <a:pt x="59" y="289"/>
                  </a:lnTo>
                  <a:lnTo>
                    <a:pt x="42" y="331"/>
                  </a:lnTo>
                  <a:lnTo>
                    <a:pt x="9" y="433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2" y="729"/>
                  </a:lnTo>
                  <a:lnTo>
                    <a:pt x="59" y="780"/>
                  </a:lnTo>
                  <a:lnTo>
                    <a:pt x="85" y="822"/>
                  </a:lnTo>
                  <a:lnTo>
                    <a:pt x="119" y="864"/>
                  </a:lnTo>
                  <a:lnTo>
                    <a:pt x="153" y="907"/>
                  </a:lnTo>
                  <a:lnTo>
                    <a:pt x="1448" y="2194"/>
                  </a:lnTo>
                  <a:lnTo>
                    <a:pt x="1482" y="2237"/>
                  </a:lnTo>
                  <a:lnTo>
                    <a:pt x="1525" y="2262"/>
                  </a:lnTo>
                  <a:lnTo>
                    <a:pt x="1575" y="2287"/>
                  </a:lnTo>
                  <a:lnTo>
                    <a:pt x="1618" y="2313"/>
                  </a:lnTo>
                  <a:lnTo>
                    <a:pt x="1719" y="2338"/>
                  </a:lnTo>
                  <a:lnTo>
                    <a:pt x="1821" y="2355"/>
                  </a:lnTo>
                  <a:lnTo>
                    <a:pt x="1923" y="2338"/>
                  </a:lnTo>
                  <a:lnTo>
                    <a:pt x="2016" y="2313"/>
                  </a:lnTo>
                  <a:lnTo>
                    <a:pt x="2067" y="2287"/>
                  </a:lnTo>
                  <a:lnTo>
                    <a:pt x="2109" y="2262"/>
                  </a:lnTo>
                  <a:lnTo>
                    <a:pt x="2151" y="2237"/>
                  </a:lnTo>
                  <a:lnTo>
                    <a:pt x="2194" y="2194"/>
                  </a:lnTo>
                  <a:lnTo>
                    <a:pt x="2228" y="2160"/>
                  </a:lnTo>
                  <a:lnTo>
                    <a:pt x="2261" y="2118"/>
                  </a:lnTo>
                  <a:lnTo>
                    <a:pt x="2287" y="2067"/>
                  </a:lnTo>
                  <a:lnTo>
                    <a:pt x="2312" y="2025"/>
                  </a:lnTo>
                  <a:lnTo>
                    <a:pt x="2338" y="1923"/>
                  </a:lnTo>
                  <a:lnTo>
                    <a:pt x="2346" y="1822"/>
                  </a:lnTo>
                  <a:lnTo>
                    <a:pt x="2338" y="1720"/>
                  </a:lnTo>
                  <a:lnTo>
                    <a:pt x="2312" y="1627"/>
                  </a:lnTo>
                  <a:lnTo>
                    <a:pt x="2287" y="1576"/>
                  </a:lnTo>
                  <a:lnTo>
                    <a:pt x="2261" y="1534"/>
                  </a:lnTo>
                  <a:lnTo>
                    <a:pt x="2228" y="1491"/>
                  </a:lnTo>
                  <a:lnTo>
                    <a:pt x="2194" y="1449"/>
                  </a:lnTo>
                  <a:lnTo>
                    <a:pt x="906" y="162"/>
                  </a:lnTo>
                  <a:lnTo>
                    <a:pt x="864" y="119"/>
                  </a:lnTo>
                  <a:lnTo>
                    <a:pt x="822" y="94"/>
                  </a:lnTo>
                  <a:lnTo>
                    <a:pt x="779" y="68"/>
                  </a:lnTo>
                  <a:lnTo>
                    <a:pt x="728" y="43"/>
                  </a:lnTo>
                  <a:lnTo>
                    <a:pt x="635" y="18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0" name="Google Shape;3870;p27"/>
            <p:cNvSpPr/>
            <p:nvPr/>
          </p:nvSpPr>
          <p:spPr>
            <a:xfrm>
              <a:off x="1385598" y="4486026"/>
              <a:ext cx="36760" cy="36901"/>
            </a:xfrm>
            <a:custGeom>
              <a:avLst/>
              <a:gdLst/>
              <a:ahLst/>
              <a:cxnLst/>
              <a:rect l="l" t="t" r="r" b="b"/>
              <a:pathLst>
                <a:path w="2347" h="2356" fill="none" extrusionOk="0">
                  <a:moveTo>
                    <a:pt x="1448" y="2194"/>
                  </a:moveTo>
                  <a:lnTo>
                    <a:pt x="1448" y="2194"/>
                  </a:lnTo>
                  <a:lnTo>
                    <a:pt x="1482" y="2237"/>
                  </a:lnTo>
                  <a:lnTo>
                    <a:pt x="1525" y="2262"/>
                  </a:lnTo>
                  <a:lnTo>
                    <a:pt x="1575" y="2287"/>
                  </a:lnTo>
                  <a:lnTo>
                    <a:pt x="1618" y="2313"/>
                  </a:lnTo>
                  <a:lnTo>
                    <a:pt x="1719" y="2338"/>
                  </a:lnTo>
                  <a:lnTo>
                    <a:pt x="1821" y="2355"/>
                  </a:lnTo>
                  <a:lnTo>
                    <a:pt x="1821" y="2355"/>
                  </a:lnTo>
                  <a:lnTo>
                    <a:pt x="1923" y="2338"/>
                  </a:lnTo>
                  <a:lnTo>
                    <a:pt x="2016" y="2313"/>
                  </a:lnTo>
                  <a:lnTo>
                    <a:pt x="2067" y="2287"/>
                  </a:lnTo>
                  <a:lnTo>
                    <a:pt x="2109" y="2262"/>
                  </a:lnTo>
                  <a:lnTo>
                    <a:pt x="2151" y="2237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28" y="2160"/>
                  </a:lnTo>
                  <a:lnTo>
                    <a:pt x="2261" y="2118"/>
                  </a:lnTo>
                  <a:lnTo>
                    <a:pt x="2287" y="2067"/>
                  </a:lnTo>
                  <a:lnTo>
                    <a:pt x="2312" y="2025"/>
                  </a:lnTo>
                  <a:lnTo>
                    <a:pt x="2338" y="1923"/>
                  </a:lnTo>
                  <a:lnTo>
                    <a:pt x="2346" y="1822"/>
                  </a:lnTo>
                  <a:lnTo>
                    <a:pt x="2338" y="1720"/>
                  </a:lnTo>
                  <a:lnTo>
                    <a:pt x="2312" y="1627"/>
                  </a:lnTo>
                  <a:lnTo>
                    <a:pt x="2287" y="1576"/>
                  </a:lnTo>
                  <a:lnTo>
                    <a:pt x="2261" y="1534"/>
                  </a:lnTo>
                  <a:lnTo>
                    <a:pt x="2228" y="1491"/>
                  </a:lnTo>
                  <a:lnTo>
                    <a:pt x="2194" y="1449"/>
                  </a:lnTo>
                  <a:lnTo>
                    <a:pt x="906" y="162"/>
                  </a:lnTo>
                  <a:lnTo>
                    <a:pt x="906" y="162"/>
                  </a:lnTo>
                  <a:lnTo>
                    <a:pt x="864" y="119"/>
                  </a:lnTo>
                  <a:lnTo>
                    <a:pt x="822" y="94"/>
                  </a:lnTo>
                  <a:lnTo>
                    <a:pt x="779" y="68"/>
                  </a:lnTo>
                  <a:lnTo>
                    <a:pt x="728" y="43"/>
                  </a:lnTo>
                  <a:lnTo>
                    <a:pt x="635" y="18"/>
                  </a:lnTo>
                  <a:lnTo>
                    <a:pt x="534" y="1"/>
                  </a:lnTo>
                  <a:lnTo>
                    <a:pt x="432" y="18"/>
                  </a:lnTo>
                  <a:lnTo>
                    <a:pt x="330" y="43"/>
                  </a:lnTo>
                  <a:lnTo>
                    <a:pt x="280" y="68"/>
                  </a:lnTo>
                  <a:lnTo>
                    <a:pt x="237" y="94"/>
                  </a:lnTo>
                  <a:lnTo>
                    <a:pt x="195" y="119"/>
                  </a:lnTo>
                  <a:lnTo>
                    <a:pt x="153" y="162"/>
                  </a:lnTo>
                  <a:lnTo>
                    <a:pt x="153" y="162"/>
                  </a:lnTo>
                  <a:lnTo>
                    <a:pt x="119" y="195"/>
                  </a:lnTo>
                  <a:lnTo>
                    <a:pt x="85" y="246"/>
                  </a:lnTo>
                  <a:lnTo>
                    <a:pt x="59" y="289"/>
                  </a:lnTo>
                  <a:lnTo>
                    <a:pt x="42" y="331"/>
                  </a:lnTo>
                  <a:lnTo>
                    <a:pt x="9" y="433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2" y="729"/>
                  </a:lnTo>
                  <a:lnTo>
                    <a:pt x="59" y="780"/>
                  </a:lnTo>
                  <a:lnTo>
                    <a:pt x="85" y="822"/>
                  </a:lnTo>
                  <a:lnTo>
                    <a:pt x="119" y="864"/>
                  </a:lnTo>
                  <a:lnTo>
                    <a:pt x="153" y="907"/>
                  </a:lnTo>
                  <a:lnTo>
                    <a:pt x="1448" y="219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1" name="Google Shape;3871;p27"/>
            <p:cNvSpPr/>
            <p:nvPr/>
          </p:nvSpPr>
          <p:spPr>
            <a:xfrm>
              <a:off x="1408277" y="4520390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2" name="Google Shape;3872;p27"/>
            <p:cNvSpPr/>
            <p:nvPr/>
          </p:nvSpPr>
          <p:spPr>
            <a:xfrm>
              <a:off x="1519966" y="4457238"/>
              <a:ext cx="27613" cy="42994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1"/>
                  </a:moveTo>
                  <a:lnTo>
                    <a:pt x="1127" y="9"/>
                  </a:lnTo>
                  <a:lnTo>
                    <a:pt x="1025" y="43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96"/>
                  </a:lnTo>
                  <a:lnTo>
                    <a:pt x="797" y="238"/>
                  </a:lnTo>
                  <a:lnTo>
                    <a:pt x="763" y="280"/>
                  </a:lnTo>
                  <a:lnTo>
                    <a:pt x="746" y="331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18"/>
                  </a:lnTo>
                  <a:lnTo>
                    <a:pt x="1" y="2169"/>
                  </a:lnTo>
                  <a:lnTo>
                    <a:pt x="1" y="2220"/>
                  </a:lnTo>
                  <a:lnTo>
                    <a:pt x="9" y="2321"/>
                  </a:lnTo>
                  <a:lnTo>
                    <a:pt x="43" y="2415"/>
                  </a:lnTo>
                  <a:lnTo>
                    <a:pt x="85" y="2508"/>
                  </a:lnTo>
                  <a:lnTo>
                    <a:pt x="153" y="2584"/>
                  </a:lnTo>
                  <a:lnTo>
                    <a:pt x="195" y="2618"/>
                  </a:lnTo>
                  <a:lnTo>
                    <a:pt x="238" y="2652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2" y="2736"/>
                  </a:lnTo>
                  <a:lnTo>
                    <a:pt x="534" y="2745"/>
                  </a:lnTo>
                  <a:lnTo>
                    <a:pt x="610" y="2736"/>
                  </a:lnTo>
                  <a:lnTo>
                    <a:pt x="687" y="2719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81" y="2609"/>
                  </a:lnTo>
                  <a:lnTo>
                    <a:pt x="941" y="2559"/>
                  </a:lnTo>
                  <a:lnTo>
                    <a:pt x="983" y="2491"/>
                  </a:lnTo>
                  <a:lnTo>
                    <a:pt x="1017" y="2415"/>
                  </a:lnTo>
                  <a:lnTo>
                    <a:pt x="1720" y="738"/>
                  </a:lnTo>
                  <a:lnTo>
                    <a:pt x="1737" y="687"/>
                  </a:lnTo>
                  <a:lnTo>
                    <a:pt x="1754" y="636"/>
                  </a:lnTo>
                  <a:lnTo>
                    <a:pt x="1762" y="577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31"/>
                  </a:lnTo>
                  <a:lnTo>
                    <a:pt x="1669" y="238"/>
                  </a:lnTo>
                  <a:lnTo>
                    <a:pt x="1610" y="162"/>
                  </a:lnTo>
                  <a:lnTo>
                    <a:pt x="1567" y="128"/>
                  </a:lnTo>
                  <a:lnTo>
                    <a:pt x="1525" y="94"/>
                  </a:lnTo>
                  <a:lnTo>
                    <a:pt x="1483" y="69"/>
                  </a:lnTo>
                  <a:lnTo>
                    <a:pt x="1432" y="43"/>
                  </a:lnTo>
                  <a:lnTo>
                    <a:pt x="1381" y="26"/>
                  </a:lnTo>
                  <a:lnTo>
                    <a:pt x="1330" y="9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3" name="Google Shape;3873;p27"/>
            <p:cNvSpPr/>
            <p:nvPr/>
          </p:nvSpPr>
          <p:spPr>
            <a:xfrm>
              <a:off x="1519966" y="4457238"/>
              <a:ext cx="27613" cy="42994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331" y="2702"/>
                  </a:moveTo>
                  <a:lnTo>
                    <a:pt x="331" y="2702"/>
                  </a:lnTo>
                  <a:lnTo>
                    <a:pt x="382" y="2719"/>
                  </a:lnTo>
                  <a:lnTo>
                    <a:pt x="432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0" y="2736"/>
                  </a:lnTo>
                  <a:lnTo>
                    <a:pt x="687" y="2719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81" y="2609"/>
                  </a:lnTo>
                  <a:lnTo>
                    <a:pt x="941" y="2559"/>
                  </a:lnTo>
                  <a:lnTo>
                    <a:pt x="983" y="2491"/>
                  </a:lnTo>
                  <a:lnTo>
                    <a:pt x="1017" y="2415"/>
                  </a:lnTo>
                  <a:lnTo>
                    <a:pt x="1720" y="738"/>
                  </a:lnTo>
                  <a:lnTo>
                    <a:pt x="1720" y="738"/>
                  </a:lnTo>
                  <a:lnTo>
                    <a:pt x="1737" y="687"/>
                  </a:lnTo>
                  <a:lnTo>
                    <a:pt x="1754" y="636"/>
                  </a:lnTo>
                  <a:lnTo>
                    <a:pt x="1762" y="577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31"/>
                  </a:lnTo>
                  <a:lnTo>
                    <a:pt x="1669" y="238"/>
                  </a:lnTo>
                  <a:lnTo>
                    <a:pt x="1610" y="162"/>
                  </a:lnTo>
                  <a:lnTo>
                    <a:pt x="1567" y="128"/>
                  </a:lnTo>
                  <a:lnTo>
                    <a:pt x="1525" y="94"/>
                  </a:lnTo>
                  <a:lnTo>
                    <a:pt x="1483" y="69"/>
                  </a:lnTo>
                  <a:lnTo>
                    <a:pt x="1432" y="43"/>
                  </a:lnTo>
                  <a:lnTo>
                    <a:pt x="1432" y="43"/>
                  </a:lnTo>
                  <a:lnTo>
                    <a:pt x="1381" y="26"/>
                  </a:lnTo>
                  <a:lnTo>
                    <a:pt x="1330" y="9"/>
                  </a:lnTo>
                  <a:lnTo>
                    <a:pt x="1279" y="1"/>
                  </a:lnTo>
                  <a:lnTo>
                    <a:pt x="1229" y="1"/>
                  </a:lnTo>
                  <a:lnTo>
                    <a:pt x="1127" y="9"/>
                  </a:lnTo>
                  <a:lnTo>
                    <a:pt x="1025" y="43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96"/>
                  </a:lnTo>
                  <a:lnTo>
                    <a:pt x="797" y="238"/>
                  </a:lnTo>
                  <a:lnTo>
                    <a:pt x="763" y="280"/>
                  </a:lnTo>
                  <a:lnTo>
                    <a:pt x="746" y="331"/>
                  </a:lnTo>
                  <a:lnTo>
                    <a:pt x="43" y="2008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18"/>
                  </a:lnTo>
                  <a:lnTo>
                    <a:pt x="1" y="2169"/>
                  </a:lnTo>
                  <a:lnTo>
                    <a:pt x="1" y="2220"/>
                  </a:lnTo>
                  <a:lnTo>
                    <a:pt x="9" y="2321"/>
                  </a:lnTo>
                  <a:lnTo>
                    <a:pt x="43" y="2415"/>
                  </a:lnTo>
                  <a:lnTo>
                    <a:pt x="85" y="2508"/>
                  </a:lnTo>
                  <a:lnTo>
                    <a:pt x="153" y="2584"/>
                  </a:lnTo>
                  <a:lnTo>
                    <a:pt x="195" y="2618"/>
                  </a:lnTo>
                  <a:lnTo>
                    <a:pt x="238" y="2652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31" y="270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4" name="Google Shape;3874;p27"/>
            <p:cNvSpPr/>
            <p:nvPr/>
          </p:nvSpPr>
          <p:spPr>
            <a:xfrm>
              <a:off x="1525135" y="449955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5" name="Google Shape;3875;p27"/>
            <p:cNvSpPr/>
            <p:nvPr/>
          </p:nvSpPr>
          <p:spPr>
            <a:xfrm>
              <a:off x="1576477" y="4620536"/>
              <a:ext cx="42994" cy="27472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526" y="1"/>
                  </a:moveTo>
                  <a:lnTo>
                    <a:pt x="424" y="9"/>
                  </a:lnTo>
                  <a:lnTo>
                    <a:pt x="331" y="34"/>
                  </a:lnTo>
                  <a:lnTo>
                    <a:pt x="238" y="85"/>
                  </a:lnTo>
                  <a:lnTo>
                    <a:pt x="161" y="145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72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6"/>
                  </a:lnTo>
                  <a:lnTo>
                    <a:pt x="9" y="627"/>
                  </a:lnTo>
                  <a:lnTo>
                    <a:pt x="43" y="729"/>
                  </a:lnTo>
                  <a:lnTo>
                    <a:pt x="85" y="814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29" y="966"/>
                  </a:lnTo>
                  <a:lnTo>
                    <a:pt x="280" y="992"/>
                  </a:lnTo>
                  <a:lnTo>
                    <a:pt x="331" y="1017"/>
                  </a:lnTo>
                  <a:lnTo>
                    <a:pt x="2008" y="1711"/>
                  </a:lnTo>
                  <a:lnTo>
                    <a:pt x="2059" y="1728"/>
                  </a:lnTo>
                  <a:lnTo>
                    <a:pt x="2109" y="1745"/>
                  </a:lnTo>
                  <a:lnTo>
                    <a:pt x="2211" y="1754"/>
                  </a:lnTo>
                  <a:lnTo>
                    <a:pt x="2287" y="1745"/>
                  </a:lnTo>
                  <a:lnTo>
                    <a:pt x="2363" y="1737"/>
                  </a:lnTo>
                  <a:lnTo>
                    <a:pt x="2440" y="1703"/>
                  </a:lnTo>
                  <a:lnTo>
                    <a:pt x="2507" y="1669"/>
                  </a:lnTo>
                  <a:lnTo>
                    <a:pt x="2567" y="1618"/>
                  </a:lnTo>
                  <a:lnTo>
                    <a:pt x="2618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19" y="1381"/>
                  </a:lnTo>
                  <a:lnTo>
                    <a:pt x="2736" y="1330"/>
                  </a:lnTo>
                  <a:lnTo>
                    <a:pt x="2745" y="1271"/>
                  </a:lnTo>
                  <a:lnTo>
                    <a:pt x="2745" y="1220"/>
                  </a:lnTo>
                  <a:lnTo>
                    <a:pt x="2736" y="1119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0" y="822"/>
                  </a:lnTo>
                  <a:lnTo>
                    <a:pt x="2507" y="788"/>
                  </a:lnTo>
                  <a:lnTo>
                    <a:pt x="2465" y="763"/>
                  </a:lnTo>
                  <a:lnTo>
                    <a:pt x="2414" y="737"/>
                  </a:lnTo>
                  <a:lnTo>
                    <a:pt x="737" y="34"/>
                  </a:lnTo>
                  <a:lnTo>
                    <a:pt x="687" y="18"/>
                  </a:lnTo>
                  <a:lnTo>
                    <a:pt x="627" y="9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6" name="Google Shape;3876;p27"/>
            <p:cNvSpPr/>
            <p:nvPr/>
          </p:nvSpPr>
          <p:spPr>
            <a:xfrm>
              <a:off x="1576477" y="4620536"/>
              <a:ext cx="42994" cy="27472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414" y="737"/>
                  </a:moveTo>
                  <a:lnTo>
                    <a:pt x="737" y="34"/>
                  </a:lnTo>
                  <a:lnTo>
                    <a:pt x="737" y="34"/>
                  </a:lnTo>
                  <a:lnTo>
                    <a:pt x="687" y="18"/>
                  </a:lnTo>
                  <a:lnTo>
                    <a:pt x="627" y="9"/>
                  </a:lnTo>
                  <a:lnTo>
                    <a:pt x="576" y="1"/>
                  </a:lnTo>
                  <a:lnTo>
                    <a:pt x="526" y="1"/>
                  </a:lnTo>
                  <a:lnTo>
                    <a:pt x="424" y="9"/>
                  </a:lnTo>
                  <a:lnTo>
                    <a:pt x="331" y="34"/>
                  </a:lnTo>
                  <a:lnTo>
                    <a:pt x="238" y="85"/>
                  </a:lnTo>
                  <a:lnTo>
                    <a:pt x="161" y="145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72"/>
                  </a:lnTo>
                  <a:lnTo>
                    <a:pt x="43" y="322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6"/>
                  </a:lnTo>
                  <a:lnTo>
                    <a:pt x="9" y="627"/>
                  </a:lnTo>
                  <a:lnTo>
                    <a:pt x="43" y="729"/>
                  </a:lnTo>
                  <a:lnTo>
                    <a:pt x="85" y="814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29" y="966"/>
                  </a:lnTo>
                  <a:lnTo>
                    <a:pt x="280" y="992"/>
                  </a:lnTo>
                  <a:lnTo>
                    <a:pt x="331" y="1017"/>
                  </a:lnTo>
                  <a:lnTo>
                    <a:pt x="2008" y="1711"/>
                  </a:lnTo>
                  <a:lnTo>
                    <a:pt x="2008" y="1711"/>
                  </a:lnTo>
                  <a:lnTo>
                    <a:pt x="2059" y="1728"/>
                  </a:lnTo>
                  <a:lnTo>
                    <a:pt x="2109" y="1745"/>
                  </a:lnTo>
                  <a:lnTo>
                    <a:pt x="2211" y="1754"/>
                  </a:lnTo>
                  <a:lnTo>
                    <a:pt x="2211" y="1754"/>
                  </a:lnTo>
                  <a:lnTo>
                    <a:pt x="2287" y="1745"/>
                  </a:lnTo>
                  <a:lnTo>
                    <a:pt x="2363" y="1737"/>
                  </a:lnTo>
                  <a:lnTo>
                    <a:pt x="2440" y="1703"/>
                  </a:lnTo>
                  <a:lnTo>
                    <a:pt x="2507" y="1669"/>
                  </a:lnTo>
                  <a:lnTo>
                    <a:pt x="2567" y="1618"/>
                  </a:lnTo>
                  <a:lnTo>
                    <a:pt x="2618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02" y="1432"/>
                  </a:lnTo>
                  <a:lnTo>
                    <a:pt x="2719" y="1381"/>
                  </a:lnTo>
                  <a:lnTo>
                    <a:pt x="2736" y="1330"/>
                  </a:lnTo>
                  <a:lnTo>
                    <a:pt x="2745" y="1271"/>
                  </a:lnTo>
                  <a:lnTo>
                    <a:pt x="2745" y="1220"/>
                  </a:lnTo>
                  <a:lnTo>
                    <a:pt x="2736" y="1119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0" y="822"/>
                  </a:lnTo>
                  <a:lnTo>
                    <a:pt x="2507" y="788"/>
                  </a:lnTo>
                  <a:lnTo>
                    <a:pt x="2465" y="763"/>
                  </a:lnTo>
                  <a:lnTo>
                    <a:pt x="2414" y="737"/>
                  </a:lnTo>
                  <a:lnTo>
                    <a:pt x="2414" y="73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7" name="Google Shape;3877;p27"/>
            <p:cNvSpPr/>
            <p:nvPr/>
          </p:nvSpPr>
          <p:spPr>
            <a:xfrm>
              <a:off x="1614286" y="4632079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8" name="Google Shape;3878;p27"/>
            <p:cNvSpPr/>
            <p:nvPr/>
          </p:nvSpPr>
          <p:spPr>
            <a:xfrm>
              <a:off x="1428701" y="4676921"/>
              <a:ext cx="27472" cy="42994"/>
            </a:xfrm>
            <a:custGeom>
              <a:avLst/>
              <a:gdLst/>
              <a:ahLst/>
              <a:cxnLst/>
              <a:rect l="l" t="t" r="r" b="b"/>
              <a:pathLst>
                <a:path w="1754" h="2745" extrusionOk="0">
                  <a:moveTo>
                    <a:pt x="1229" y="0"/>
                  </a:moveTo>
                  <a:lnTo>
                    <a:pt x="1127" y="17"/>
                  </a:lnTo>
                  <a:lnTo>
                    <a:pt x="1025" y="42"/>
                  </a:lnTo>
                  <a:lnTo>
                    <a:pt x="932" y="93"/>
                  </a:lnTo>
                  <a:lnTo>
                    <a:pt x="856" y="153"/>
                  </a:lnTo>
                  <a:lnTo>
                    <a:pt x="822" y="195"/>
                  </a:lnTo>
                  <a:lnTo>
                    <a:pt x="788" y="237"/>
                  </a:lnTo>
                  <a:lnTo>
                    <a:pt x="763" y="280"/>
                  </a:lnTo>
                  <a:lnTo>
                    <a:pt x="737" y="330"/>
                  </a:lnTo>
                  <a:lnTo>
                    <a:pt x="43" y="2016"/>
                  </a:lnTo>
                  <a:lnTo>
                    <a:pt x="18" y="2067"/>
                  </a:lnTo>
                  <a:lnTo>
                    <a:pt x="9" y="2117"/>
                  </a:lnTo>
                  <a:lnTo>
                    <a:pt x="1" y="2168"/>
                  </a:lnTo>
                  <a:lnTo>
                    <a:pt x="1" y="2219"/>
                  </a:lnTo>
                  <a:lnTo>
                    <a:pt x="9" y="2321"/>
                  </a:lnTo>
                  <a:lnTo>
                    <a:pt x="43" y="2422"/>
                  </a:lnTo>
                  <a:lnTo>
                    <a:pt x="85" y="2507"/>
                  </a:lnTo>
                  <a:lnTo>
                    <a:pt x="153" y="2592"/>
                  </a:lnTo>
                  <a:lnTo>
                    <a:pt x="187" y="2626"/>
                  </a:lnTo>
                  <a:lnTo>
                    <a:pt x="229" y="2651"/>
                  </a:lnTo>
                  <a:lnTo>
                    <a:pt x="280" y="2685"/>
                  </a:lnTo>
                  <a:lnTo>
                    <a:pt x="322" y="2702"/>
                  </a:lnTo>
                  <a:lnTo>
                    <a:pt x="373" y="2727"/>
                  </a:lnTo>
                  <a:lnTo>
                    <a:pt x="424" y="2736"/>
                  </a:lnTo>
                  <a:lnTo>
                    <a:pt x="526" y="2744"/>
                  </a:lnTo>
                  <a:lnTo>
                    <a:pt x="602" y="2744"/>
                  </a:lnTo>
                  <a:lnTo>
                    <a:pt x="678" y="2727"/>
                  </a:lnTo>
                  <a:lnTo>
                    <a:pt x="754" y="2693"/>
                  </a:lnTo>
                  <a:lnTo>
                    <a:pt x="822" y="2659"/>
                  </a:lnTo>
                  <a:lnTo>
                    <a:pt x="881" y="2609"/>
                  </a:lnTo>
                  <a:lnTo>
                    <a:pt x="932" y="2558"/>
                  </a:lnTo>
                  <a:lnTo>
                    <a:pt x="983" y="2490"/>
                  </a:lnTo>
                  <a:lnTo>
                    <a:pt x="1017" y="2422"/>
                  </a:lnTo>
                  <a:lnTo>
                    <a:pt x="1720" y="737"/>
                  </a:lnTo>
                  <a:lnTo>
                    <a:pt x="1737" y="686"/>
                  </a:lnTo>
                  <a:lnTo>
                    <a:pt x="1745" y="635"/>
                  </a:lnTo>
                  <a:lnTo>
                    <a:pt x="1754" y="584"/>
                  </a:lnTo>
                  <a:lnTo>
                    <a:pt x="1754" y="534"/>
                  </a:lnTo>
                  <a:lnTo>
                    <a:pt x="1745" y="432"/>
                  </a:lnTo>
                  <a:lnTo>
                    <a:pt x="1720" y="330"/>
                  </a:lnTo>
                  <a:lnTo>
                    <a:pt x="1669" y="237"/>
                  </a:lnTo>
                  <a:lnTo>
                    <a:pt x="1610" y="161"/>
                  </a:lnTo>
                  <a:lnTo>
                    <a:pt x="1567" y="127"/>
                  </a:lnTo>
                  <a:lnTo>
                    <a:pt x="1525" y="93"/>
                  </a:lnTo>
                  <a:lnTo>
                    <a:pt x="1483" y="68"/>
                  </a:lnTo>
                  <a:lnTo>
                    <a:pt x="1432" y="42"/>
                  </a:lnTo>
                  <a:lnTo>
                    <a:pt x="1381" y="25"/>
                  </a:lnTo>
                  <a:lnTo>
                    <a:pt x="1330" y="17"/>
                  </a:lnTo>
                  <a:lnTo>
                    <a:pt x="1279" y="9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9" name="Google Shape;3879;p27"/>
            <p:cNvSpPr/>
            <p:nvPr/>
          </p:nvSpPr>
          <p:spPr>
            <a:xfrm>
              <a:off x="1428701" y="4676921"/>
              <a:ext cx="27472" cy="42994"/>
            </a:xfrm>
            <a:custGeom>
              <a:avLst/>
              <a:gdLst/>
              <a:ahLst/>
              <a:cxnLst/>
              <a:rect l="l" t="t" r="r" b="b"/>
              <a:pathLst>
                <a:path w="1754" h="2745" fill="none" extrusionOk="0">
                  <a:moveTo>
                    <a:pt x="1432" y="42"/>
                  </a:moveTo>
                  <a:lnTo>
                    <a:pt x="1432" y="42"/>
                  </a:lnTo>
                  <a:lnTo>
                    <a:pt x="1381" y="25"/>
                  </a:lnTo>
                  <a:lnTo>
                    <a:pt x="1330" y="17"/>
                  </a:lnTo>
                  <a:lnTo>
                    <a:pt x="1279" y="9"/>
                  </a:lnTo>
                  <a:lnTo>
                    <a:pt x="1229" y="0"/>
                  </a:lnTo>
                  <a:lnTo>
                    <a:pt x="1127" y="17"/>
                  </a:lnTo>
                  <a:lnTo>
                    <a:pt x="1025" y="42"/>
                  </a:lnTo>
                  <a:lnTo>
                    <a:pt x="932" y="93"/>
                  </a:lnTo>
                  <a:lnTo>
                    <a:pt x="856" y="153"/>
                  </a:lnTo>
                  <a:lnTo>
                    <a:pt x="822" y="195"/>
                  </a:lnTo>
                  <a:lnTo>
                    <a:pt x="788" y="237"/>
                  </a:lnTo>
                  <a:lnTo>
                    <a:pt x="763" y="280"/>
                  </a:lnTo>
                  <a:lnTo>
                    <a:pt x="737" y="330"/>
                  </a:lnTo>
                  <a:lnTo>
                    <a:pt x="43" y="2016"/>
                  </a:lnTo>
                  <a:lnTo>
                    <a:pt x="43" y="2016"/>
                  </a:lnTo>
                  <a:lnTo>
                    <a:pt x="18" y="2067"/>
                  </a:lnTo>
                  <a:lnTo>
                    <a:pt x="9" y="2117"/>
                  </a:lnTo>
                  <a:lnTo>
                    <a:pt x="1" y="2168"/>
                  </a:lnTo>
                  <a:lnTo>
                    <a:pt x="1" y="2219"/>
                  </a:lnTo>
                  <a:lnTo>
                    <a:pt x="9" y="2321"/>
                  </a:lnTo>
                  <a:lnTo>
                    <a:pt x="43" y="2422"/>
                  </a:lnTo>
                  <a:lnTo>
                    <a:pt x="85" y="2507"/>
                  </a:lnTo>
                  <a:lnTo>
                    <a:pt x="153" y="2592"/>
                  </a:lnTo>
                  <a:lnTo>
                    <a:pt x="187" y="2626"/>
                  </a:lnTo>
                  <a:lnTo>
                    <a:pt x="229" y="2651"/>
                  </a:lnTo>
                  <a:lnTo>
                    <a:pt x="280" y="2685"/>
                  </a:lnTo>
                  <a:lnTo>
                    <a:pt x="322" y="2702"/>
                  </a:lnTo>
                  <a:lnTo>
                    <a:pt x="322" y="2702"/>
                  </a:lnTo>
                  <a:lnTo>
                    <a:pt x="373" y="2727"/>
                  </a:lnTo>
                  <a:lnTo>
                    <a:pt x="424" y="2736"/>
                  </a:lnTo>
                  <a:lnTo>
                    <a:pt x="526" y="2744"/>
                  </a:lnTo>
                  <a:lnTo>
                    <a:pt x="526" y="2744"/>
                  </a:lnTo>
                  <a:lnTo>
                    <a:pt x="602" y="2744"/>
                  </a:lnTo>
                  <a:lnTo>
                    <a:pt x="678" y="2727"/>
                  </a:lnTo>
                  <a:lnTo>
                    <a:pt x="754" y="2693"/>
                  </a:lnTo>
                  <a:lnTo>
                    <a:pt x="822" y="2659"/>
                  </a:lnTo>
                  <a:lnTo>
                    <a:pt x="881" y="2609"/>
                  </a:lnTo>
                  <a:lnTo>
                    <a:pt x="932" y="2558"/>
                  </a:lnTo>
                  <a:lnTo>
                    <a:pt x="983" y="2490"/>
                  </a:lnTo>
                  <a:lnTo>
                    <a:pt x="1017" y="2422"/>
                  </a:lnTo>
                  <a:lnTo>
                    <a:pt x="1720" y="737"/>
                  </a:lnTo>
                  <a:lnTo>
                    <a:pt x="1720" y="737"/>
                  </a:lnTo>
                  <a:lnTo>
                    <a:pt x="1737" y="686"/>
                  </a:lnTo>
                  <a:lnTo>
                    <a:pt x="1745" y="635"/>
                  </a:lnTo>
                  <a:lnTo>
                    <a:pt x="1754" y="584"/>
                  </a:lnTo>
                  <a:lnTo>
                    <a:pt x="1754" y="534"/>
                  </a:lnTo>
                  <a:lnTo>
                    <a:pt x="1745" y="432"/>
                  </a:lnTo>
                  <a:lnTo>
                    <a:pt x="1720" y="330"/>
                  </a:lnTo>
                  <a:lnTo>
                    <a:pt x="1669" y="237"/>
                  </a:lnTo>
                  <a:lnTo>
                    <a:pt x="1610" y="161"/>
                  </a:lnTo>
                  <a:lnTo>
                    <a:pt x="1567" y="127"/>
                  </a:lnTo>
                  <a:lnTo>
                    <a:pt x="1525" y="93"/>
                  </a:lnTo>
                  <a:lnTo>
                    <a:pt x="1483" y="68"/>
                  </a:lnTo>
                  <a:lnTo>
                    <a:pt x="1432" y="42"/>
                  </a:lnTo>
                  <a:lnTo>
                    <a:pt x="1432" y="4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0" name="Google Shape;3880;p27"/>
            <p:cNvSpPr/>
            <p:nvPr/>
          </p:nvSpPr>
          <p:spPr>
            <a:xfrm>
              <a:off x="1451114" y="467757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1" name="Google Shape;3881;p27"/>
            <p:cNvSpPr/>
            <p:nvPr/>
          </p:nvSpPr>
          <p:spPr>
            <a:xfrm>
              <a:off x="1356810" y="4529145"/>
              <a:ext cx="42994" cy="27597"/>
            </a:xfrm>
            <a:custGeom>
              <a:avLst/>
              <a:gdLst/>
              <a:ahLst/>
              <a:cxnLst/>
              <a:rect l="l" t="t" r="r" b="b"/>
              <a:pathLst>
                <a:path w="2745" h="1762" extrusionOk="0">
                  <a:moveTo>
                    <a:pt x="525" y="0"/>
                  </a:moveTo>
                  <a:lnTo>
                    <a:pt x="424" y="9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59" y="280"/>
                  </a:lnTo>
                  <a:lnTo>
                    <a:pt x="43" y="330"/>
                  </a:lnTo>
                  <a:lnTo>
                    <a:pt x="17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34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87" y="940"/>
                  </a:lnTo>
                  <a:lnTo>
                    <a:pt x="229" y="966"/>
                  </a:lnTo>
                  <a:lnTo>
                    <a:pt x="280" y="1000"/>
                  </a:lnTo>
                  <a:lnTo>
                    <a:pt x="322" y="1016"/>
                  </a:lnTo>
                  <a:lnTo>
                    <a:pt x="2007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31" y="1711"/>
                  </a:lnTo>
                  <a:lnTo>
                    <a:pt x="2499" y="1677"/>
                  </a:lnTo>
                  <a:lnTo>
                    <a:pt x="2566" y="1626"/>
                  </a:lnTo>
                  <a:lnTo>
                    <a:pt x="2617" y="1567"/>
                  </a:lnTo>
                  <a:lnTo>
                    <a:pt x="2660" y="1508"/>
                  </a:lnTo>
                  <a:lnTo>
                    <a:pt x="2702" y="1431"/>
                  </a:lnTo>
                  <a:lnTo>
                    <a:pt x="2719" y="1381"/>
                  </a:lnTo>
                  <a:lnTo>
                    <a:pt x="2727" y="1330"/>
                  </a:lnTo>
                  <a:lnTo>
                    <a:pt x="2736" y="1279"/>
                  </a:lnTo>
                  <a:lnTo>
                    <a:pt x="2744" y="1228"/>
                  </a:lnTo>
                  <a:lnTo>
                    <a:pt x="2727" y="1127"/>
                  </a:lnTo>
                  <a:lnTo>
                    <a:pt x="2702" y="1025"/>
                  </a:lnTo>
                  <a:lnTo>
                    <a:pt x="2651" y="940"/>
                  </a:lnTo>
                  <a:lnTo>
                    <a:pt x="2592" y="856"/>
                  </a:lnTo>
                  <a:lnTo>
                    <a:pt x="2549" y="822"/>
                  </a:lnTo>
                  <a:lnTo>
                    <a:pt x="2507" y="796"/>
                  </a:lnTo>
                  <a:lnTo>
                    <a:pt x="2465" y="762"/>
                  </a:lnTo>
                  <a:lnTo>
                    <a:pt x="2414" y="745"/>
                  </a:lnTo>
                  <a:lnTo>
                    <a:pt x="729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2" name="Google Shape;3882;p27"/>
            <p:cNvSpPr/>
            <p:nvPr/>
          </p:nvSpPr>
          <p:spPr>
            <a:xfrm>
              <a:off x="1356810" y="4529145"/>
              <a:ext cx="42994" cy="27597"/>
            </a:xfrm>
            <a:custGeom>
              <a:avLst/>
              <a:gdLst/>
              <a:ahLst/>
              <a:cxnLst/>
              <a:rect l="l" t="t" r="r" b="b"/>
              <a:pathLst>
                <a:path w="2745" h="1762" fill="none" extrusionOk="0">
                  <a:moveTo>
                    <a:pt x="322" y="1016"/>
                  </a:moveTo>
                  <a:lnTo>
                    <a:pt x="2007" y="1719"/>
                  </a:lnTo>
                  <a:lnTo>
                    <a:pt x="2007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31" y="1711"/>
                  </a:lnTo>
                  <a:lnTo>
                    <a:pt x="2499" y="1677"/>
                  </a:lnTo>
                  <a:lnTo>
                    <a:pt x="2566" y="1626"/>
                  </a:lnTo>
                  <a:lnTo>
                    <a:pt x="2617" y="1567"/>
                  </a:lnTo>
                  <a:lnTo>
                    <a:pt x="2660" y="1508"/>
                  </a:lnTo>
                  <a:lnTo>
                    <a:pt x="2702" y="1431"/>
                  </a:lnTo>
                  <a:lnTo>
                    <a:pt x="2702" y="1431"/>
                  </a:lnTo>
                  <a:lnTo>
                    <a:pt x="2719" y="1381"/>
                  </a:lnTo>
                  <a:lnTo>
                    <a:pt x="2727" y="1330"/>
                  </a:lnTo>
                  <a:lnTo>
                    <a:pt x="2736" y="1279"/>
                  </a:lnTo>
                  <a:lnTo>
                    <a:pt x="2744" y="1228"/>
                  </a:lnTo>
                  <a:lnTo>
                    <a:pt x="2727" y="1127"/>
                  </a:lnTo>
                  <a:lnTo>
                    <a:pt x="2702" y="1025"/>
                  </a:lnTo>
                  <a:lnTo>
                    <a:pt x="2651" y="940"/>
                  </a:lnTo>
                  <a:lnTo>
                    <a:pt x="2592" y="856"/>
                  </a:lnTo>
                  <a:lnTo>
                    <a:pt x="2549" y="822"/>
                  </a:lnTo>
                  <a:lnTo>
                    <a:pt x="2507" y="796"/>
                  </a:lnTo>
                  <a:lnTo>
                    <a:pt x="2465" y="762"/>
                  </a:lnTo>
                  <a:lnTo>
                    <a:pt x="2414" y="745"/>
                  </a:lnTo>
                  <a:lnTo>
                    <a:pt x="729" y="43"/>
                  </a:lnTo>
                  <a:lnTo>
                    <a:pt x="729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76" y="0"/>
                  </a:lnTo>
                  <a:lnTo>
                    <a:pt x="525" y="0"/>
                  </a:lnTo>
                  <a:lnTo>
                    <a:pt x="424" y="9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59" y="280"/>
                  </a:lnTo>
                  <a:lnTo>
                    <a:pt x="43" y="330"/>
                  </a:lnTo>
                  <a:lnTo>
                    <a:pt x="43" y="330"/>
                  </a:lnTo>
                  <a:lnTo>
                    <a:pt x="17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34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87" y="940"/>
                  </a:lnTo>
                  <a:lnTo>
                    <a:pt x="229" y="966"/>
                  </a:lnTo>
                  <a:lnTo>
                    <a:pt x="280" y="1000"/>
                  </a:lnTo>
                  <a:lnTo>
                    <a:pt x="322" y="1016"/>
                  </a:lnTo>
                  <a:lnTo>
                    <a:pt x="322" y="101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3" name="Google Shape;3883;p27"/>
            <p:cNvSpPr/>
            <p:nvPr/>
          </p:nvSpPr>
          <p:spPr>
            <a:xfrm>
              <a:off x="1361853" y="454505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4" name="Google Shape;3884;p27"/>
            <p:cNvSpPr/>
            <p:nvPr/>
          </p:nvSpPr>
          <p:spPr>
            <a:xfrm>
              <a:off x="1576602" y="4529411"/>
              <a:ext cx="43009" cy="27597"/>
            </a:xfrm>
            <a:custGeom>
              <a:avLst/>
              <a:gdLst/>
              <a:ahLst/>
              <a:cxnLst/>
              <a:rect l="l" t="t" r="r" b="b"/>
              <a:pathLst>
                <a:path w="2746" h="1762" extrusionOk="0">
                  <a:moveTo>
                    <a:pt x="2220" y="0"/>
                  </a:moveTo>
                  <a:lnTo>
                    <a:pt x="2169" y="9"/>
                  </a:lnTo>
                  <a:lnTo>
                    <a:pt x="2118" y="9"/>
                  </a:lnTo>
                  <a:lnTo>
                    <a:pt x="2059" y="26"/>
                  </a:lnTo>
                  <a:lnTo>
                    <a:pt x="2008" y="42"/>
                  </a:lnTo>
                  <a:lnTo>
                    <a:pt x="323" y="737"/>
                  </a:lnTo>
                  <a:lnTo>
                    <a:pt x="280" y="762"/>
                  </a:lnTo>
                  <a:lnTo>
                    <a:pt x="230" y="788"/>
                  </a:lnTo>
                  <a:lnTo>
                    <a:pt x="187" y="822"/>
                  </a:lnTo>
                  <a:lnTo>
                    <a:pt x="153" y="856"/>
                  </a:lnTo>
                  <a:lnTo>
                    <a:pt x="86" y="932"/>
                  </a:lnTo>
                  <a:lnTo>
                    <a:pt x="43" y="1025"/>
                  </a:lnTo>
                  <a:lnTo>
                    <a:pt x="9" y="1118"/>
                  </a:lnTo>
                  <a:lnTo>
                    <a:pt x="1" y="1220"/>
                  </a:lnTo>
                  <a:lnTo>
                    <a:pt x="1" y="1279"/>
                  </a:lnTo>
                  <a:lnTo>
                    <a:pt x="9" y="1330"/>
                  </a:lnTo>
                  <a:lnTo>
                    <a:pt x="18" y="1381"/>
                  </a:lnTo>
                  <a:lnTo>
                    <a:pt x="35" y="1431"/>
                  </a:lnTo>
                  <a:lnTo>
                    <a:pt x="77" y="1499"/>
                  </a:lnTo>
                  <a:lnTo>
                    <a:pt x="120" y="1567"/>
                  </a:lnTo>
                  <a:lnTo>
                    <a:pt x="179" y="1626"/>
                  </a:lnTo>
                  <a:lnTo>
                    <a:pt x="238" y="1669"/>
                  </a:lnTo>
                  <a:lnTo>
                    <a:pt x="306" y="1711"/>
                  </a:lnTo>
                  <a:lnTo>
                    <a:pt x="374" y="1736"/>
                  </a:lnTo>
                  <a:lnTo>
                    <a:pt x="450" y="1753"/>
                  </a:lnTo>
                  <a:lnTo>
                    <a:pt x="526" y="1762"/>
                  </a:lnTo>
                  <a:lnTo>
                    <a:pt x="628" y="1745"/>
                  </a:lnTo>
                  <a:lnTo>
                    <a:pt x="679" y="1736"/>
                  </a:lnTo>
                  <a:lnTo>
                    <a:pt x="729" y="1719"/>
                  </a:lnTo>
                  <a:lnTo>
                    <a:pt x="2415" y="1025"/>
                  </a:lnTo>
                  <a:lnTo>
                    <a:pt x="2466" y="999"/>
                  </a:lnTo>
                  <a:lnTo>
                    <a:pt x="2508" y="974"/>
                  </a:lnTo>
                  <a:lnTo>
                    <a:pt x="2550" y="940"/>
                  </a:lnTo>
                  <a:lnTo>
                    <a:pt x="2593" y="906"/>
                  </a:lnTo>
                  <a:lnTo>
                    <a:pt x="2652" y="822"/>
                  </a:lnTo>
                  <a:lnTo>
                    <a:pt x="2703" y="737"/>
                  </a:lnTo>
                  <a:lnTo>
                    <a:pt x="2728" y="635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7" y="432"/>
                  </a:lnTo>
                  <a:lnTo>
                    <a:pt x="2720" y="381"/>
                  </a:lnTo>
                  <a:lnTo>
                    <a:pt x="2703" y="330"/>
                  </a:lnTo>
                  <a:lnTo>
                    <a:pt x="2677" y="280"/>
                  </a:lnTo>
                  <a:lnTo>
                    <a:pt x="2652" y="237"/>
                  </a:lnTo>
                  <a:lnTo>
                    <a:pt x="2618" y="195"/>
                  </a:lnTo>
                  <a:lnTo>
                    <a:pt x="2584" y="153"/>
                  </a:lnTo>
                  <a:lnTo>
                    <a:pt x="2508" y="93"/>
                  </a:lnTo>
                  <a:lnTo>
                    <a:pt x="2415" y="42"/>
                  </a:lnTo>
                  <a:lnTo>
                    <a:pt x="2322" y="17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5" name="Google Shape;3885;p27"/>
            <p:cNvSpPr/>
            <p:nvPr/>
          </p:nvSpPr>
          <p:spPr>
            <a:xfrm>
              <a:off x="1576602" y="4529411"/>
              <a:ext cx="43009" cy="27597"/>
            </a:xfrm>
            <a:custGeom>
              <a:avLst/>
              <a:gdLst/>
              <a:ahLst/>
              <a:cxnLst/>
              <a:rect l="l" t="t" r="r" b="b"/>
              <a:pathLst>
                <a:path w="2746" h="1762" fill="none" extrusionOk="0">
                  <a:moveTo>
                    <a:pt x="35" y="1431"/>
                  </a:moveTo>
                  <a:lnTo>
                    <a:pt x="35" y="1431"/>
                  </a:lnTo>
                  <a:lnTo>
                    <a:pt x="77" y="1499"/>
                  </a:lnTo>
                  <a:lnTo>
                    <a:pt x="120" y="1567"/>
                  </a:lnTo>
                  <a:lnTo>
                    <a:pt x="179" y="1626"/>
                  </a:lnTo>
                  <a:lnTo>
                    <a:pt x="238" y="1669"/>
                  </a:lnTo>
                  <a:lnTo>
                    <a:pt x="306" y="1711"/>
                  </a:lnTo>
                  <a:lnTo>
                    <a:pt x="374" y="1736"/>
                  </a:lnTo>
                  <a:lnTo>
                    <a:pt x="450" y="1753"/>
                  </a:lnTo>
                  <a:lnTo>
                    <a:pt x="526" y="1762"/>
                  </a:lnTo>
                  <a:lnTo>
                    <a:pt x="526" y="1762"/>
                  </a:lnTo>
                  <a:lnTo>
                    <a:pt x="628" y="1745"/>
                  </a:lnTo>
                  <a:lnTo>
                    <a:pt x="679" y="1736"/>
                  </a:lnTo>
                  <a:lnTo>
                    <a:pt x="729" y="1719"/>
                  </a:lnTo>
                  <a:lnTo>
                    <a:pt x="2415" y="1025"/>
                  </a:lnTo>
                  <a:lnTo>
                    <a:pt x="2415" y="1025"/>
                  </a:lnTo>
                  <a:lnTo>
                    <a:pt x="2466" y="999"/>
                  </a:lnTo>
                  <a:lnTo>
                    <a:pt x="2508" y="974"/>
                  </a:lnTo>
                  <a:lnTo>
                    <a:pt x="2550" y="940"/>
                  </a:lnTo>
                  <a:lnTo>
                    <a:pt x="2593" y="906"/>
                  </a:lnTo>
                  <a:lnTo>
                    <a:pt x="2652" y="822"/>
                  </a:lnTo>
                  <a:lnTo>
                    <a:pt x="2703" y="737"/>
                  </a:lnTo>
                  <a:lnTo>
                    <a:pt x="2728" y="635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7" y="432"/>
                  </a:lnTo>
                  <a:lnTo>
                    <a:pt x="2720" y="381"/>
                  </a:lnTo>
                  <a:lnTo>
                    <a:pt x="2703" y="330"/>
                  </a:lnTo>
                  <a:lnTo>
                    <a:pt x="2703" y="330"/>
                  </a:lnTo>
                  <a:lnTo>
                    <a:pt x="2677" y="280"/>
                  </a:lnTo>
                  <a:lnTo>
                    <a:pt x="2652" y="237"/>
                  </a:lnTo>
                  <a:lnTo>
                    <a:pt x="2618" y="195"/>
                  </a:lnTo>
                  <a:lnTo>
                    <a:pt x="2584" y="153"/>
                  </a:lnTo>
                  <a:lnTo>
                    <a:pt x="2508" y="93"/>
                  </a:lnTo>
                  <a:lnTo>
                    <a:pt x="2415" y="42"/>
                  </a:lnTo>
                  <a:lnTo>
                    <a:pt x="2322" y="17"/>
                  </a:lnTo>
                  <a:lnTo>
                    <a:pt x="2220" y="0"/>
                  </a:lnTo>
                  <a:lnTo>
                    <a:pt x="2169" y="9"/>
                  </a:lnTo>
                  <a:lnTo>
                    <a:pt x="2118" y="9"/>
                  </a:lnTo>
                  <a:lnTo>
                    <a:pt x="2059" y="26"/>
                  </a:lnTo>
                  <a:lnTo>
                    <a:pt x="2008" y="42"/>
                  </a:lnTo>
                  <a:lnTo>
                    <a:pt x="323" y="737"/>
                  </a:lnTo>
                  <a:lnTo>
                    <a:pt x="323" y="737"/>
                  </a:lnTo>
                  <a:lnTo>
                    <a:pt x="280" y="762"/>
                  </a:lnTo>
                  <a:lnTo>
                    <a:pt x="230" y="788"/>
                  </a:lnTo>
                  <a:lnTo>
                    <a:pt x="187" y="822"/>
                  </a:lnTo>
                  <a:lnTo>
                    <a:pt x="153" y="856"/>
                  </a:lnTo>
                  <a:lnTo>
                    <a:pt x="86" y="932"/>
                  </a:lnTo>
                  <a:lnTo>
                    <a:pt x="43" y="1025"/>
                  </a:lnTo>
                  <a:lnTo>
                    <a:pt x="9" y="1118"/>
                  </a:lnTo>
                  <a:lnTo>
                    <a:pt x="1" y="1220"/>
                  </a:lnTo>
                  <a:lnTo>
                    <a:pt x="1" y="1279"/>
                  </a:lnTo>
                  <a:lnTo>
                    <a:pt x="9" y="1330"/>
                  </a:lnTo>
                  <a:lnTo>
                    <a:pt x="18" y="1381"/>
                  </a:lnTo>
                  <a:lnTo>
                    <a:pt x="35" y="1431"/>
                  </a:lnTo>
                  <a:lnTo>
                    <a:pt x="35" y="14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6" name="Google Shape;3886;p27"/>
            <p:cNvSpPr/>
            <p:nvPr/>
          </p:nvSpPr>
          <p:spPr>
            <a:xfrm>
              <a:off x="1577134" y="4551824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7" name="Google Shape;3887;p27"/>
            <p:cNvSpPr/>
            <p:nvPr/>
          </p:nvSpPr>
          <p:spPr>
            <a:xfrm>
              <a:off x="1519700" y="4677046"/>
              <a:ext cx="27613" cy="42994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483" y="1"/>
                  </a:moveTo>
                  <a:lnTo>
                    <a:pt x="433" y="9"/>
                  </a:lnTo>
                  <a:lnTo>
                    <a:pt x="382" y="26"/>
                  </a:lnTo>
                  <a:lnTo>
                    <a:pt x="331" y="43"/>
                  </a:lnTo>
                  <a:lnTo>
                    <a:pt x="280" y="68"/>
                  </a:lnTo>
                  <a:lnTo>
                    <a:pt x="238" y="94"/>
                  </a:lnTo>
                  <a:lnTo>
                    <a:pt x="195" y="128"/>
                  </a:lnTo>
                  <a:lnTo>
                    <a:pt x="153" y="161"/>
                  </a:lnTo>
                  <a:lnTo>
                    <a:pt x="94" y="238"/>
                  </a:lnTo>
                  <a:lnTo>
                    <a:pt x="43" y="331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6"/>
                  </a:lnTo>
                  <a:lnTo>
                    <a:pt x="18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7" y="2414"/>
                  </a:lnTo>
                  <a:lnTo>
                    <a:pt x="780" y="2491"/>
                  </a:lnTo>
                  <a:lnTo>
                    <a:pt x="822" y="2558"/>
                  </a:lnTo>
                  <a:lnTo>
                    <a:pt x="873" y="2609"/>
                  </a:lnTo>
                  <a:lnTo>
                    <a:pt x="941" y="2660"/>
                  </a:lnTo>
                  <a:lnTo>
                    <a:pt x="1008" y="2694"/>
                  </a:lnTo>
                  <a:lnTo>
                    <a:pt x="1076" y="2719"/>
                  </a:lnTo>
                  <a:lnTo>
                    <a:pt x="1152" y="2736"/>
                  </a:lnTo>
                  <a:lnTo>
                    <a:pt x="1229" y="2745"/>
                  </a:lnTo>
                  <a:lnTo>
                    <a:pt x="1330" y="2736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83" y="2685"/>
                  </a:lnTo>
                  <a:lnTo>
                    <a:pt x="1525" y="2651"/>
                  </a:lnTo>
                  <a:lnTo>
                    <a:pt x="1567" y="2626"/>
                  </a:lnTo>
                  <a:lnTo>
                    <a:pt x="1610" y="2592"/>
                  </a:lnTo>
                  <a:lnTo>
                    <a:pt x="1669" y="2507"/>
                  </a:lnTo>
                  <a:lnTo>
                    <a:pt x="1720" y="2423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9"/>
                  </a:lnTo>
                  <a:lnTo>
                    <a:pt x="1754" y="2118"/>
                  </a:lnTo>
                  <a:lnTo>
                    <a:pt x="1737" y="2067"/>
                  </a:lnTo>
                  <a:lnTo>
                    <a:pt x="1720" y="2016"/>
                  </a:lnTo>
                  <a:lnTo>
                    <a:pt x="1025" y="331"/>
                  </a:lnTo>
                  <a:lnTo>
                    <a:pt x="1000" y="280"/>
                  </a:lnTo>
                  <a:lnTo>
                    <a:pt x="975" y="238"/>
                  </a:lnTo>
                  <a:lnTo>
                    <a:pt x="941" y="195"/>
                  </a:lnTo>
                  <a:lnTo>
                    <a:pt x="907" y="153"/>
                  </a:lnTo>
                  <a:lnTo>
                    <a:pt x="831" y="94"/>
                  </a:lnTo>
                  <a:lnTo>
                    <a:pt x="737" y="43"/>
                  </a:lnTo>
                  <a:lnTo>
                    <a:pt x="63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8" name="Google Shape;3888;p27"/>
            <p:cNvSpPr/>
            <p:nvPr/>
          </p:nvSpPr>
          <p:spPr>
            <a:xfrm>
              <a:off x="1519700" y="4677046"/>
              <a:ext cx="27613" cy="42994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1025" y="331"/>
                  </a:moveTo>
                  <a:lnTo>
                    <a:pt x="1025" y="331"/>
                  </a:lnTo>
                  <a:lnTo>
                    <a:pt x="1000" y="280"/>
                  </a:lnTo>
                  <a:lnTo>
                    <a:pt x="975" y="238"/>
                  </a:lnTo>
                  <a:lnTo>
                    <a:pt x="941" y="195"/>
                  </a:lnTo>
                  <a:lnTo>
                    <a:pt x="907" y="153"/>
                  </a:lnTo>
                  <a:lnTo>
                    <a:pt x="831" y="94"/>
                  </a:lnTo>
                  <a:lnTo>
                    <a:pt x="737" y="43"/>
                  </a:lnTo>
                  <a:lnTo>
                    <a:pt x="636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3" y="9"/>
                  </a:lnTo>
                  <a:lnTo>
                    <a:pt x="382" y="26"/>
                  </a:lnTo>
                  <a:lnTo>
                    <a:pt x="331" y="43"/>
                  </a:lnTo>
                  <a:lnTo>
                    <a:pt x="331" y="43"/>
                  </a:lnTo>
                  <a:lnTo>
                    <a:pt x="280" y="68"/>
                  </a:lnTo>
                  <a:lnTo>
                    <a:pt x="238" y="94"/>
                  </a:lnTo>
                  <a:lnTo>
                    <a:pt x="195" y="128"/>
                  </a:lnTo>
                  <a:lnTo>
                    <a:pt x="153" y="161"/>
                  </a:lnTo>
                  <a:lnTo>
                    <a:pt x="94" y="238"/>
                  </a:lnTo>
                  <a:lnTo>
                    <a:pt x="43" y="331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6"/>
                  </a:lnTo>
                  <a:lnTo>
                    <a:pt x="18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7" y="2414"/>
                  </a:lnTo>
                  <a:lnTo>
                    <a:pt x="737" y="2414"/>
                  </a:lnTo>
                  <a:lnTo>
                    <a:pt x="780" y="2491"/>
                  </a:lnTo>
                  <a:lnTo>
                    <a:pt x="822" y="2558"/>
                  </a:lnTo>
                  <a:lnTo>
                    <a:pt x="873" y="2609"/>
                  </a:lnTo>
                  <a:lnTo>
                    <a:pt x="941" y="2660"/>
                  </a:lnTo>
                  <a:lnTo>
                    <a:pt x="1008" y="2694"/>
                  </a:lnTo>
                  <a:lnTo>
                    <a:pt x="1076" y="2719"/>
                  </a:lnTo>
                  <a:lnTo>
                    <a:pt x="1152" y="2736"/>
                  </a:lnTo>
                  <a:lnTo>
                    <a:pt x="1229" y="2745"/>
                  </a:lnTo>
                  <a:lnTo>
                    <a:pt x="1229" y="2745"/>
                  </a:lnTo>
                  <a:lnTo>
                    <a:pt x="1330" y="2736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32" y="2702"/>
                  </a:lnTo>
                  <a:lnTo>
                    <a:pt x="1483" y="2685"/>
                  </a:lnTo>
                  <a:lnTo>
                    <a:pt x="1525" y="2651"/>
                  </a:lnTo>
                  <a:lnTo>
                    <a:pt x="1567" y="2626"/>
                  </a:lnTo>
                  <a:lnTo>
                    <a:pt x="1610" y="2592"/>
                  </a:lnTo>
                  <a:lnTo>
                    <a:pt x="1669" y="2507"/>
                  </a:lnTo>
                  <a:lnTo>
                    <a:pt x="1720" y="2423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9"/>
                  </a:lnTo>
                  <a:lnTo>
                    <a:pt x="1754" y="2118"/>
                  </a:lnTo>
                  <a:lnTo>
                    <a:pt x="1737" y="2067"/>
                  </a:lnTo>
                  <a:lnTo>
                    <a:pt x="1720" y="2016"/>
                  </a:lnTo>
                  <a:lnTo>
                    <a:pt x="1025" y="33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9" name="Google Shape;3889;p27"/>
            <p:cNvSpPr/>
            <p:nvPr/>
          </p:nvSpPr>
          <p:spPr>
            <a:xfrm>
              <a:off x="1535754" y="4682214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0" name="Google Shape;3890;p27"/>
            <p:cNvSpPr/>
            <p:nvPr/>
          </p:nvSpPr>
          <p:spPr>
            <a:xfrm>
              <a:off x="1356669" y="4620269"/>
              <a:ext cx="42994" cy="27472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9" y="1"/>
                  </a:moveTo>
                  <a:lnTo>
                    <a:pt x="2118" y="9"/>
                  </a:lnTo>
                  <a:lnTo>
                    <a:pt x="2059" y="18"/>
                  </a:lnTo>
                  <a:lnTo>
                    <a:pt x="2008" y="43"/>
                  </a:lnTo>
                  <a:lnTo>
                    <a:pt x="331" y="737"/>
                  </a:lnTo>
                  <a:lnTo>
                    <a:pt x="280" y="754"/>
                  </a:lnTo>
                  <a:lnTo>
                    <a:pt x="229" y="788"/>
                  </a:lnTo>
                  <a:lnTo>
                    <a:pt x="187" y="814"/>
                  </a:lnTo>
                  <a:lnTo>
                    <a:pt x="153" y="848"/>
                  </a:lnTo>
                  <a:lnTo>
                    <a:pt x="85" y="932"/>
                  </a:lnTo>
                  <a:lnTo>
                    <a:pt x="43" y="1017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18" y="1373"/>
                  </a:lnTo>
                  <a:lnTo>
                    <a:pt x="43" y="1424"/>
                  </a:lnTo>
                  <a:lnTo>
                    <a:pt x="77" y="1500"/>
                  </a:lnTo>
                  <a:lnTo>
                    <a:pt x="119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73" y="1728"/>
                  </a:lnTo>
                  <a:lnTo>
                    <a:pt x="450" y="1745"/>
                  </a:lnTo>
                  <a:lnTo>
                    <a:pt x="526" y="1754"/>
                  </a:lnTo>
                  <a:lnTo>
                    <a:pt x="627" y="1745"/>
                  </a:lnTo>
                  <a:lnTo>
                    <a:pt x="678" y="1728"/>
                  </a:lnTo>
                  <a:lnTo>
                    <a:pt x="729" y="1711"/>
                  </a:lnTo>
                  <a:lnTo>
                    <a:pt x="2415" y="1017"/>
                  </a:lnTo>
                  <a:lnTo>
                    <a:pt x="2465" y="992"/>
                  </a:lnTo>
                  <a:lnTo>
                    <a:pt x="2508" y="966"/>
                  </a:lnTo>
                  <a:lnTo>
                    <a:pt x="2550" y="932"/>
                  </a:lnTo>
                  <a:lnTo>
                    <a:pt x="2592" y="898"/>
                  </a:lnTo>
                  <a:lnTo>
                    <a:pt x="2652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19" y="382"/>
                  </a:lnTo>
                  <a:lnTo>
                    <a:pt x="2702" y="322"/>
                  </a:lnTo>
                  <a:lnTo>
                    <a:pt x="2677" y="280"/>
                  </a:lnTo>
                  <a:lnTo>
                    <a:pt x="2652" y="229"/>
                  </a:lnTo>
                  <a:lnTo>
                    <a:pt x="2618" y="187"/>
                  </a:lnTo>
                  <a:lnTo>
                    <a:pt x="2584" y="153"/>
                  </a:lnTo>
                  <a:lnTo>
                    <a:pt x="2508" y="85"/>
                  </a:lnTo>
                  <a:lnTo>
                    <a:pt x="2415" y="43"/>
                  </a:lnTo>
                  <a:lnTo>
                    <a:pt x="2321" y="9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1" name="Google Shape;3891;p27"/>
            <p:cNvSpPr/>
            <p:nvPr/>
          </p:nvSpPr>
          <p:spPr>
            <a:xfrm>
              <a:off x="1356669" y="4620269"/>
              <a:ext cx="42994" cy="27472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702" y="322"/>
                  </a:moveTo>
                  <a:lnTo>
                    <a:pt x="2702" y="322"/>
                  </a:lnTo>
                  <a:lnTo>
                    <a:pt x="2677" y="280"/>
                  </a:lnTo>
                  <a:lnTo>
                    <a:pt x="2652" y="229"/>
                  </a:lnTo>
                  <a:lnTo>
                    <a:pt x="2618" y="187"/>
                  </a:lnTo>
                  <a:lnTo>
                    <a:pt x="2584" y="153"/>
                  </a:lnTo>
                  <a:lnTo>
                    <a:pt x="2508" y="85"/>
                  </a:lnTo>
                  <a:lnTo>
                    <a:pt x="2415" y="43"/>
                  </a:lnTo>
                  <a:lnTo>
                    <a:pt x="2321" y="9"/>
                  </a:lnTo>
                  <a:lnTo>
                    <a:pt x="2220" y="1"/>
                  </a:lnTo>
                  <a:lnTo>
                    <a:pt x="2169" y="1"/>
                  </a:lnTo>
                  <a:lnTo>
                    <a:pt x="2118" y="9"/>
                  </a:lnTo>
                  <a:lnTo>
                    <a:pt x="2059" y="18"/>
                  </a:lnTo>
                  <a:lnTo>
                    <a:pt x="2008" y="43"/>
                  </a:lnTo>
                  <a:lnTo>
                    <a:pt x="331" y="737"/>
                  </a:lnTo>
                  <a:lnTo>
                    <a:pt x="331" y="737"/>
                  </a:lnTo>
                  <a:lnTo>
                    <a:pt x="280" y="754"/>
                  </a:lnTo>
                  <a:lnTo>
                    <a:pt x="229" y="788"/>
                  </a:lnTo>
                  <a:lnTo>
                    <a:pt x="187" y="814"/>
                  </a:lnTo>
                  <a:lnTo>
                    <a:pt x="153" y="848"/>
                  </a:lnTo>
                  <a:lnTo>
                    <a:pt x="85" y="932"/>
                  </a:lnTo>
                  <a:lnTo>
                    <a:pt x="43" y="1017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18" y="1373"/>
                  </a:lnTo>
                  <a:lnTo>
                    <a:pt x="43" y="1424"/>
                  </a:lnTo>
                  <a:lnTo>
                    <a:pt x="43" y="1424"/>
                  </a:lnTo>
                  <a:lnTo>
                    <a:pt x="77" y="1500"/>
                  </a:lnTo>
                  <a:lnTo>
                    <a:pt x="119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73" y="1728"/>
                  </a:lnTo>
                  <a:lnTo>
                    <a:pt x="450" y="1745"/>
                  </a:lnTo>
                  <a:lnTo>
                    <a:pt x="526" y="1754"/>
                  </a:lnTo>
                  <a:lnTo>
                    <a:pt x="526" y="1754"/>
                  </a:lnTo>
                  <a:lnTo>
                    <a:pt x="627" y="1745"/>
                  </a:lnTo>
                  <a:lnTo>
                    <a:pt x="678" y="1728"/>
                  </a:lnTo>
                  <a:lnTo>
                    <a:pt x="729" y="1711"/>
                  </a:lnTo>
                  <a:lnTo>
                    <a:pt x="2415" y="1017"/>
                  </a:lnTo>
                  <a:lnTo>
                    <a:pt x="2415" y="1017"/>
                  </a:lnTo>
                  <a:lnTo>
                    <a:pt x="2465" y="992"/>
                  </a:lnTo>
                  <a:lnTo>
                    <a:pt x="2508" y="966"/>
                  </a:lnTo>
                  <a:lnTo>
                    <a:pt x="2550" y="932"/>
                  </a:lnTo>
                  <a:lnTo>
                    <a:pt x="2592" y="898"/>
                  </a:lnTo>
                  <a:lnTo>
                    <a:pt x="2652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19" y="382"/>
                  </a:lnTo>
                  <a:lnTo>
                    <a:pt x="2702" y="322"/>
                  </a:lnTo>
                  <a:lnTo>
                    <a:pt x="2702" y="32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2" name="Google Shape;3892;p27"/>
            <p:cNvSpPr/>
            <p:nvPr/>
          </p:nvSpPr>
          <p:spPr>
            <a:xfrm>
              <a:off x="1398989" y="4625313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3" name="Google Shape;3893;p27"/>
            <p:cNvSpPr/>
            <p:nvPr/>
          </p:nvSpPr>
          <p:spPr>
            <a:xfrm>
              <a:off x="1428967" y="4457113"/>
              <a:ext cx="27472" cy="42994"/>
            </a:xfrm>
            <a:custGeom>
              <a:avLst/>
              <a:gdLst/>
              <a:ahLst/>
              <a:cxnLst/>
              <a:rect l="l" t="t" r="r" b="b"/>
              <a:pathLst>
                <a:path w="1754" h="2745" extrusionOk="0">
                  <a:moveTo>
                    <a:pt x="483" y="0"/>
                  </a:moveTo>
                  <a:lnTo>
                    <a:pt x="432" y="9"/>
                  </a:lnTo>
                  <a:lnTo>
                    <a:pt x="382" y="26"/>
                  </a:lnTo>
                  <a:lnTo>
                    <a:pt x="331" y="43"/>
                  </a:lnTo>
                  <a:lnTo>
                    <a:pt x="280" y="68"/>
                  </a:lnTo>
                  <a:lnTo>
                    <a:pt x="229" y="93"/>
                  </a:lnTo>
                  <a:lnTo>
                    <a:pt x="195" y="127"/>
                  </a:lnTo>
                  <a:lnTo>
                    <a:pt x="153" y="161"/>
                  </a:lnTo>
                  <a:lnTo>
                    <a:pt x="85" y="237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1" y="525"/>
                  </a:lnTo>
                  <a:lnTo>
                    <a:pt x="1" y="576"/>
                  </a:lnTo>
                  <a:lnTo>
                    <a:pt x="9" y="627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22" y="2558"/>
                  </a:lnTo>
                  <a:lnTo>
                    <a:pt x="873" y="2609"/>
                  </a:lnTo>
                  <a:lnTo>
                    <a:pt x="932" y="2660"/>
                  </a:lnTo>
                  <a:lnTo>
                    <a:pt x="1000" y="2694"/>
                  </a:lnTo>
                  <a:lnTo>
                    <a:pt x="1076" y="2727"/>
                  </a:lnTo>
                  <a:lnTo>
                    <a:pt x="1152" y="2744"/>
                  </a:lnTo>
                  <a:lnTo>
                    <a:pt x="1229" y="2744"/>
                  </a:lnTo>
                  <a:lnTo>
                    <a:pt x="1330" y="2736"/>
                  </a:lnTo>
                  <a:lnTo>
                    <a:pt x="1381" y="2727"/>
                  </a:lnTo>
                  <a:lnTo>
                    <a:pt x="1423" y="2702"/>
                  </a:lnTo>
                  <a:lnTo>
                    <a:pt x="1474" y="2685"/>
                  </a:lnTo>
                  <a:lnTo>
                    <a:pt x="1525" y="2651"/>
                  </a:lnTo>
                  <a:lnTo>
                    <a:pt x="1567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4" y="2219"/>
                  </a:lnTo>
                  <a:lnTo>
                    <a:pt x="1754" y="2168"/>
                  </a:lnTo>
                  <a:lnTo>
                    <a:pt x="1745" y="2118"/>
                  </a:lnTo>
                  <a:lnTo>
                    <a:pt x="1737" y="2067"/>
                  </a:lnTo>
                  <a:lnTo>
                    <a:pt x="1711" y="2016"/>
                  </a:lnTo>
                  <a:lnTo>
                    <a:pt x="1017" y="331"/>
                  </a:lnTo>
                  <a:lnTo>
                    <a:pt x="1000" y="280"/>
                  </a:lnTo>
                  <a:lnTo>
                    <a:pt x="966" y="237"/>
                  </a:lnTo>
                  <a:lnTo>
                    <a:pt x="941" y="195"/>
                  </a:lnTo>
                  <a:lnTo>
                    <a:pt x="898" y="153"/>
                  </a:lnTo>
                  <a:lnTo>
                    <a:pt x="822" y="93"/>
                  </a:lnTo>
                  <a:lnTo>
                    <a:pt x="737" y="43"/>
                  </a:lnTo>
                  <a:lnTo>
                    <a:pt x="636" y="9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4" name="Google Shape;3894;p27"/>
            <p:cNvSpPr/>
            <p:nvPr/>
          </p:nvSpPr>
          <p:spPr>
            <a:xfrm>
              <a:off x="1428967" y="4457113"/>
              <a:ext cx="27472" cy="42994"/>
            </a:xfrm>
            <a:custGeom>
              <a:avLst/>
              <a:gdLst/>
              <a:ahLst/>
              <a:cxnLst/>
              <a:rect l="l" t="t" r="r" b="b"/>
              <a:pathLst>
                <a:path w="1754" h="2745" fill="none" extrusionOk="0">
                  <a:moveTo>
                    <a:pt x="737" y="2423"/>
                  </a:moveTo>
                  <a:lnTo>
                    <a:pt x="737" y="2423"/>
                  </a:lnTo>
                  <a:lnTo>
                    <a:pt x="771" y="2490"/>
                  </a:lnTo>
                  <a:lnTo>
                    <a:pt x="822" y="2558"/>
                  </a:lnTo>
                  <a:lnTo>
                    <a:pt x="873" y="2609"/>
                  </a:lnTo>
                  <a:lnTo>
                    <a:pt x="932" y="2660"/>
                  </a:lnTo>
                  <a:lnTo>
                    <a:pt x="1000" y="2694"/>
                  </a:lnTo>
                  <a:lnTo>
                    <a:pt x="1076" y="2727"/>
                  </a:lnTo>
                  <a:lnTo>
                    <a:pt x="1152" y="2744"/>
                  </a:lnTo>
                  <a:lnTo>
                    <a:pt x="1229" y="2744"/>
                  </a:lnTo>
                  <a:lnTo>
                    <a:pt x="1229" y="2744"/>
                  </a:lnTo>
                  <a:lnTo>
                    <a:pt x="1330" y="2736"/>
                  </a:lnTo>
                  <a:lnTo>
                    <a:pt x="1381" y="2727"/>
                  </a:lnTo>
                  <a:lnTo>
                    <a:pt x="1423" y="2702"/>
                  </a:lnTo>
                  <a:lnTo>
                    <a:pt x="1423" y="2702"/>
                  </a:lnTo>
                  <a:lnTo>
                    <a:pt x="1474" y="2685"/>
                  </a:lnTo>
                  <a:lnTo>
                    <a:pt x="1525" y="2651"/>
                  </a:lnTo>
                  <a:lnTo>
                    <a:pt x="1567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4" y="2219"/>
                  </a:lnTo>
                  <a:lnTo>
                    <a:pt x="1754" y="2168"/>
                  </a:lnTo>
                  <a:lnTo>
                    <a:pt x="1745" y="2118"/>
                  </a:lnTo>
                  <a:lnTo>
                    <a:pt x="1737" y="2067"/>
                  </a:lnTo>
                  <a:lnTo>
                    <a:pt x="1711" y="2016"/>
                  </a:lnTo>
                  <a:lnTo>
                    <a:pt x="1017" y="331"/>
                  </a:lnTo>
                  <a:lnTo>
                    <a:pt x="1017" y="331"/>
                  </a:lnTo>
                  <a:lnTo>
                    <a:pt x="1000" y="280"/>
                  </a:lnTo>
                  <a:lnTo>
                    <a:pt x="966" y="237"/>
                  </a:lnTo>
                  <a:lnTo>
                    <a:pt x="941" y="195"/>
                  </a:lnTo>
                  <a:lnTo>
                    <a:pt x="898" y="153"/>
                  </a:lnTo>
                  <a:lnTo>
                    <a:pt x="822" y="93"/>
                  </a:lnTo>
                  <a:lnTo>
                    <a:pt x="737" y="43"/>
                  </a:lnTo>
                  <a:lnTo>
                    <a:pt x="636" y="9"/>
                  </a:lnTo>
                  <a:lnTo>
                    <a:pt x="534" y="0"/>
                  </a:lnTo>
                  <a:lnTo>
                    <a:pt x="483" y="0"/>
                  </a:lnTo>
                  <a:lnTo>
                    <a:pt x="432" y="9"/>
                  </a:lnTo>
                  <a:lnTo>
                    <a:pt x="382" y="26"/>
                  </a:lnTo>
                  <a:lnTo>
                    <a:pt x="331" y="43"/>
                  </a:lnTo>
                  <a:lnTo>
                    <a:pt x="331" y="43"/>
                  </a:lnTo>
                  <a:lnTo>
                    <a:pt x="280" y="68"/>
                  </a:lnTo>
                  <a:lnTo>
                    <a:pt x="229" y="93"/>
                  </a:lnTo>
                  <a:lnTo>
                    <a:pt x="195" y="127"/>
                  </a:lnTo>
                  <a:lnTo>
                    <a:pt x="153" y="161"/>
                  </a:lnTo>
                  <a:lnTo>
                    <a:pt x="85" y="237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1" y="525"/>
                  </a:lnTo>
                  <a:lnTo>
                    <a:pt x="1" y="576"/>
                  </a:lnTo>
                  <a:lnTo>
                    <a:pt x="9" y="627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737" y="242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5" name="Google Shape;3895;p27"/>
            <p:cNvSpPr/>
            <p:nvPr/>
          </p:nvSpPr>
          <p:spPr>
            <a:xfrm>
              <a:off x="1440510" y="449504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6" name="Google Shape;3896;p27"/>
            <p:cNvSpPr/>
            <p:nvPr/>
          </p:nvSpPr>
          <p:spPr>
            <a:xfrm>
              <a:off x="1411190" y="4511759"/>
              <a:ext cx="153759" cy="153226"/>
            </a:xfrm>
            <a:custGeom>
              <a:avLst/>
              <a:gdLst/>
              <a:ahLst/>
              <a:cxnLst/>
              <a:rect l="l" t="t" r="r" b="b"/>
              <a:pathLst>
                <a:path w="9817" h="9783" extrusionOk="0">
                  <a:moveTo>
                    <a:pt x="4913" y="1"/>
                  </a:moveTo>
                  <a:lnTo>
                    <a:pt x="4659" y="9"/>
                  </a:lnTo>
                  <a:lnTo>
                    <a:pt x="4413" y="26"/>
                  </a:lnTo>
                  <a:lnTo>
                    <a:pt x="4168" y="60"/>
                  </a:lnTo>
                  <a:lnTo>
                    <a:pt x="3922" y="102"/>
                  </a:lnTo>
                  <a:lnTo>
                    <a:pt x="3685" y="153"/>
                  </a:lnTo>
                  <a:lnTo>
                    <a:pt x="3456" y="221"/>
                  </a:lnTo>
                  <a:lnTo>
                    <a:pt x="3227" y="297"/>
                  </a:lnTo>
                  <a:lnTo>
                    <a:pt x="3007" y="382"/>
                  </a:lnTo>
                  <a:lnTo>
                    <a:pt x="2787" y="483"/>
                  </a:lnTo>
                  <a:lnTo>
                    <a:pt x="2575" y="594"/>
                  </a:lnTo>
                  <a:lnTo>
                    <a:pt x="2372" y="712"/>
                  </a:lnTo>
                  <a:lnTo>
                    <a:pt x="2169" y="839"/>
                  </a:lnTo>
                  <a:lnTo>
                    <a:pt x="1974" y="975"/>
                  </a:lnTo>
                  <a:lnTo>
                    <a:pt x="1796" y="1119"/>
                  </a:lnTo>
                  <a:lnTo>
                    <a:pt x="1610" y="1280"/>
                  </a:lnTo>
                  <a:lnTo>
                    <a:pt x="1440" y="1440"/>
                  </a:lnTo>
                  <a:lnTo>
                    <a:pt x="1280" y="1610"/>
                  </a:lnTo>
                  <a:lnTo>
                    <a:pt x="1127" y="1788"/>
                  </a:lnTo>
                  <a:lnTo>
                    <a:pt x="983" y="1974"/>
                  </a:lnTo>
                  <a:lnTo>
                    <a:pt x="848" y="2160"/>
                  </a:lnTo>
                  <a:lnTo>
                    <a:pt x="712" y="2364"/>
                  </a:lnTo>
                  <a:lnTo>
                    <a:pt x="602" y="2567"/>
                  </a:lnTo>
                  <a:lnTo>
                    <a:pt x="492" y="2779"/>
                  </a:lnTo>
                  <a:lnTo>
                    <a:pt x="390" y="2999"/>
                  </a:lnTo>
                  <a:lnTo>
                    <a:pt x="306" y="3219"/>
                  </a:lnTo>
                  <a:lnTo>
                    <a:pt x="229" y="3448"/>
                  </a:lnTo>
                  <a:lnTo>
                    <a:pt x="162" y="3685"/>
                  </a:lnTo>
                  <a:lnTo>
                    <a:pt x="102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0"/>
                  </a:lnTo>
                  <a:lnTo>
                    <a:pt x="1" y="4904"/>
                  </a:lnTo>
                  <a:lnTo>
                    <a:pt x="9" y="5142"/>
                  </a:lnTo>
                  <a:lnTo>
                    <a:pt x="26" y="5370"/>
                  </a:lnTo>
                  <a:lnTo>
                    <a:pt x="51" y="5607"/>
                  </a:lnTo>
                  <a:lnTo>
                    <a:pt x="94" y="5828"/>
                  </a:lnTo>
                  <a:lnTo>
                    <a:pt x="136" y="6056"/>
                  </a:lnTo>
                  <a:lnTo>
                    <a:pt x="195" y="6268"/>
                  </a:lnTo>
                  <a:lnTo>
                    <a:pt x="263" y="6488"/>
                  </a:lnTo>
                  <a:lnTo>
                    <a:pt x="339" y="6700"/>
                  </a:lnTo>
                  <a:lnTo>
                    <a:pt x="433" y="6903"/>
                  </a:lnTo>
                  <a:lnTo>
                    <a:pt x="526" y="7107"/>
                  </a:lnTo>
                  <a:lnTo>
                    <a:pt x="627" y="7301"/>
                  </a:lnTo>
                  <a:lnTo>
                    <a:pt x="746" y="7488"/>
                  </a:lnTo>
                  <a:lnTo>
                    <a:pt x="865" y="7674"/>
                  </a:lnTo>
                  <a:lnTo>
                    <a:pt x="992" y="7852"/>
                  </a:lnTo>
                  <a:lnTo>
                    <a:pt x="1127" y="8030"/>
                  </a:lnTo>
                  <a:lnTo>
                    <a:pt x="1271" y="8191"/>
                  </a:lnTo>
                  <a:lnTo>
                    <a:pt x="1424" y="8352"/>
                  </a:lnTo>
                  <a:lnTo>
                    <a:pt x="1584" y="8504"/>
                  </a:lnTo>
                  <a:lnTo>
                    <a:pt x="1745" y="8648"/>
                  </a:lnTo>
                  <a:lnTo>
                    <a:pt x="1915" y="8792"/>
                  </a:lnTo>
                  <a:lnTo>
                    <a:pt x="2093" y="8919"/>
                  </a:lnTo>
                  <a:lnTo>
                    <a:pt x="2279" y="9046"/>
                  </a:lnTo>
                  <a:lnTo>
                    <a:pt x="2465" y="9156"/>
                  </a:lnTo>
                  <a:lnTo>
                    <a:pt x="2660" y="9266"/>
                  </a:lnTo>
                  <a:lnTo>
                    <a:pt x="2863" y="9359"/>
                  </a:lnTo>
                  <a:lnTo>
                    <a:pt x="3067" y="9453"/>
                  </a:lnTo>
                  <a:lnTo>
                    <a:pt x="3278" y="9529"/>
                  </a:lnTo>
                  <a:lnTo>
                    <a:pt x="3490" y="9605"/>
                  </a:lnTo>
                  <a:lnTo>
                    <a:pt x="3702" y="9664"/>
                  </a:lnTo>
                  <a:lnTo>
                    <a:pt x="3930" y="9715"/>
                  </a:lnTo>
                  <a:lnTo>
                    <a:pt x="4151" y="9757"/>
                  </a:lnTo>
                  <a:lnTo>
                    <a:pt x="4379" y="9783"/>
                  </a:lnTo>
                  <a:lnTo>
                    <a:pt x="4379" y="6666"/>
                  </a:lnTo>
                  <a:lnTo>
                    <a:pt x="4218" y="6827"/>
                  </a:lnTo>
                  <a:lnTo>
                    <a:pt x="4176" y="6861"/>
                  </a:lnTo>
                  <a:lnTo>
                    <a:pt x="4134" y="6886"/>
                  </a:lnTo>
                  <a:lnTo>
                    <a:pt x="4049" y="6937"/>
                  </a:lnTo>
                  <a:lnTo>
                    <a:pt x="3947" y="6963"/>
                  </a:lnTo>
                  <a:lnTo>
                    <a:pt x="3846" y="6971"/>
                  </a:lnTo>
                  <a:lnTo>
                    <a:pt x="3744" y="6963"/>
                  </a:lnTo>
                  <a:lnTo>
                    <a:pt x="3693" y="6954"/>
                  </a:lnTo>
                  <a:lnTo>
                    <a:pt x="3651" y="6937"/>
                  </a:lnTo>
                  <a:lnTo>
                    <a:pt x="3600" y="6912"/>
                  </a:lnTo>
                  <a:lnTo>
                    <a:pt x="3549" y="6886"/>
                  </a:lnTo>
                  <a:lnTo>
                    <a:pt x="3507" y="6852"/>
                  </a:lnTo>
                  <a:lnTo>
                    <a:pt x="3473" y="6810"/>
                  </a:lnTo>
                  <a:lnTo>
                    <a:pt x="3431" y="6776"/>
                  </a:lnTo>
                  <a:lnTo>
                    <a:pt x="3405" y="6725"/>
                  </a:lnTo>
                  <a:lnTo>
                    <a:pt x="3380" y="6683"/>
                  </a:lnTo>
                  <a:lnTo>
                    <a:pt x="3355" y="6632"/>
                  </a:lnTo>
                  <a:lnTo>
                    <a:pt x="3329" y="6539"/>
                  </a:lnTo>
                  <a:lnTo>
                    <a:pt x="3321" y="6437"/>
                  </a:lnTo>
                  <a:lnTo>
                    <a:pt x="3329" y="6336"/>
                  </a:lnTo>
                  <a:lnTo>
                    <a:pt x="3363" y="6234"/>
                  </a:lnTo>
                  <a:lnTo>
                    <a:pt x="3388" y="6192"/>
                  </a:lnTo>
                  <a:lnTo>
                    <a:pt x="3414" y="6149"/>
                  </a:lnTo>
                  <a:lnTo>
                    <a:pt x="3448" y="6107"/>
                  </a:lnTo>
                  <a:lnTo>
                    <a:pt x="3482" y="6065"/>
                  </a:lnTo>
                  <a:lnTo>
                    <a:pt x="4540" y="5031"/>
                  </a:lnTo>
                  <a:lnTo>
                    <a:pt x="4583" y="4998"/>
                  </a:lnTo>
                  <a:lnTo>
                    <a:pt x="4625" y="4972"/>
                  </a:lnTo>
                  <a:lnTo>
                    <a:pt x="4667" y="4947"/>
                  </a:lnTo>
                  <a:lnTo>
                    <a:pt x="4718" y="4921"/>
                  </a:lnTo>
                  <a:lnTo>
                    <a:pt x="4811" y="4896"/>
                  </a:lnTo>
                  <a:lnTo>
                    <a:pt x="4913" y="4888"/>
                  </a:lnTo>
                  <a:lnTo>
                    <a:pt x="5015" y="4896"/>
                  </a:lnTo>
                  <a:lnTo>
                    <a:pt x="5108" y="4921"/>
                  </a:lnTo>
                  <a:lnTo>
                    <a:pt x="5158" y="4947"/>
                  </a:lnTo>
                  <a:lnTo>
                    <a:pt x="5201" y="4972"/>
                  </a:lnTo>
                  <a:lnTo>
                    <a:pt x="5243" y="5006"/>
                  </a:lnTo>
                  <a:lnTo>
                    <a:pt x="5286" y="5040"/>
                  </a:lnTo>
                  <a:lnTo>
                    <a:pt x="6310" y="6065"/>
                  </a:lnTo>
                  <a:lnTo>
                    <a:pt x="6344" y="6107"/>
                  </a:lnTo>
                  <a:lnTo>
                    <a:pt x="6378" y="6149"/>
                  </a:lnTo>
                  <a:lnTo>
                    <a:pt x="6403" y="6192"/>
                  </a:lnTo>
                  <a:lnTo>
                    <a:pt x="6429" y="6243"/>
                  </a:lnTo>
                  <a:lnTo>
                    <a:pt x="6454" y="6344"/>
                  </a:lnTo>
                  <a:lnTo>
                    <a:pt x="6463" y="6437"/>
                  </a:lnTo>
                  <a:lnTo>
                    <a:pt x="6454" y="6539"/>
                  </a:lnTo>
                  <a:lnTo>
                    <a:pt x="6429" y="6641"/>
                  </a:lnTo>
                  <a:lnTo>
                    <a:pt x="6403" y="6692"/>
                  </a:lnTo>
                  <a:lnTo>
                    <a:pt x="6378" y="6734"/>
                  </a:lnTo>
                  <a:lnTo>
                    <a:pt x="6344" y="6776"/>
                  </a:lnTo>
                  <a:lnTo>
                    <a:pt x="6310" y="6819"/>
                  </a:lnTo>
                  <a:lnTo>
                    <a:pt x="6268" y="6852"/>
                  </a:lnTo>
                  <a:lnTo>
                    <a:pt x="6226" y="6886"/>
                  </a:lnTo>
                  <a:lnTo>
                    <a:pt x="6183" y="6912"/>
                  </a:lnTo>
                  <a:lnTo>
                    <a:pt x="6132" y="6929"/>
                  </a:lnTo>
                  <a:lnTo>
                    <a:pt x="6039" y="6963"/>
                  </a:lnTo>
                  <a:lnTo>
                    <a:pt x="5938" y="6971"/>
                  </a:lnTo>
                  <a:lnTo>
                    <a:pt x="5836" y="6963"/>
                  </a:lnTo>
                  <a:lnTo>
                    <a:pt x="5734" y="6929"/>
                  </a:lnTo>
                  <a:lnTo>
                    <a:pt x="5692" y="6912"/>
                  </a:lnTo>
                  <a:lnTo>
                    <a:pt x="5641" y="6886"/>
                  </a:lnTo>
                  <a:lnTo>
                    <a:pt x="5599" y="6852"/>
                  </a:lnTo>
                  <a:lnTo>
                    <a:pt x="5557" y="6819"/>
                  </a:lnTo>
                  <a:lnTo>
                    <a:pt x="5438" y="6700"/>
                  </a:lnTo>
                  <a:lnTo>
                    <a:pt x="5438" y="9783"/>
                  </a:lnTo>
                  <a:lnTo>
                    <a:pt x="5667" y="9757"/>
                  </a:lnTo>
                  <a:lnTo>
                    <a:pt x="5895" y="9715"/>
                  </a:lnTo>
                  <a:lnTo>
                    <a:pt x="6116" y="9664"/>
                  </a:lnTo>
                  <a:lnTo>
                    <a:pt x="6336" y="9605"/>
                  </a:lnTo>
                  <a:lnTo>
                    <a:pt x="6547" y="9529"/>
                  </a:lnTo>
                  <a:lnTo>
                    <a:pt x="6759" y="9453"/>
                  </a:lnTo>
                  <a:lnTo>
                    <a:pt x="6962" y="9359"/>
                  </a:lnTo>
                  <a:lnTo>
                    <a:pt x="7157" y="9266"/>
                  </a:lnTo>
                  <a:lnTo>
                    <a:pt x="7352" y="9156"/>
                  </a:lnTo>
                  <a:lnTo>
                    <a:pt x="7547" y="9046"/>
                  </a:lnTo>
                  <a:lnTo>
                    <a:pt x="7725" y="8919"/>
                  </a:lnTo>
                  <a:lnTo>
                    <a:pt x="7903" y="8792"/>
                  </a:lnTo>
                  <a:lnTo>
                    <a:pt x="8080" y="8648"/>
                  </a:lnTo>
                  <a:lnTo>
                    <a:pt x="8241" y="8504"/>
                  </a:lnTo>
                  <a:lnTo>
                    <a:pt x="8402" y="8352"/>
                  </a:lnTo>
                  <a:lnTo>
                    <a:pt x="8555" y="8191"/>
                  </a:lnTo>
                  <a:lnTo>
                    <a:pt x="8699" y="8030"/>
                  </a:lnTo>
                  <a:lnTo>
                    <a:pt x="8834" y="7852"/>
                  </a:lnTo>
                  <a:lnTo>
                    <a:pt x="8961" y="7674"/>
                  </a:lnTo>
                  <a:lnTo>
                    <a:pt x="9080" y="7488"/>
                  </a:lnTo>
                  <a:lnTo>
                    <a:pt x="9190" y="7301"/>
                  </a:lnTo>
                  <a:lnTo>
                    <a:pt x="9300" y="7107"/>
                  </a:lnTo>
                  <a:lnTo>
                    <a:pt x="9393" y="6903"/>
                  </a:lnTo>
                  <a:lnTo>
                    <a:pt x="9478" y="6700"/>
                  </a:lnTo>
                  <a:lnTo>
                    <a:pt x="9554" y="6488"/>
                  </a:lnTo>
                  <a:lnTo>
                    <a:pt x="9622" y="6268"/>
                  </a:lnTo>
                  <a:lnTo>
                    <a:pt x="9681" y="6056"/>
                  </a:lnTo>
                  <a:lnTo>
                    <a:pt x="9732" y="5828"/>
                  </a:lnTo>
                  <a:lnTo>
                    <a:pt x="9766" y="5607"/>
                  </a:lnTo>
                  <a:lnTo>
                    <a:pt x="9800" y="5370"/>
                  </a:lnTo>
                  <a:lnTo>
                    <a:pt x="9808" y="5142"/>
                  </a:lnTo>
                  <a:lnTo>
                    <a:pt x="9817" y="4904"/>
                  </a:lnTo>
                  <a:lnTo>
                    <a:pt x="9808" y="4650"/>
                  </a:lnTo>
                  <a:lnTo>
                    <a:pt x="9791" y="4405"/>
                  </a:lnTo>
                  <a:lnTo>
                    <a:pt x="9757" y="4159"/>
                  </a:lnTo>
                  <a:lnTo>
                    <a:pt x="9715" y="3922"/>
                  </a:lnTo>
                  <a:lnTo>
                    <a:pt x="9664" y="3685"/>
                  </a:lnTo>
                  <a:lnTo>
                    <a:pt x="9596" y="3448"/>
                  </a:lnTo>
                  <a:lnTo>
                    <a:pt x="9520" y="3219"/>
                  </a:lnTo>
                  <a:lnTo>
                    <a:pt x="9436" y="2999"/>
                  </a:lnTo>
                  <a:lnTo>
                    <a:pt x="9334" y="2779"/>
                  </a:lnTo>
                  <a:lnTo>
                    <a:pt x="9224" y="2567"/>
                  </a:lnTo>
                  <a:lnTo>
                    <a:pt x="9105" y="2364"/>
                  </a:lnTo>
                  <a:lnTo>
                    <a:pt x="8978" y="2160"/>
                  </a:lnTo>
                  <a:lnTo>
                    <a:pt x="8843" y="1974"/>
                  </a:lnTo>
                  <a:lnTo>
                    <a:pt x="8699" y="1788"/>
                  </a:lnTo>
                  <a:lnTo>
                    <a:pt x="8538" y="1610"/>
                  </a:lnTo>
                  <a:lnTo>
                    <a:pt x="8377" y="1440"/>
                  </a:lnTo>
                  <a:lnTo>
                    <a:pt x="8207" y="1280"/>
                  </a:lnTo>
                  <a:lnTo>
                    <a:pt x="8030" y="1119"/>
                  </a:lnTo>
                  <a:lnTo>
                    <a:pt x="7843" y="975"/>
                  </a:lnTo>
                  <a:lnTo>
                    <a:pt x="7648" y="839"/>
                  </a:lnTo>
                  <a:lnTo>
                    <a:pt x="7454" y="712"/>
                  </a:lnTo>
                  <a:lnTo>
                    <a:pt x="7250" y="594"/>
                  </a:lnTo>
                  <a:lnTo>
                    <a:pt x="7039" y="483"/>
                  </a:lnTo>
                  <a:lnTo>
                    <a:pt x="6818" y="382"/>
                  </a:lnTo>
                  <a:lnTo>
                    <a:pt x="6598" y="297"/>
                  </a:lnTo>
                  <a:lnTo>
                    <a:pt x="6370" y="221"/>
                  </a:lnTo>
                  <a:lnTo>
                    <a:pt x="6132" y="153"/>
                  </a:lnTo>
                  <a:lnTo>
                    <a:pt x="5895" y="102"/>
                  </a:lnTo>
                  <a:lnTo>
                    <a:pt x="5658" y="60"/>
                  </a:lnTo>
                  <a:lnTo>
                    <a:pt x="5413" y="26"/>
                  </a:lnTo>
                  <a:lnTo>
                    <a:pt x="5167" y="9"/>
                  </a:lnTo>
                  <a:lnTo>
                    <a:pt x="49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7" name="Google Shape;3897;p27"/>
            <p:cNvSpPr/>
            <p:nvPr/>
          </p:nvSpPr>
          <p:spPr>
            <a:xfrm>
              <a:off x="1411190" y="4511759"/>
              <a:ext cx="153759" cy="153226"/>
            </a:xfrm>
            <a:custGeom>
              <a:avLst/>
              <a:gdLst/>
              <a:ahLst/>
              <a:cxnLst/>
              <a:rect l="l" t="t" r="r" b="b"/>
              <a:pathLst>
                <a:path w="9817" h="9783" fill="none" extrusionOk="0">
                  <a:moveTo>
                    <a:pt x="9817" y="4904"/>
                  </a:moveTo>
                  <a:lnTo>
                    <a:pt x="9817" y="4904"/>
                  </a:lnTo>
                  <a:lnTo>
                    <a:pt x="9808" y="4650"/>
                  </a:lnTo>
                  <a:lnTo>
                    <a:pt x="9791" y="4405"/>
                  </a:lnTo>
                  <a:lnTo>
                    <a:pt x="9757" y="4159"/>
                  </a:lnTo>
                  <a:lnTo>
                    <a:pt x="9715" y="3922"/>
                  </a:lnTo>
                  <a:lnTo>
                    <a:pt x="9664" y="3685"/>
                  </a:lnTo>
                  <a:lnTo>
                    <a:pt x="9596" y="3448"/>
                  </a:lnTo>
                  <a:lnTo>
                    <a:pt x="9520" y="3219"/>
                  </a:lnTo>
                  <a:lnTo>
                    <a:pt x="9436" y="2999"/>
                  </a:lnTo>
                  <a:lnTo>
                    <a:pt x="9334" y="2779"/>
                  </a:lnTo>
                  <a:lnTo>
                    <a:pt x="9224" y="2567"/>
                  </a:lnTo>
                  <a:lnTo>
                    <a:pt x="9105" y="2364"/>
                  </a:lnTo>
                  <a:lnTo>
                    <a:pt x="8978" y="2160"/>
                  </a:lnTo>
                  <a:lnTo>
                    <a:pt x="8843" y="1974"/>
                  </a:lnTo>
                  <a:lnTo>
                    <a:pt x="8699" y="1788"/>
                  </a:lnTo>
                  <a:lnTo>
                    <a:pt x="8538" y="1610"/>
                  </a:lnTo>
                  <a:lnTo>
                    <a:pt x="8377" y="1440"/>
                  </a:lnTo>
                  <a:lnTo>
                    <a:pt x="8207" y="1280"/>
                  </a:lnTo>
                  <a:lnTo>
                    <a:pt x="8030" y="1119"/>
                  </a:lnTo>
                  <a:lnTo>
                    <a:pt x="7843" y="975"/>
                  </a:lnTo>
                  <a:lnTo>
                    <a:pt x="7648" y="839"/>
                  </a:lnTo>
                  <a:lnTo>
                    <a:pt x="7454" y="712"/>
                  </a:lnTo>
                  <a:lnTo>
                    <a:pt x="7250" y="594"/>
                  </a:lnTo>
                  <a:lnTo>
                    <a:pt x="7039" y="483"/>
                  </a:lnTo>
                  <a:lnTo>
                    <a:pt x="6818" y="382"/>
                  </a:lnTo>
                  <a:lnTo>
                    <a:pt x="6598" y="297"/>
                  </a:lnTo>
                  <a:lnTo>
                    <a:pt x="6370" y="221"/>
                  </a:lnTo>
                  <a:lnTo>
                    <a:pt x="6132" y="153"/>
                  </a:lnTo>
                  <a:lnTo>
                    <a:pt x="5895" y="102"/>
                  </a:lnTo>
                  <a:lnTo>
                    <a:pt x="5658" y="60"/>
                  </a:lnTo>
                  <a:lnTo>
                    <a:pt x="5413" y="26"/>
                  </a:lnTo>
                  <a:lnTo>
                    <a:pt x="5167" y="9"/>
                  </a:lnTo>
                  <a:lnTo>
                    <a:pt x="4913" y="1"/>
                  </a:lnTo>
                  <a:lnTo>
                    <a:pt x="4913" y="1"/>
                  </a:lnTo>
                  <a:lnTo>
                    <a:pt x="4659" y="9"/>
                  </a:lnTo>
                  <a:lnTo>
                    <a:pt x="4413" y="26"/>
                  </a:lnTo>
                  <a:lnTo>
                    <a:pt x="4168" y="60"/>
                  </a:lnTo>
                  <a:lnTo>
                    <a:pt x="3922" y="102"/>
                  </a:lnTo>
                  <a:lnTo>
                    <a:pt x="3685" y="153"/>
                  </a:lnTo>
                  <a:lnTo>
                    <a:pt x="3456" y="221"/>
                  </a:lnTo>
                  <a:lnTo>
                    <a:pt x="3227" y="297"/>
                  </a:lnTo>
                  <a:lnTo>
                    <a:pt x="3007" y="382"/>
                  </a:lnTo>
                  <a:lnTo>
                    <a:pt x="2787" y="483"/>
                  </a:lnTo>
                  <a:lnTo>
                    <a:pt x="2575" y="594"/>
                  </a:lnTo>
                  <a:lnTo>
                    <a:pt x="2372" y="712"/>
                  </a:lnTo>
                  <a:lnTo>
                    <a:pt x="2169" y="839"/>
                  </a:lnTo>
                  <a:lnTo>
                    <a:pt x="1974" y="975"/>
                  </a:lnTo>
                  <a:lnTo>
                    <a:pt x="1796" y="1119"/>
                  </a:lnTo>
                  <a:lnTo>
                    <a:pt x="1610" y="1280"/>
                  </a:lnTo>
                  <a:lnTo>
                    <a:pt x="1440" y="1440"/>
                  </a:lnTo>
                  <a:lnTo>
                    <a:pt x="1280" y="1610"/>
                  </a:lnTo>
                  <a:lnTo>
                    <a:pt x="1127" y="1788"/>
                  </a:lnTo>
                  <a:lnTo>
                    <a:pt x="983" y="1974"/>
                  </a:lnTo>
                  <a:lnTo>
                    <a:pt x="848" y="2160"/>
                  </a:lnTo>
                  <a:lnTo>
                    <a:pt x="712" y="2364"/>
                  </a:lnTo>
                  <a:lnTo>
                    <a:pt x="602" y="2567"/>
                  </a:lnTo>
                  <a:lnTo>
                    <a:pt x="492" y="2779"/>
                  </a:lnTo>
                  <a:lnTo>
                    <a:pt x="390" y="2999"/>
                  </a:lnTo>
                  <a:lnTo>
                    <a:pt x="306" y="3219"/>
                  </a:lnTo>
                  <a:lnTo>
                    <a:pt x="229" y="3448"/>
                  </a:lnTo>
                  <a:lnTo>
                    <a:pt x="162" y="3685"/>
                  </a:lnTo>
                  <a:lnTo>
                    <a:pt x="102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0"/>
                  </a:lnTo>
                  <a:lnTo>
                    <a:pt x="1" y="4904"/>
                  </a:lnTo>
                  <a:lnTo>
                    <a:pt x="1" y="4904"/>
                  </a:lnTo>
                  <a:lnTo>
                    <a:pt x="9" y="5142"/>
                  </a:lnTo>
                  <a:lnTo>
                    <a:pt x="26" y="5370"/>
                  </a:lnTo>
                  <a:lnTo>
                    <a:pt x="51" y="5607"/>
                  </a:lnTo>
                  <a:lnTo>
                    <a:pt x="94" y="5828"/>
                  </a:lnTo>
                  <a:lnTo>
                    <a:pt x="136" y="6056"/>
                  </a:lnTo>
                  <a:lnTo>
                    <a:pt x="195" y="6268"/>
                  </a:lnTo>
                  <a:lnTo>
                    <a:pt x="263" y="6488"/>
                  </a:lnTo>
                  <a:lnTo>
                    <a:pt x="339" y="6700"/>
                  </a:lnTo>
                  <a:lnTo>
                    <a:pt x="433" y="6903"/>
                  </a:lnTo>
                  <a:lnTo>
                    <a:pt x="526" y="7107"/>
                  </a:lnTo>
                  <a:lnTo>
                    <a:pt x="627" y="7301"/>
                  </a:lnTo>
                  <a:lnTo>
                    <a:pt x="746" y="7488"/>
                  </a:lnTo>
                  <a:lnTo>
                    <a:pt x="865" y="7674"/>
                  </a:lnTo>
                  <a:lnTo>
                    <a:pt x="992" y="7852"/>
                  </a:lnTo>
                  <a:lnTo>
                    <a:pt x="1127" y="8030"/>
                  </a:lnTo>
                  <a:lnTo>
                    <a:pt x="1271" y="8191"/>
                  </a:lnTo>
                  <a:lnTo>
                    <a:pt x="1424" y="8352"/>
                  </a:lnTo>
                  <a:lnTo>
                    <a:pt x="1584" y="8504"/>
                  </a:lnTo>
                  <a:lnTo>
                    <a:pt x="1745" y="8648"/>
                  </a:lnTo>
                  <a:lnTo>
                    <a:pt x="1915" y="8792"/>
                  </a:lnTo>
                  <a:lnTo>
                    <a:pt x="2093" y="8919"/>
                  </a:lnTo>
                  <a:lnTo>
                    <a:pt x="2279" y="9046"/>
                  </a:lnTo>
                  <a:lnTo>
                    <a:pt x="2465" y="9156"/>
                  </a:lnTo>
                  <a:lnTo>
                    <a:pt x="2660" y="9266"/>
                  </a:lnTo>
                  <a:lnTo>
                    <a:pt x="2863" y="9359"/>
                  </a:lnTo>
                  <a:lnTo>
                    <a:pt x="3067" y="9453"/>
                  </a:lnTo>
                  <a:lnTo>
                    <a:pt x="3278" y="9529"/>
                  </a:lnTo>
                  <a:lnTo>
                    <a:pt x="3490" y="9605"/>
                  </a:lnTo>
                  <a:lnTo>
                    <a:pt x="3702" y="9664"/>
                  </a:lnTo>
                  <a:lnTo>
                    <a:pt x="3930" y="9715"/>
                  </a:lnTo>
                  <a:lnTo>
                    <a:pt x="4151" y="9757"/>
                  </a:lnTo>
                  <a:lnTo>
                    <a:pt x="4379" y="9783"/>
                  </a:lnTo>
                  <a:lnTo>
                    <a:pt x="4379" y="6666"/>
                  </a:lnTo>
                  <a:lnTo>
                    <a:pt x="4218" y="6827"/>
                  </a:lnTo>
                  <a:lnTo>
                    <a:pt x="4218" y="6827"/>
                  </a:lnTo>
                  <a:lnTo>
                    <a:pt x="4176" y="6861"/>
                  </a:lnTo>
                  <a:lnTo>
                    <a:pt x="4134" y="6886"/>
                  </a:lnTo>
                  <a:lnTo>
                    <a:pt x="4049" y="6937"/>
                  </a:lnTo>
                  <a:lnTo>
                    <a:pt x="3947" y="6963"/>
                  </a:lnTo>
                  <a:lnTo>
                    <a:pt x="3846" y="6971"/>
                  </a:lnTo>
                  <a:lnTo>
                    <a:pt x="3846" y="6971"/>
                  </a:lnTo>
                  <a:lnTo>
                    <a:pt x="3744" y="6963"/>
                  </a:lnTo>
                  <a:lnTo>
                    <a:pt x="3693" y="6954"/>
                  </a:lnTo>
                  <a:lnTo>
                    <a:pt x="3651" y="6937"/>
                  </a:lnTo>
                  <a:lnTo>
                    <a:pt x="3600" y="6912"/>
                  </a:lnTo>
                  <a:lnTo>
                    <a:pt x="3549" y="6886"/>
                  </a:lnTo>
                  <a:lnTo>
                    <a:pt x="3507" y="6852"/>
                  </a:lnTo>
                  <a:lnTo>
                    <a:pt x="3473" y="6810"/>
                  </a:lnTo>
                  <a:lnTo>
                    <a:pt x="3473" y="6810"/>
                  </a:lnTo>
                  <a:lnTo>
                    <a:pt x="3431" y="6776"/>
                  </a:lnTo>
                  <a:lnTo>
                    <a:pt x="3405" y="6725"/>
                  </a:lnTo>
                  <a:lnTo>
                    <a:pt x="3380" y="6683"/>
                  </a:lnTo>
                  <a:lnTo>
                    <a:pt x="3355" y="6632"/>
                  </a:lnTo>
                  <a:lnTo>
                    <a:pt x="3329" y="6539"/>
                  </a:lnTo>
                  <a:lnTo>
                    <a:pt x="3321" y="6437"/>
                  </a:lnTo>
                  <a:lnTo>
                    <a:pt x="3329" y="6336"/>
                  </a:lnTo>
                  <a:lnTo>
                    <a:pt x="3363" y="6234"/>
                  </a:lnTo>
                  <a:lnTo>
                    <a:pt x="3388" y="6192"/>
                  </a:lnTo>
                  <a:lnTo>
                    <a:pt x="3414" y="6149"/>
                  </a:lnTo>
                  <a:lnTo>
                    <a:pt x="3448" y="6107"/>
                  </a:lnTo>
                  <a:lnTo>
                    <a:pt x="3482" y="6065"/>
                  </a:lnTo>
                  <a:lnTo>
                    <a:pt x="4540" y="5031"/>
                  </a:lnTo>
                  <a:lnTo>
                    <a:pt x="4540" y="5031"/>
                  </a:lnTo>
                  <a:lnTo>
                    <a:pt x="4583" y="4998"/>
                  </a:lnTo>
                  <a:lnTo>
                    <a:pt x="4625" y="4972"/>
                  </a:lnTo>
                  <a:lnTo>
                    <a:pt x="4667" y="4947"/>
                  </a:lnTo>
                  <a:lnTo>
                    <a:pt x="4718" y="4921"/>
                  </a:lnTo>
                  <a:lnTo>
                    <a:pt x="4811" y="4896"/>
                  </a:lnTo>
                  <a:lnTo>
                    <a:pt x="4913" y="4888"/>
                  </a:lnTo>
                  <a:lnTo>
                    <a:pt x="5015" y="4896"/>
                  </a:lnTo>
                  <a:lnTo>
                    <a:pt x="5108" y="4921"/>
                  </a:lnTo>
                  <a:lnTo>
                    <a:pt x="5158" y="4947"/>
                  </a:lnTo>
                  <a:lnTo>
                    <a:pt x="5201" y="4972"/>
                  </a:lnTo>
                  <a:lnTo>
                    <a:pt x="5243" y="5006"/>
                  </a:lnTo>
                  <a:lnTo>
                    <a:pt x="5286" y="5040"/>
                  </a:lnTo>
                  <a:lnTo>
                    <a:pt x="6310" y="6065"/>
                  </a:lnTo>
                  <a:lnTo>
                    <a:pt x="6310" y="6065"/>
                  </a:lnTo>
                  <a:lnTo>
                    <a:pt x="6344" y="6107"/>
                  </a:lnTo>
                  <a:lnTo>
                    <a:pt x="6378" y="6149"/>
                  </a:lnTo>
                  <a:lnTo>
                    <a:pt x="6403" y="6192"/>
                  </a:lnTo>
                  <a:lnTo>
                    <a:pt x="6429" y="6243"/>
                  </a:lnTo>
                  <a:lnTo>
                    <a:pt x="6454" y="6344"/>
                  </a:lnTo>
                  <a:lnTo>
                    <a:pt x="6463" y="6437"/>
                  </a:lnTo>
                  <a:lnTo>
                    <a:pt x="6454" y="6539"/>
                  </a:lnTo>
                  <a:lnTo>
                    <a:pt x="6429" y="6641"/>
                  </a:lnTo>
                  <a:lnTo>
                    <a:pt x="6403" y="6692"/>
                  </a:lnTo>
                  <a:lnTo>
                    <a:pt x="6378" y="6734"/>
                  </a:lnTo>
                  <a:lnTo>
                    <a:pt x="6344" y="6776"/>
                  </a:lnTo>
                  <a:lnTo>
                    <a:pt x="6310" y="6819"/>
                  </a:lnTo>
                  <a:lnTo>
                    <a:pt x="6310" y="6819"/>
                  </a:lnTo>
                  <a:lnTo>
                    <a:pt x="6268" y="6852"/>
                  </a:lnTo>
                  <a:lnTo>
                    <a:pt x="6226" y="6886"/>
                  </a:lnTo>
                  <a:lnTo>
                    <a:pt x="6183" y="6912"/>
                  </a:lnTo>
                  <a:lnTo>
                    <a:pt x="6132" y="6929"/>
                  </a:lnTo>
                  <a:lnTo>
                    <a:pt x="6039" y="6963"/>
                  </a:lnTo>
                  <a:lnTo>
                    <a:pt x="5938" y="6971"/>
                  </a:lnTo>
                  <a:lnTo>
                    <a:pt x="5836" y="6963"/>
                  </a:lnTo>
                  <a:lnTo>
                    <a:pt x="5734" y="6929"/>
                  </a:lnTo>
                  <a:lnTo>
                    <a:pt x="5692" y="6912"/>
                  </a:lnTo>
                  <a:lnTo>
                    <a:pt x="5641" y="6886"/>
                  </a:lnTo>
                  <a:lnTo>
                    <a:pt x="5599" y="6852"/>
                  </a:lnTo>
                  <a:lnTo>
                    <a:pt x="5557" y="6819"/>
                  </a:lnTo>
                  <a:lnTo>
                    <a:pt x="5438" y="6700"/>
                  </a:lnTo>
                  <a:lnTo>
                    <a:pt x="5438" y="9783"/>
                  </a:lnTo>
                  <a:lnTo>
                    <a:pt x="5438" y="9783"/>
                  </a:lnTo>
                  <a:lnTo>
                    <a:pt x="5667" y="9757"/>
                  </a:lnTo>
                  <a:lnTo>
                    <a:pt x="5895" y="9715"/>
                  </a:lnTo>
                  <a:lnTo>
                    <a:pt x="6116" y="9664"/>
                  </a:lnTo>
                  <a:lnTo>
                    <a:pt x="6336" y="9605"/>
                  </a:lnTo>
                  <a:lnTo>
                    <a:pt x="6547" y="9529"/>
                  </a:lnTo>
                  <a:lnTo>
                    <a:pt x="6759" y="9453"/>
                  </a:lnTo>
                  <a:lnTo>
                    <a:pt x="6962" y="9359"/>
                  </a:lnTo>
                  <a:lnTo>
                    <a:pt x="7157" y="9266"/>
                  </a:lnTo>
                  <a:lnTo>
                    <a:pt x="7352" y="9156"/>
                  </a:lnTo>
                  <a:lnTo>
                    <a:pt x="7547" y="9046"/>
                  </a:lnTo>
                  <a:lnTo>
                    <a:pt x="7725" y="8919"/>
                  </a:lnTo>
                  <a:lnTo>
                    <a:pt x="7903" y="8792"/>
                  </a:lnTo>
                  <a:lnTo>
                    <a:pt x="8080" y="8648"/>
                  </a:lnTo>
                  <a:lnTo>
                    <a:pt x="8241" y="8504"/>
                  </a:lnTo>
                  <a:lnTo>
                    <a:pt x="8402" y="8352"/>
                  </a:lnTo>
                  <a:lnTo>
                    <a:pt x="8555" y="8191"/>
                  </a:lnTo>
                  <a:lnTo>
                    <a:pt x="8699" y="8030"/>
                  </a:lnTo>
                  <a:lnTo>
                    <a:pt x="8834" y="7852"/>
                  </a:lnTo>
                  <a:lnTo>
                    <a:pt x="8961" y="7674"/>
                  </a:lnTo>
                  <a:lnTo>
                    <a:pt x="9080" y="7488"/>
                  </a:lnTo>
                  <a:lnTo>
                    <a:pt x="9190" y="7301"/>
                  </a:lnTo>
                  <a:lnTo>
                    <a:pt x="9300" y="7107"/>
                  </a:lnTo>
                  <a:lnTo>
                    <a:pt x="9393" y="6903"/>
                  </a:lnTo>
                  <a:lnTo>
                    <a:pt x="9478" y="6700"/>
                  </a:lnTo>
                  <a:lnTo>
                    <a:pt x="9554" y="6488"/>
                  </a:lnTo>
                  <a:lnTo>
                    <a:pt x="9622" y="6268"/>
                  </a:lnTo>
                  <a:lnTo>
                    <a:pt x="9681" y="6056"/>
                  </a:lnTo>
                  <a:lnTo>
                    <a:pt x="9732" y="5828"/>
                  </a:lnTo>
                  <a:lnTo>
                    <a:pt x="9766" y="5607"/>
                  </a:lnTo>
                  <a:lnTo>
                    <a:pt x="9800" y="5370"/>
                  </a:lnTo>
                  <a:lnTo>
                    <a:pt x="9808" y="5142"/>
                  </a:lnTo>
                  <a:lnTo>
                    <a:pt x="9817" y="4904"/>
                  </a:lnTo>
                  <a:lnTo>
                    <a:pt x="9817" y="490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8" name="Google Shape;3898;p27"/>
            <p:cNvSpPr/>
            <p:nvPr/>
          </p:nvSpPr>
          <p:spPr>
            <a:xfrm>
              <a:off x="1564933" y="4588568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9" name="Google Shape;3899;p27"/>
            <p:cNvSpPr/>
            <p:nvPr/>
          </p:nvSpPr>
          <p:spPr>
            <a:xfrm>
              <a:off x="1479776" y="4664970"/>
              <a:ext cx="16587" cy="65156"/>
            </a:xfrm>
            <a:custGeom>
              <a:avLst/>
              <a:gdLst/>
              <a:ahLst/>
              <a:cxnLst/>
              <a:rect l="l" t="t" r="r" b="b"/>
              <a:pathLst>
                <a:path w="1059" h="4160" extrusionOk="0">
                  <a:moveTo>
                    <a:pt x="0" y="1"/>
                  </a:moveTo>
                  <a:lnTo>
                    <a:pt x="0" y="3634"/>
                  </a:lnTo>
                  <a:lnTo>
                    <a:pt x="9" y="3685"/>
                  </a:lnTo>
                  <a:lnTo>
                    <a:pt x="17" y="3736"/>
                  </a:lnTo>
                  <a:lnTo>
                    <a:pt x="26" y="3787"/>
                  </a:lnTo>
                  <a:lnTo>
                    <a:pt x="43" y="3837"/>
                  </a:lnTo>
                  <a:lnTo>
                    <a:pt x="93" y="3931"/>
                  </a:lnTo>
                  <a:lnTo>
                    <a:pt x="161" y="4007"/>
                  </a:lnTo>
                  <a:lnTo>
                    <a:pt x="237" y="4066"/>
                  </a:lnTo>
                  <a:lnTo>
                    <a:pt x="322" y="4117"/>
                  </a:lnTo>
                  <a:lnTo>
                    <a:pt x="373" y="4134"/>
                  </a:lnTo>
                  <a:lnTo>
                    <a:pt x="424" y="4151"/>
                  </a:lnTo>
                  <a:lnTo>
                    <a:pt x="475" y="4159"/>
                  </a:lnTo>
                  <a:lnTo>
                    <a:pt x="585" y="4159"/>
                  </a:lnTo>
                  <a:lnTo>
                    <a:pt x="636" y="4151"/>
                  </a:lnTo>
                  <a:lnTo>
                    <a:pt x="686" y="4134"/>
                  </a:lnTo>
                  <a:lnTo>
                    <a:pt x="737" y="4117"/>
                  </a:lnTo>
                  <a:lnTo>
                    <a:pt x="830" y="4066"/>
                  </a:lnTo>
                  <a:lnTo>
                    <a:pt x="907" y="4007"/>
                  </a:lnTo>
                  <a:lnTo>
                    <a:pt x="974" y="3931"/>
                  </a:lnTo>
                  <a:lnTo>
                    <a:pt x="1017" y="3837"/>
                  </a:lnTo>
                  <a:lnTo>
                    <a:pt x="1042" y="3787"/>
                  </a:lnTo>
                  <a:lnTo>
                    <a:pt x="1051" y="3736"/>
                  </a:lnTo>
                  <a:lnTo>
                    <a:pt x="1059" y="3685"/>
                  </a:lnTo>
                  <a:lnTo>
                    <a:pt x="1059" y="3634"/>
                  </a:lnTo>
                  <a:lnTo>
                    <a:pt x="1059" y="1"/>
                  </a:lnTo>
                  <a:lnTo>
                    <a:pt x="796" y="26"/>
                  </a:lnTo>
                  <a:lnTo>
                    <a:pt x="263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0" name="Google Shape;3900;p27"/>
            <p:cNvSpPr/>
            <p:nvPr/>
          </p:nvSpPr>
          <p:spPr>
            <a:xfrm>
              <a:off x="1479776" y="4664970"/>
              <a:ext cx="16587" cy="65156"/>
            </a:xfrm>
            <a:custGeom>
              <a:avLst/>
              <a:gdLst/>
              <a:ahLst/>
              <a:cxnLst/>
              <a:rect l="l" t="t" r="r" b="b"/>
              <a:pathLst>
                <a:path w="1059" h="4160" fill="none" extrusionOk="0">
                  <a:moveTo>
                    <a:pt x="0" y="1"/>
                  </a:moveTo>
                  <a:lnTo>
                    <a:pt x="0" y="3634"/>
                  </a:lnTo>
                  <a:lnTo>
                    <a:pt x="0" y="3634"/>
                  </a:lnTo>
                  <a:lnTo>
                    <a:pt x="9" y="3685"/>
                  </a:lnTo>
                  <a:lnTo>
                    <a:pt x="17" y="3736"/>
                  </a:lnTo>
                  <a:lnTo>
                    <a:pt x="26" y="3787"/>
                  </a:lnTo>
                  <a:lnTo>
                    <a:pt x="43" y="3837"/>
                  </a:lnTo>
                  <a:lnTo>
                    <a:pt x="93" y="3931"/>
                  </a:lnTo>
                  <a:lnTo>
                    <a:pt x="161" y="4007"/>
                  </a:lnTo>
                  <a:lnTo>
                    <a:pt x="237" y="4066"/>
                  </a:lnTo>
                  <a:lnTo>
                    <a:pt x="322" y="4117"/>
                  </a:lnTo>
                  <a:lnTo>
                    <a:pt x="373" y="4134"/>
                  </a:lnTo>
                  <a:lnTo>
                    <a:pt x="424" y="4151"/>
                  </a:lnTo>
                  <a:lnTo>
                    <a:pt x="475" y="4159"/>
                  </a:lnTo>
                  <a:lnTo>
                    <a:pt x="534" y="4159"/>
                  </a:lnTo>
                  <a:lnTo>
                    <a:pt x="534" y="4159"/>
                  </a:lnTo>
                  <a:lnTo>
                    <a:pt x="585" y="4159"/>
                  </a:lnTo>
                  <a:lnTo>
                    <a:pt x="636" y="4151"/>
                  </a:lnTo>
                  <a:lnTo>
                    <a:pt x="686" y="4134"/>
                  </a:lnTo>
                  <a:lnTo>
                    <a:pt x="737" y="4117"/>
                  </a:lnTo>
                  <a:lnTo>
                    <a:pt x="830" y="4066"/>
                  </a:lnTo>
                  <a:lnTo>
                    <a:pt x="907" y="4007"/>
                  </a:lnTo>
                  <a:lnTo>
                    <a:pt x="974" y="3931"/>
                  </a:lnTo>
                  <a:lnTo>
                    <a:pt x="1017" y="3837"/>
                  </a:lnTo>
                  <a:lnTo>
                    <a:pt x="1042" y="3787"/>
                  </a:lnTo>
                  <a:lnTo>
                    <a:pt x="1051" y="3736"/>
                  </a:lnTo>
                  <a:lnTo>
                    <a:pt x="1059" y="3685"/>
                  </a:lnTo>
                  <a:lnTo>
                    <a:pt x="1059" y="3634"/>
                  </a:lnTo>
                  <a:lnTo>
                    <a:pt x="1059" y="1"/>
                  </a:lnTo>
                  <a:lnTo>
                    <a:pt x="1059" y="1"/>
                  </a:lnTo>
                  <a:lnTo>
                    <a:pt x="796" y="26"/>
                  </a:lnTo>
                  <a:lnTo>
                    <a:pt x="534" y="26"/>
                  </a:lnTo>
                  <a:lnTo>
                    <a:pt x="534" y="26"/>
                  </a:lnTo>
                  <a:lnTo>
                    <a:pt x="263" y="26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1479776" y="4664970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4" name="Google Shape;3954;p27"/>
          <p:cNvGrpSpPr/>
          <p:nvPr/>
        </p:nvGrpSpPr>
        <p:grpSpPr>
          <a:xfrm>
            <a:off x="1162450" y="1573050"/>
            <a:ext cx="3056700" cy="2027981"/>
            <a:chOff x="1162450" y="1573050"/>
            <a:chExt cx="3056700" cy="2027981"/>
          </a:xfrm>
        </p:grpSpPr>
        <p:sp>
          <p:nvSpPr>
            <p:cNvPr id="3956" name="Google Shape;3956;p27"/>
            <p:cNvSpPr txBox="1"/>
            <p:nvPr/>
          </p:nvSpPr>
          <p:spPr>
            <a:xfrm>
              <a:off x="1162450" y="1573050"/>
              <a:ext cx="1529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Summary of Output</a:t>
              </a:r>
              <a:endPara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3957" name="Google Shape;3957;p27"/>
            <p:cNvSpPr txBox="1"/>
            <p:nvPr/>
          </p:nvSpPr>
          <p:spPr>
            <a:xfrm>
              <a:off x="2163250" y="1907538"/>
              <a:ext cx="2055900" cy="824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Hourly predictions and summary of current weather conditions</a:t>
              </a:r>
              <a:endPara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3959" name="Google Shape;3959;p27"/>
            <p:cNvSpPr txBox="1"/>
            <p:nvPr/>
          </p:nvSpPr>
          <p:spPr>
            <a:xfrm>
              <a:off x="1162450" y="2643362"/>
              <a:ext cx="3054600" cy="957669"/>
            </a:xfrm>
            <a:prstGeom prst="rect">
              <a:avLst/>
            </a:prstGeom>
            <a:solidFill>
              <a:srgbClr val="E41719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Predictions: probability of rain and snow, </a:t>
              </a:r>
              <a:r>
                <a:rPr lang="en-GB" err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precipita</a:t>
              </a:r>
              <a:r>
                <a:rPr lang="en-US" err="1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ti</a:t>
              </a:r>
              <a:r>
                <a:rPr lang="en-GB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on level, and humidity percentage</a:t>
              </a:r>
              <a:endParaRPr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3966" name="Google Shape;3966;p27"/>
          <p:cNvCxnSpPr/>
          <p:nvPr/>
        </p:nvCxnSpPr>
        <p:spPr>
          <a:xfrm>
            <a:off x="1162450" y="1824600"/>
            <a:ext cx="30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7" name="Google Shape;3967;p27"/>
          <p:cNvCxnSpPr/>
          <p:nvPr/>
        </p:nvCxnSpPr>
        <p:spPr>
          <a:xfrm>
            <a:off x="1162450" y="4263000"/>
            <a:ext cx="30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4" name="Google Shape;3994;p27"/>
          <p:cNvCxnSpPr/>
          <p:nvPr/>
        </p:nvCxnSpPr>
        <p:spPr>
          <a:xfrm>
            <a:off x="4924825" y="1824600"/>
            <a:ext cx="30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95" name="Google Shape;3995;p27"/>
          <p:cNvGrpSpPr/>
          <p:nvPr/>
        </p:nvGrpSpPr>
        <p:grpSpPr>
          <a:xfrm>
            <a:off x="4991900" y="3724443"/>
            <a:ext cx="451875" cy="451450"/>
            <a:chOff x="1701325" y="3361200"/>
            <a:chExt cx="451875" cy="451450"/>
          </a:xfrm>
        </p:grpSpPr>
        <p:sp>
          <p:nvSpPr>
            <p:cNvPr id="3996" name="Google Shape;3996;p27"/>
            <p:cNvSpPr/>
            <p:nvPr/>
          </p:nvSpPr>
          <p:spPr>
            <a:xfrm>
              <a:off x="1701325" y="3361200"/>
              <a:ext cx="451875" cy="281650"/>
            </a:xfrm>
            <a:custGeom>
              <a:avLst/>
              <a:gdLst/>
              <a:ahLst/>
              <a:cxnLst/>
              <a:rect l="l" t="t" r="r" b="b"/>
              <a:pathLst>
                <a:path w="18075" h="11266" extrusionOk="0">
                  <a:moveTo>
                    <a:pt x="8910" y="1"/>
                  </a:moveTo>
                  <a:lnTo>
                    <a:pt x="8775" y="9"/>
                  </a:lnTo>
                  <a:lnTo>
                    <a:pt x="8639" y="26"/>
                  </a:lnTo>
                  <a:lnTo>
                    <a:pt x="8512" y="43"/>
                  </a:lnTo>
                  <a:lnTo>
                    <a:pt x="8385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4" y="179"/>
                  </a:lnTo>
                  <a:lnTo>
                    <a:pt x="7877" y="229"/>
                  </a:lnTo>
                  <a:lnTo>
                    <a:pt x="7758" y="280"/>
                  </a:lnTo>
                  <a:lnTo>
                    <a:pt x="7640" y="339"/>
                  </a:lnTo>
                  <a:lnTo>
                    <a:pt x="7521" y="399"/>
                  </a:lnTo>
                  <a:lnTo>
                    <a:pt x="7403" y="467"/>
                  </a:lnTo>
                  <a:lnTo>
                    <a:pt x="7293" y="534"/>
                  </a:lnTo>
                  <a:lnTo>
                    <a:pt x="7183" y="611"/>
                  </a:lnTo>
                  <a:lnTo>
                    <a:pt x="7081" y="695"/>
                  </a:lnTo>
                  <a:lnTo>
                    <a:pt x="6962" y="797"/>
                  </a:lnTo>
                  <a:lnTo>
                    <a:pt x="6852" y="898"/>
                  </a:lnTo>
                  <a:lnTo>
                    <a:pt x="6751" y="1009"/>
                  </a:lnTo>
                  <a:lnTo>
                    <a:pt x="6649" y="1127"/>
                  </a:lnTo>
                  <a:lnTo>
                    <a:pt x="6556" y="1246"/>
                  </a:lnTo>
                  <a:lnTo>
                    <a:pt x="6471" y="1364"/>
                  </a:lnTo>
                  <a:lnTo>
                    <a:pt x="6386" y="1500"/>
                  </a:lnTo>
                  <a:lnTo>
                    <a:pt x="6310" y="1627"/>
                  </a:lnTo>
                  <a:lnTo>
                    <a:pt x="6149" y="1525"/>
                  </a:lnTo>
                  <a:lnTo>
                    <a:pt x="5980" y="1441"/>
                  </a:lnTo>
                  <a:lnTo>
                    <a:pt x="5811" y="1364"/>
                  </a:lnTo>
                  <a:lnTo>
                    <a:pt x="5633" y="1305"/>
                  </a:lnTo>
                  <a:lnTo>
                    <a:pt x="5446" y="1254"/>
                  </a:lnTo>
                  <a:lnTo>
                    <a:pt x="5260" y="1220"/>
                  </a:lnTo>
                  <a:lnTo>
                    <a:pt x="5074" y="1195"/>
                  </a:lnTo>
                  <a:lnTo>
                    <a:pt x="4760" y="1195"/>
                  </a:lnTo>
                  <a:lnTo>
                    <a:pt x="4633" y="1203"/>
                  </a:lnTo>
                  <a:lnTo>
                    <a:pt x="4515" y="1220"/>
                  </a:lnTo>
                  <a:lnTo>
                    <a:pt x="4396" y="1237"/>
                  </a:lnTo>
                  <a:lnTo>
                    <a:pt x="4278" y="1263"/>
                  </a:lnTo>
                  <a:lnTo>
                    <a:pt x="4167" y="1288"/>
                  </a:lnTo>
                  <a:lnTo>
                    <a:pt x="4049" y="1330"/>
                  </a:lnTo>
                  <a:lnTo>
                    <a:pt x="3939" y="1364"/>
                  </a:lnTo>
                  <a:lnTo>
                    <a:pt x="3829" y="1415"/>
                  </a:lnTo>
                  <a:lnTo>
                    <a:pt x="3719" y="1466"/>
                  </a:lnTo>
                  <a:lnTo>
                    <a:pt x="3617" y="1525"/>
                  </a:lnTo>
                  <a:lnTo>
                    <a:pt x="3507" y="1584"/>
                  </a:lnTo>
                  <a:lnTo>
                    <a:pt x="3414" y="1652"/>
                  </a:lnTo>
                  <a:lnTo>
                    <a:pt x="3312" y="1720"/>
                  </a:lnTo>
                  <a:lnTo>
                    <a:pt x="3219" y="1796"/>
                  </a:lnTo>
                  <a:lnTo>
                    <a:pt x="3126" y="1881"/>
                  </a:lnTo>
                  <a:lnTo>
                    <a:pt x="2999" y="1999"/>
                  </a:lnTo>
                  <a:lnTo>
                    <a:pt x="2880" y="2135"/>
                  </a:lnTo>
                  <a:lnTo>
                    <a:pt x="2778" y="2279"/>
                  </a:lnTo>
                  <a:lnTo>
                    <a:pt x="2677" y="2423"/>
                  </a:lnTo>
                  <a:lnTo>
                    <a:pt x="2592" y="2575"/>
                  </a:lnTo>
                  <a:lnTo>
                    <a:pt x="2516" y="2728"/>
                  </a:lnTo>
                  <a:lnTo>
                    <a:pt x="2457" y="2897"/>
                  </a:lnTo>
                  <a:lnTo>
                    <a:pt x="2397" y="3058"/>
                  </a:lnTo>
                  <a:lnTo>
                    <a:pt x="2279" y="3075"/>
                  </a:lnTo>
                  <a:lnTo>
                    <a:pt x="2152" y="3092"/>
                  </a:lnTo>
                  <a:lnTo>
                    <a:pt x="2033" y="3117"/>
                  </a:lnTo>
                  <a:lnTo>
                    <a:pt x="1915" y="3143"/>
                  </a:lnTo>
                  <a:lnTo>
                    <a:pt x="1796" y="3177"/>
                  </a:lnTo>
                  <a:lnTo>
                    <a:pt x="1686" y="3219"/>
                  </a:lnTo>
                  <a:lnTo>
                    <a:pt x="1567" y="3261"/>
                  </a:lnTo>
                  <a:lnTo>
                    <a:pt x="1457" y="3312"/>
                  </a:lnTo>
                  <a:lnTo>
                    <a:pt x="1356" y="3363"/>
                  </a:lnTo>
                  <a:lnTo>
                    <a:pt x="1254" y="3422"/>
                  </a:lnTo>
                  <a:lnTo>
                    <a:pt x="1152" y="3490"/>
                  </a:lnTo>
                  <a:lnTo>
                    <a:pt x="1051" y="3558"/>
                  </a:lnTo>
                  <a:lnTo>
                    <a:pt x="958" y="3626"/>
                  </a:lnTo>
                  <a:lnTo>
                    <a:pt x="873" y="3702"/>
                  </a:lnTo>
                  <a:lnTo>
                    <a:pt x="780" y="3787"/>
                  </a:lnTo>
                  <a:lnTo>
                    <a:pt x="703" y="3871"/>
                  </a:lnTo>
                  <a:lnTo>
                    <a:pt x="619" y="3956"/>
                  </a:lnTo>
                  <a:lnTo>
                    <a:pt x="543" y="4049"/>
                  </a:lnTo>
                  <a:lnTo>
                    <a:pt x="475" y="4142"/>
                  </a:lnTo>
                  <a:lnTo>
                    <a:pt x="407" y="4244"/>
                  </a:lnTo>
                  <a:lnTo>
                    <a:pt x="348" y="4346"/>
                  </a:lnTo>
                  <a:lnTo>
                    <a:pt x="288" y="4447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86"/>
                  </a:lnTo>
                  <a:lnTo>
                    <a:pt x="111" y="4896"/>
                  </a:lnTo>
                  <a:lnTo>
                    <a:pt x="77" y="5015"/>
                  </a:lnTo>
                  <a:lnTo>
                    <a:pt x="51" y="5133"/>
                  </a:lnTo>
                  <a:lnTo>
                    <a:pt x="34" y="5252"/>
                  </a:lnTo>
                  <a:lnTo>
                    <a:pt x="17" y="5379"/>
                  </a:lnTo>
                  <a:lnTo>
                    <a:pt x="9" y="5506"/>
                  </a:lnTo>
                  <a:lnTo>
                    <a:pt x="1" y="5633"/>
                  </a:lnTo>
                  <a:lnTo>
                    <a:pt x="9" y="5768"/>
                  </a:lnTo>
                  <a:lnTo>
                    <a:pt x="17" y="5904"/>
                  </a:lnTo>
                  <a:lnTo>
                    <a:pt x="34" y="6039"/>
                  </a:lnTo>
                  <a:lnTo>
                    <a:pt x="60" y="6175"/>
                  </a:lnTo>
                  <a:lnTo>
                    <a:pt x="94" y="6310"/>
                  </a:lnTo>
                  <a:lnTo>
                    <a:pt x="136" y="6437"/>
                  </a:lnTo>
                  <a:lnTo>
                    <a:pt x="178" y="6565"/>
                  </a:lnTo>
                  <a:lnTo>
                    <a:pt x="229" y="6692"/>
                  </a:lnTo>
                  <a:lnTo>
                    <a:pt x="288" y="6810"/>
                  </a:lnTo>
                  <a:lnTo>
                    <a:pt x="356" y="6929"/>
                  </a:lnTo>
                  <a:lnTo>
                    <a:pt x="424" y="7047"/>
                  </a:lnTo>
                  <a:lnTo>
                    <a:pt x="509" y="7157"/>
                  </a:lnTo>
                  <a:lnTo>
                    <a:pt x="585" y="7267"/>
                  </a:lnTo>
                  <a:lnTo>
                    <a:pt x="678" y="7369"/>
                  </a:lnTo>
                  <a:lnTo>
                    <a:pt x="771" y="7471"/>
                  </a:lnTo>
                  <a:lnTo>
                    <a:pt x="873" y="7564"/>
                  </a:lnTo>
                  <a:lnTo>
                    <a:pt x="1034" y="7691"/>
                  </a:lnTo>
                  <a:lnTo>
                    <a:pt x="1203" y="7810"/>
                  </a:lnTo>
                  <a:lnTo>
                    <a:pt x="1381" y="7911"/>
                  </a:lnTo>
                  <a:lnTo>
                    <a:pt x="1559" y="7996"/>
                  </a:lnTo>
                  <a:lnTo>
                    <a:pt x="1754" y="8072"/>
                  </a:lnTo>
                  <a:lnTo>
                    <a:pt x="1948" y="8131"/>
                  </a:lnTo>
                  <a:lnTo>
                    <a:pt x="2143" y="8174"/>
                  </a:lnTo>
                  <a:lnTo>
                    <a:pt x="2347" y="8199"/>
                  </a:lnTo>
                  <a:lnTo>
                    <a:pt x="5412" y="4295"/>
                  </a:lnTo>
                  <a:lnTo>
                    <a:pt x="5523" y="4168"/>
                  </a:lnTo>
                  <a:lnTo>
                    <a:pt x="5650" y="4049"/>
                  </a:lnTo>
                  <a:lnTo>
                    <a:pt x="5794" y="3956"/>
                  </a:lnTo>
                  <a:lnTo>
                    <a:pt x="5938" y="3871"/>
                  </a:lnTo>
                  <a:lnTo>
                    <a:pt x="6090" y="3812"/>
                  </a:lnTo>
                  <a:lnTo>
                    <a:pt x="6251" y="3761"/>
                  </a:lnTo>
                  <a:lnTo>
                    <a:pt x="6420" y="3736"/>
                  </a:lnTo>
                  <a:lnTo>
                    <a:pt x="6590" y="3719"/>
                  </a:lnTo>
                  <a:lnTo>
                    <a:pt x="6683" y="3727"/>
                  </a:lnTo>
                  <a:lnTo>
                    <a:pt x="6768" y="3736"/>
                  </a:lnTo>
                  <a:lnTo>
                    <a:pt x="6852" y="3744"/>
                  </a:lnTo>
                  <a:lnTo>
                    <a:pt x="6945" y="3761"/>
                  </a:lnTo>
                  <a:lnTo>
                    <a:pt x="7030" y="3787"/>
                  </a:lnTo>
                  <a:lnTo>
                    <a:pt x="7115" y="3812"/>
                  </a:lnTo>
                  <a:lnTo>
                    <a:pt x="7191" y="3846"/>
                  </a:lnTo>
                  <a:lnTo>
                    <a:pt x="7276" y="3888"/>
                  </a:lnTo>
                  <a:lnTo>
                    <a:pt x="7386" y="3947"/>
                  </a:lnTo>
                  <a:lnTo>
                    <a:pt x="7496" y="4024"/>
                  </a:lnTo>
                  <a:lnTo>
                    <a:pt x="7598" y="4108"/>
                  </a:lnTo>
                  <a:lnTo>
                    <a:pt x="7691" y="4202"/>
                  </a:lnTo>
                  <a:lnTo>
                    <a:pt x="7775" y="4295"/>
                  </a:lnTo>
                  <a:lnTo>
                    <a:pt x="7843" y="4396"/>
                  </a:lnTo>
                  <a:lnTo>
                    <a:pt x="7911" y="4506"/>
                  </a:lnTo>
                  <a:lnTo>
                    <a:pt x="7970" y="4625"/>
                  </a:lnTo>
                  <a:lnTo>
                    <a:pt x="8013" y="4744"/>
                  </a:lnTo>
                  <a:lnTo>
                    <a:pt x="8046" y="4862"/>
                  </a:lnTo>
                  <a:lnTo>
                    <a:pt x="8072" y="4989"/>
                  </a:lnTo>
                  <a:lnTo>
                    <a:pt x="8089" y="5116"/>
                  </a:lnTo>
                  <a:lnTo>
                    <a:pt x="8097" y="5243"/>
                  </a:lnTo>
                  <a:lnTo>
                    <a:pt x="8089" y="5370"/>
                  </a:lnTo>
                  <a:lnTo>
                    <a:pt x="8072" y="5506"/>
                  </a:lnTo>
                  <a:lnTo>
                    <a:pt x="8038" y="5633"/>
                  </a:lnTo>
                  <a:lnTo>
                    <a:pt x="7386" y="7945"/>
                  </a:lnTo>
                  <a:lnTo>
                    <a:pt x="8199" y="8157"/>
                  </a:lnTo>
                  <a:lnTo>
                    <a:pt x="8292" y="8182"/>
                  </a:lnTo>
                  <a:lnTo>
                    <a:pt x="8377" y="8216"/>
                  </a:lnTo>
                  <a:lnTo>
                    <a:pt x="8461" y="8250"/>
                  </a:lnTo>
                  <a:lnTo>
                    <a:pt x="8546" y="8292"/>
                  </a:lnTo>
                  <a:lnTo>
                    <a:pt x="8622" y="8343"/>
                  </a:lnTo>
                  <a:lnTo>
                    <a:pt x="8699" y="8394"/>
                  </a:lnTo>
                  <a:lnTo>
                    <a:pt x="8775" y="8445"/>
                  </a:lnTo>
                  <a:lnTo>
                    <a:pt x="8843" y="8504"/>
                  </a:lnTo>
                  <a:lnTo>
                    <a:pt x="8902" y="8572"/>
                  </a:lnTo>
                  <a:lnTo>
                    <a:pt x="8970" y="8640"/>
                  </a:lnTo>
                  <a:lnTo>
                    <a:pt x="9020" y="8707"/>
                  </a:lnTo>
                  <a:lnTo>
                    <a:pt x="9071" y="8783"/>
                  </a:lnTo>
                  <a:lnTo>
                    <a:pt x="9122" y="8860"/>
                  </a:lnTo>
                  <a:lnTo>
                    <a:pt x="9164" y="8944"/>
                  </a:lnTo>
                  <a:lnTo>
                    <a:pt x="9207" y="9029"/>
                  </a:lnTo>
                  <a:lnTo>
                    <a:pt x="9241" y="9114"/>
                  </a:lnTo>
                  <a:lnTo>
                    <a:pt x="9266" y="9207"/>
                  </a:lnTo>
                  <a:lnTo>
                    <a:pt x="9291" y="9292"/>
                  </a:lnTo>
                  <a:lnTo>
                    <a:pt x="9308" y="9385"/>
                  </a:lnTo>
                  <a:lnTo>
                    <a:pt x="9317" y="9478"/>
                  </a:lnTo>
                  <a:lnTo>
                    <a:pt x="9325" y="9571"/>
                  </a:lnTo>
                  <a:lnTo>
                    <a:pt x="9325" y="9656"/>
                  </a:lnTo>
                  <a:lnTo>
                    <a:pt x="9317" y="9749"/>
                  </a:lnTo>
                  <a:lnTo>
                    <a:pt x="9308" y="9842"/>
                  </a:lnTo>
                  <a:lnTo>
                    <a:pt x="9291" y="9927"/>
                  </a:lnTo>
                  <a:lnTo>
                    <a:pt x="9266" y="10020"/>
                  </a:lnTo>
                  <a:lnTo>
                    <a:pt x="9241" y="10105"/>
                  </a:lnTo>
                  <a:lnTo>
                    <a:pt x="9207" y="10189"/>
                  </a:lnTo>
                  <a:lnTo>
                    <a:pt x="9164" y="10274"/>
                  </a:lnTo>
                  <a:lnTo>
                    <a:pt x="9122" y="10359"/>
                  </a:lnTo>
                  <a:lnTo>
                    <a:pt x="9080" y="10435"/>
                  </a:lnTo>
                  <a:lnTo>
                    <a:pt x="9020" y="10511"/>
                  </a:lnTo>
                  <a:lnTo>
                    <a:pt x="8495" y="11214"/>
                  </a:lnTo>
                  <a:lnTo>
                    <a:pt x="8631" y="11231"/>
                  </a:lnTo>
                  <a:lnTo>
                    <a:pt x="8766" y="11248"/>
                  </a:lnTo>
                  <a:lnTo>
                    <a:pt x="8902" y="11257"/>
                  </a:lnTo>
                  <a:lnTo>
                    <a:pt x="9037" y="11265"/>
                  </a:lnTo>
                  <a:lnTo>
                    <a:pt x="9173" y="11257"/>
                  </a:lnTo>
                  <a:lnTo>
                    <a:pt x="9308" y="11248"/>
                  </a:lnTo>
                  <a:lnTo>
                    <a:pt x="9435" y="11240"/>
                  </a:lnTo>
                  <a:lnTo>
                    <a:pt x="9562" y="11214"/>
                  </a:lnTo>
                  <a:lnTo>
                    <a:pt x="9698" y="11189"/>
                  </a:lnTo>
                  <a:lnTo>
                    <a:pt x="9825" y="11163"/>
                  </a:lnTo>
                  <a:lnTo>
                    <a:pt x="9952" y="11121"/>
                  </a:lnTo>
                  <a:lnTo>
                    <a:pt x="10071" y="11087"/>
                  </a:lnTo>
                  <a:lnTo>
                    <a:pt x="10198" y="11036"/>
                  </a:lnTo>
                  <a:lnTo>
                    <a:pt x="10316" y="10986"/>
                  </a:lnTo>
                  <a:lnTo>
                    <a:pt x="10435" y="10926"/>
                  </a:lnTo>
                  <a:lnTo>
                    <a:pt x="10553" y="10867"/>
                  </a:lnTo>
                  <a:lnTo>
                    <a:pt x="10663" y="10799"/>
                  </a:lnTo>
                  <a:lnTo>
                    <a:pt x="10774" y="10731"/>
                  </a:lnTo>
                  <a:lnTo>
                    <a:pt x="10884" y="10655"/>
                  </a:lnTo>
                  <a:lnTo>
                    <a:pt x="10994" y="10571"/>
                  </a:lnTo>
                  <a:lnTo>
                    <a:pt x="11104" y="10477"/>
                  </a:lnTo>
                  <a:lnTo>
                    <a:pt x="11214" y="10376"/>
                  </a:lnTo>
                  <a:lnTo>
                    <a:pt x="11324" y="10266"/>
                  </a:lnTo>
                  <a:lnTo>
                    <a:pt x="11417" y="10147"/>
                  </a:lnTo>
                  <a:lnTo>
                    <a:pt x="11510" y="10028"/>
                  </a:lnTo>
                  <a:lnTo>
                    <a:pt x="11604" y="9910"/>
                  </a:lnTo>
                  <a:lnTo>
                    <a:pt x="11688" y="9783"/>
                  </a:lnTo>
                  <a:lnTo>
                    <a:pt x="11764" y="9656"/>
                  </a:lnTo>
                  <a:lnTo>
                    <a:pt x="11925" y="9757"/>
                  </a:lnTo>
                  <a:lnTo>
                    <a:pt x="12095" y="9842"/>
                  </a:lnTo>
                  <a:lnTo>
                    <a:pt x="12264" y="9918"/>
                  </a:lnTo>
                  <a:lnTo>
                    <a:pt x="12442" y="9978"/>
                  </a:lnTo>
                  <a:lnTo>
                    <a:pt x="12628" y="10028"/>
                  </a:lnTo>
                  <a:lnTo>
                    <a:pt x="12815" y="10071"/>
                  </a:lnTo>
                  <a:lnTo>
                    <a:pt x="13009" y="10088"/>
                  </a:lnTo>
                  <a:lnTo>
                    <a:pt x="13204" y="10096"/>
                  </a:lnTo>
                  <a:lnTo>
                    <a:pt x="13424" y="10088"/>
                  </a:lnTo>
                  <a:lnTo>
                    <a:pt x="13636" y="10062"/>
                  </a:lnTo>
                  <a:lnTo>
                    <a:pt x="13839" y="10012"/>
                  </a:lnTo>
                  <a:lnTo>
                    <a:pt x="14043" y="9952"/>
                  </a:lnTo>
                  <a:lnTo>
                    <a:pt x="14238" y="9876"/>
                  </a:lnTo>
                  <a:lnTo>
                    <a:pt x="14424" y="9783"/>
                  </a:lnTo>
                  <a:lnTo>
                    <a:pt x="14602" y="9681"/>
                  </a:lnTo>
                  <a:lnTo>
                    <a:pt x="14771" y="9563"/>
                  </a:lnTo>
                  <a:lnTo>
                    <a:pt x="14932" y="9427"/>
                  </a:lnTo>
                  <a:lnTo>
                    <a:pt x="15076" y="9283"/>
                  </a:lnTo>
                  <a:lnTo>
                    <a:pt x="15212" y="9122"/>
                  </a:lnTo>
                  <a:lnTo>
                    <a:pt x="15339" y="8961"/>
                  </a:lnTo>
                  <a:lnTo>
                    <a:pt x="15449" y="8783"/>
                  </a:lnTo>
                  <a:lnTo>
                    <a:pt x="15542" y="8597"/>
                  </a:lnTo>
                  <a:lnTo>
                    <a:pt x="15627" y="8402"/>
                  </a:lnTo>
                  <a:lnTo>
                    <a:pt x="15686" y="8199"/>
                  </a:lnTo>
                  <a:lnTo>
                    <a:pt x="15898" y="8174"/>
                  </a:lnTo>
                  <a:lnTo>
                    <a:pt x="16101" y="8140"/>
                  </a:lnTo>
                  <a:lnTo>
                    <a:pt x="16304" y="8081"/>
                  </a:lnTo>
                  <a:lnTo>
                    <a:pt x="16499" y="8004"/>
                  </a:lnTo>
                  <a:lnTo>
                    <a:pt x="16685" y="7920"/>
                  </a:lnTo>
                  <a:lnTo>
                    <a:pt x="16872" y="7818"/>
                  </a:lnTo>
                  <a:lnTo>
                    <a:pt x="17041" y="7699"/>
                  </a:lnTo>
                  <a:lnTo>
                    <a:pt x="17202" y="7564"/>
                  </a:lnTo>
                  <a:lnTo>
                    <a:pt x="17303" y="7471"/>
                  </a:lnTo>
                  <a:lnTo>
                    <a:pt x="17405" y="7369"/>
                  </a:lnTo>
                  <a:lnTo>
                    <a:pt x="17490" y="7267"/>
                  </a:lnTo>
                  <a:lnTo>
                    <a:pt x="17574" y="7157"/>
                  </a:lnTo>
                  <a:lnTo>
                    <a:pt x="17651" y="7047"/>
                  </a:lnTo>
                  <a:lnTo>
                    <a:pt x="17727" y="6929"/>
                  </a:lnTo>
                  <a:lnTo>
                    <a:pt x="17786" y="6810"/>
                  </a:lnTo>
                  <a:lnTo>
                    <a:pt x="17846" y="6692"/>
                  </a:lnTo>
                  <a:lnTo>
                    <a:pt x="17905" y="6565"/>
                  </a:lnTo>
                  <a:lnTo>
                    <a:pt x="17947" y="6437"/>
                  </a:lnTo>
                  <a:lnTo>
                    <a:pt x="17989" y="6310"/>
                  </a:lnTo>
                  <a:lnTo>
                    <a:pt x="18015" y="6175"/>
                  </a:lnTo>
                  <a:lnTo>
                    <a:pt x="18040" y="6039"/>
                  </a:lnTo>
                  <a:lnTo>
                    <a:pt x="18066" y="5904"/>
                  </a:lnTo>
                  <a:lnTo>
                    <a:pt x="18074" y="5768"/>
                  </a:lnTo>
                  <a:lnTo>
                    <a:pt x="18074" y="5633"/>
                  </a:lnTo>
                  <a:lnTo>
                    <a:pt x="18074" y="5497"/>
                  </a:lnTo>
                  <a:lnTo>
                    <a:pt x="18066" y="5353"/>
                  </a:lnTo>
                  <a:lnTo>
                    <a:pt x="18040" y="5218"/>
                  </a:lnTo>
                  <a:lnTo>
                    <a:pt x="18015" y="5082"/>
                  </a:lnTo>
                  <a:lnTo>
                    <a:pt x="17989" y="4955"/>
                  </a:lnTo>
                  <a:lnTo>
                    <a:pt x="17947" y="4828"/>
                  </a:lnTo>
                  <a:lnTo>
                    <a:pt x="17905" y="4693"/>
                  </a:lnTo>
                  <a:lnTo>
                    <a:pt x="17846" y="4574"/>
                  </a:lnTo>
                  <a:lnTo>
                    <a:pt x="17786" y="4447"/>
                  </a:lnTo>
                  <a:lnTo>
                    <a:pt x="17727" y="4329"/>
                  </a:lnTo>
                  <a:lnTo>
                    <a:pt x="17651" y="4218"/>
                  </a:lnTo>
                  <a:lnTo>
                    <a:pt x="17574" y="4100"/>
                  </a:lnTo>
                  <a:lnTo>
                    <a:pt x="17490" y="3998"/>
                  </a:lnTo>
                  <a:lnTo>
                    <a:pt x="17405" y="3897"/>
                  </a:lnTo>
                  <a:lnTo>
                    <a:pt x="17303" y="3795"/>
                  </a:lnTo>
                  <a:lnTo>
                    <a:pt x="17202" y="3702"/>
                  </a:lnTo>
                  <a:lnTo>
                    <a:pt x="17041" y="3566"/>
                  </a:lnTo>
                  <a:lnTo>
                    <a:pt x="16863" y="3448"/>
                  </a:lnTo>
                  <a:lnTo>
                    <a:pt x="16685" y="3346"/>
                  </a:lnTo>
                  <a:lnTo>
                    <a:pt x="16490" y="3253"/>
                  </a:lnTo>
                  <a:lnTo>
                    <a:pt x="16296" y="3185"/>
                  </a:lnTo>
                  <a:lnTo>
                    <a:pt x="16092" y="3126"/>
                  </a:lnTo>
                  <a:lnTo>
                    <a:pt x="15889" y="3084"/>
                  </a:lnTo>
                  <a:lnTo>
                    <a:pt x="15677" y="3058"/>
                  </a:lnTo>
                  <a:lnTo>
                    <a:pt x="15627" y="2897"/>
                  </a:lnTo>
                  <a:lnTo>
                    <a:pt x="15559" y="2728"/>
                  </a:lnTo>
                  <a:lnTo>
                    <a:pt x="15483" y="2575"/>
                  </a:lnTo>
                  <a:lnTo>
                    <a:pt x="15398" y="2423"/>
                  </a:lnTo>
                  <a:lnTo>
                    <a:pt x="15305" y="2279"/>
                  </a:lnTo>
                  <a:lnTo>
                    <a:pt x="15195" y="2135"/>
                  </a:lnTo>
                  <a:lnTo>
                    <a:pt x="15076" y="1999"/>
                  </a:lnTo>
                  <a:lnTo>
                    <a:pt x="14949" y="1881"/>
                  </a:lnTo>
                  <a:lnTo>
                    <a:pt x="14864" y="1796"/>
                  </a:lnTo>
                  <a:lnTo>
                    <a:pt x="14771" y="1720"/>
                  </a:lnTo>
                  <a:lnTo>
                    <a:pt x="14669" y="1652"/>
                  </a:lnTo>
                  <a:lnTo>
                    <a:pt x="14568" y="1584"/>
                  </a:lnTo>
                  <a:lnTo>
                    <a:pt x="14466" y="1525"/>
                  </a:lnTo>
                  <a:lnTo>
                    <a:pt x="14365" y="1466"/>
                  </a:lnTo>
                  <a:lnTo>
                    <a:pt x="14254" y="1415"/>
                  </a:lnTo>
                  <a:lnTo>
                    <a:pt x="14144" y="1364"/>
                  </a:lnTo>
                  <a:lnTo>
                    <a:pt x="14034" y="1330"/>
                  </a:lnTo>
                  <a:lnTo>
                    <a:pt x="13916" y="1288"/>
                  </a:lnTo>
                  <a:lnTo>
                    <a:pt x="13797" y="1263"/>
                  </a:lnTo>
                  <a:lnTo>
                    <a:pt x="13687" y="1237"/>
                  </a:lnTo>
                  <a:lnTo>
                    <a:pt x="13568" y="1220"/>
                  </a:lnTo>
                  <a:lnTo>
                    <a:pt x="13441" y="1203"/>
                  </a:lnTo>
                  <a:lnTo>
                    <a:pt x="13323" y="1195"/>
                  </a:lnTo>
                  <a:lnTo>
                    <a:pt x="13009" y="1195"/>
                  </a:lnTo>
                  <a:lnTo>
                    <a:pt x="12823" y="1220"/>
                  </a:lnTo>
                  <a:lnTo>
                    <a:pt x="12637" y="1254"/>
                  </a:lnTo>
                  <a:lnTo>
                    <a:pt x="12451" y="1305"/>
                  </a:lnTo>
                  <a:lnTo>
                    <a:pt x="12273" y="1364"/>
                  </a:lnTo>
                  <a:lnTo>
                    <a:pt x="12095" y="1441"/>
                  </a:lnTo>
                  <a:lnTo>
                    <a:pt x="11934" y="1525"/>
                  </a:lnTo>
                  <a:lnTo>
                    <a:pt x="11773" y="1627"/>
                  </a:lnTo>
                  <a:lnTo>
                    <a:pt x="11697" y="1500"/>
                  </a:lnTo>
                  <a:lnTo>
                    <a:pt x="11612" y="1364"/>
                  </a:lnTo>
                  <a:lnTo>
                    <a:pt x="11527" y="1246"/>
                  </a:lnTo>
                  <a:lnTo>
                    <a:pt x="11434" y="1127"/>
                  </a:lnTo>
                  <a:lnTo>
                    <a:pt x="11333" y="1009"/>
                  </a:lnTo>
                  <a:lnTo>
                    <a:pt x="11222" y="898"/>
                  </a:lnTo>
                  <a:lnTo>
                    <a:pt x="11112" y="797"/>
                  </a:lnTo>
                  <a:lnTo>
                    <a:pt x="11002" y="695"/>
                  </a:lnTo>
                  <a:lnTo>
                    <a:pt x="10892" y="619"/>
                  </a:lnTo>
                  <a:lnTo>
                    <a:pt x="10782" y="534"/>
                  </a:lnTo>
                  <a:lnTo>
                    <a:pt x="10672" y="467"/>
                  </a:lnTo>
                  <a:lnTo>
                    <a:pt x="10562" y="399"/>
                  </a:lnTo>
                  <a:lnTo>
                    <a:pt x="10443" y="339"/>
                  </a:lnTo>
                  <a:lnTo>
                    <a:pt x="10325" y="280"/>
                  </a:lnTo>
                  <a:lnTo>
                    <a:pt x="10206" y="229"/>
                  </a:lnTo>
                  <a:lnTo>
                    <a:pt x="10079" y="179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3"/>
                  </a:lnTo>
                  <a:lnTo>
                    <a:pt x="9435" y="26"/>
                  </a:lnTo>
                  <a:lnTo>
                    <a:pt x="9308" y="9"/>
                  </a:lnTo>
                  <a:lnTo>
                    <a:pt x="91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7" name="Google Shape;3997;p27"/>
            <p:cNvSpPr/>
            <p:nvPr/>
          </p:nvSpPr>
          <p:spPr>
            <a:xfrm>
              <a:off x="1701325" y="3361200"/>
              <a:ext cx="451875" cy="281650"/>
            </a:xfrm>
            <a:custGeom>
              <a:avLst/>
              <a:gdLst/>
              <a:ahLst/>
              <a:cxnLst/>
              <a:rect l="l" t="t" r="r" b="b"/>
              <a:pathLst>
                <a:path w="18075" h="11266" fill="none" extrusionOk="0">
                  <a:moveTo>
                    <a:pt x="17202" y="3702"/>
                  </a:moveTo>
                  <a:lnTo>
                    <a:pt x="17202" y="3702"/>
                  </a:lnTo>
                  <a:lnTo>
                    <a:pt x="17041" y="3566"/>
                  </a:lnTo>
                  <a:lnTo>
                    <a:pt x="16863" y="3448"/>
                  </a:lnTo>
                  <a:lnTo>
                    <a:pt x="16685" y="3346"/>
                  </a:lnTo>
                  <a:lnTo>
                    <a:pt x="16490" y="3253"/>
                  </a:lnTo>
                  <a:lnTo>
                    <a:pt x="16296" y="3185"/>
                  </a:lnTo>
                  <a:lnTo>
                    <a:pt x="16092" y="3126"/>
                  </a:lnTo>
                  <a:lnTo>
                    <a:pt x="15889" y="3084"/>
                  </a:lnTo>
                  <a:lnTo>
                    <a:pt x="15677" y="3058"/>
                  </a:lnTo>
                  <a:lnTo>
                    <a:pt x="15677" y="3058"/>
                  </a:lnTo>
                  <a:lnTo>
                    <a:pt x="15627" y="2897"/>
                  </a:lnTo>
                  <a:lnTo>
                    <a:pt x="15559" y="2728"/>
                  </a:lnTo>
                  <a:lnTo>
                    <a:pt x="15483" y="2575"/>
                  </a:lnTo>
                  <a:lnTo>
                    <a:pt x="15398" y="2423"/>
                  </a:lnTo>
                  <a:lnTo>
                    <a:pt x="15305" y="2279"/>
                  </a:lnTo>
                  <a:lnTo>
                    <a:pt x="15195" y="2135"/>
                  </a:lnTo>
                  <a:lnTo>
                    <a:pt x="15076" y="1999"/>
                  </a:lnTo>
                  <a:lnTo>
                    <a:pt x="14949" y="1881"/>
                  </a:lnTo>
                  <a:lnTo>
                    <a:pt x="14949" y="1881"/>
                  </a:lnTo>
                  <a:lnTo>
                    <a:pt x="14864" y="1796"/>
                  </a:lnTo>
                  <a:lnTo>
                    <a:pt x="14771" y="1720"/>
                  </a:lnTo>
                  <a:lnTo>
                    <a:pt x="14669" y="1652"/>
                  </a:lnTo>
                  <a:lnTo>
                    <a:pt x="14568" y="1584"/>
                  </a:lnTo>
                  <a:lnTo>
                    <a:pt x="14466" y="1525"/>
                  </a:lnTo>
                  <a:lnTo>
                    <a:pt x="14365" y="1466"/>
                  </a:lnTo>
                  <a:lnTo>
                    <a:pt x="14254" y="1415"/>
                  </a:lnTo>
                  <a:lnTo>
                    <a:pt x="14144" y="1364"/>
                  </a:lnTo>
                  <a:lnTo>
                    <a:pt x="14034" y="1330"/>
                  </a:lnTo>
                  <a:lnTo>
                    <a:pt x="13916" y="1288"/>
                  </a:lnTo>
                  <a:lnTo>
                    <a:pt x="13797" y="1263"/>
                  </a:lnTo>
                  <a:lnTo>
                    <a:pt x="13687" y="1237"/>
                  </a:lnTo>
                  <a:lnTo>
                    <a:pt x="13568" y="1220"/>
                  </a:lnTo>
                  <a:lnTo>
                    <a:pt x="13441" y="1203"/>
                  </a:lnTo>
                  <a:lnTo>
                    <a:pt x="13323" y="1195"/>
                  </a:lnTo>
                  <a:lnTo>
                    <a:pt x="13204" y="1195"/>
                  </a:lnTo>
                  <a:lnTo>
                    <a:pt x="13204" y="1195"/>
                  </a:lnTo>
                  <a:lnTo>
                    <a:pt x="13009" y="1195"/>
                  </a:lnTo>
                  <a:lnTo>
                    <a:pt x="12823" y="1220"/>
                  </a:lnTo>
                  <a:lnTo>
                    <a:pt x="12637" y="1254"/>
                  </a:lnTo>
                  <a:lnTo>
                    <a:pt x="12451" y="1305"/>
                  </a:lnTo>
                  <a:lnTo>
                    <a:pt x="12273" y="1364"/>
                  </a:lnTo>
                  <a:lnTo>
                    <a:pt x="12095" y="1441"/>
                  </a:lnTo>
                  <a:lnTo>
                    <a:pt x="11934" y="1525"/>
                  </a:lnTo>
                  <a:lnTo>
                    <a:pt x="11773" y="1627"/>
                  </a:lnTo>
                  <a:lnTo>
                    <a:pt x="11773" y="1627"/>
                  </a:lnTo>
                  <a:lnTo>
                    <a:pt x="11697" y="1500"/>
                  </a:lnTo>
                  <a:lnTo>
                    <a:pt x="11612" y="1364"/>
                  </a:lnTo>
                  <a:lnTo>
                    <a:pt x="11527" y="1246"/>
                  </a:lnTo>
                  <a:lnTo>
                    <a:pt x="11434" y="1127"/>
                  </a:lnTo>
                  <a:lnTo>
                    <a:pt x="11333" y="1009"/>
                  </a:lnTo>
                  <a:lnTo>
                    <a:pt x="11222" y="898"/>
                  </a:lnTo>
                  <a:lnTo>
                    <a:pt x="11112" y="797"/>
                  </a:lnTo>
                  <a:lnTo>
                    <a:pt x="11002" y="695"/>
                  </a:lnTo>
                  <a:lnTo>
                    <a:pt x="11002" y="695"/>
                  </a:lnTo>
                  <a:lnTo>
                    <a:pt x="10892" y="619"/>
                  </a:lnTo>
                  <a:lnTo>
                    <a:pt x="10782" y="534"/>
                  </a:lnTo>
                  <a:lnTo>
                    <a:pt x="10672" y="467"/>
                  </a:lnTo>
                  <a:lnTo>
                    <a:pt x="10562" y="399"/>
                  </a:lnTo>
                  <a:lnTo>
                    <a:pt x="10443" y="339"/>
                  </a:lnTo>
                  <a:lnTo>
                    <a:pt x="10325" y="280"/>
                  </a:lnTo>
                  <a:lnTo>
                    <a:pt x="10206" y="229"/>
                  </a:lnTo>
                  <a:lnTo>
                    <a:pt x="10079" y="179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3"/>
                  </a:lnTo>
                  <a:lnTo>
                    <a:pt x="9435" y="26"/>
                  </a:lnTo>
                  <a:lnTo>
                    <a:pt x="9308" y="9"/>
                  </a:lnTo>
                  <a:lnTo>
                    <a:pt x="9173" y="1"/>
                  </a:lnTo>
                  <a:lnTo>
                    <a:pt x="9037" y="1"/>
                  </a:lnTo>
                  <a:lnTo>
                    <a:pt x="9037" y="1"/>
                  </a:lnTo>
                  <a:lnTo>
                    <a:pt x="8910" y="1"/>
                  </a:lnTo>
                  <a:lnTo>
                    <a:pt x="8775" y="9"/>
                  </a:lnTo>
                  <a:lnTo>
                    <a:pt x="8639" y="26"/>
                  </a:lnTo>
                  <a:lnTo>
                    <a:pt x="8512" y="43"/>
                  </a:lnTo>
                  <a:lnTo>
                    <a:pt x="8385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4" y="179"/>
                  </a:lnTo>
                  <a:lnTo>
                    <a:pt x="7877" y="229"/>
                  </a:lnTo>
                  <a:lnTo>
                    <a:pt x="7758" y="280"/>
                  </a:lnTo>
                  <a:lnTo>
                    <a:pt x="7640" y="339"/>
                  </a:lnTo>
                  <a:lnTo>
                    <a:pt x="7521" y="399"/>
                  </a:lnTo>
                  <a:lnTo>
                    <a:pt x="7403" y="467"/>
                  </a:lnTo>
                  <a:lnTo>
                    <a:pt x="7293" y="534"/>
                  </a:lnTo>
                  <a:lnTo>
                    <a:pt x="7183" y="611"/>
                  </a:lnTo>
                  <a:lnTo>
                    <a:pt x="7081" y="695"/>
                  </a:lnTo>
                  <a:lnTo>
                    <a:pt x="7081" y="695"/>
                  </a:lnTo>
                  <a:lnTo>
                    <a:pt x="6962" y="797"/>
                  </a:lnTo>
                  <a:lnTo>
                    <a:pt x="6852" y="898"/>
                  </a:lnTo>
                  <a:lnTo>
                    <a:pt x="6751" y="1009"/>
                  </a:lnTo>
                  <a:lnTo>
                    <a:pt x="6649" y="1127"/>
                  </a:lnTo>
                  <a:lnTo>
                    <a:pt x="6556" y="1246"/>
                  </a:lnTo>
                  <a:lnTo>
                    <a:pt x="6471" y="1364"/>
                  </a:lnTo>
                  <a:lnTo>
                    <a:pt x="6386" y="1500"/>
                  </a:lnTo>
                  <a:lnTo>
                    <a:pt x="6310" y="1627"/>
                  </a:lnTo>
                  <a:lnTo>
                    <a:pt x="6310" y="1627"/>
                  </a:lnTo>
                  <a:lnTo>
                    <a:pt x="6149" y="1525"/>
                  </a:lnTo>
                  <a:lnTo>
                    <a:pt x="5980" y="1441"/>
                  </a:lnTo>
                  <a:lnTo>
                    <a:pt x="5811" y="1364"/>
                  </a:lnTo>
                  <a:lnTo>
                    <a:pt x="5633" y="1305"/>
                  </a:lnTo>
                  <a:lnTo>
                    <a:pt x="5446" y="1254"/>
                  </a:lnTo>
                  <a:lnTo>
                    <a:pt x="5260" y="1220"/>
                  </a:lnTo>
                  <a:lnTo>
                    <a:pt x="5074" y="1195"/>
                  </a:lnTo>
                  <a:lnTo>
                    <a:pt x="4879" y="1195"/>
                  </a:lnTo>
                  <a:lnTo>
                    <a:pt x="4879" y="1195"/>
                  </a:lnTo>
                  <a:lnTo>
                    <a:pt x="4760" y="1195"/>
                  </a:lnTo>
                  <a:lnTo>
                    <a:pt x="4633" y="1203"/>
                  </a:lnTo>
                  <a:lnTo>
                    <a:pt x="4515" y="1220"/>
                  </a:lnTo>
                  <a:lnTo>
                    <a:pt x="4396" y="1237"/>
                  </a:lnTo>
                  <a:lnTo>
                    <a:pt x="4278" y="1263"/>
                  </a:lnTo>
                  <a:lnTo>
                    <a:pt x="4167" y="1288"/>
                  </a:lnTo>
                  <a:lnTo>
                    <a:pt x="4049" y="1330"/>
                  </a:lnTo>
                  <a:lnTo>
                    <a:pt x="3939" y="1364"/>
                  </a:lnTo>
                  <a:lnTo>
                    <a:pt x="3829" y="1415"/>
                  </a:lnTo>
                  <a:lnTo>
                    <a:pt x="3719" y="1466"/>
                  </a:lnTo>
                  <a:lnTo>
                    <a:pt x="3617" y="1525"/>
                  </a:lnTo>
                  <a:lnTo>
                    <a:pt x="3507" y="1584"/>
                  </a:lnTo>
                  <a:lnTo>
                    <a:pt x="3414" y="1652"/>
                  </a:lnTo>
                  <a:lnTo>
                    <a:pt x="3312" y="1720"/>
                  </a:lnTo>
                  <a:lnTo>
                    <a:pt x="3219" y="1796"/>
                  </a:lnTo>
                  <a:lnTo>
                    <a:pt x="3126" y="1881"/>
                  </a:lnTo>
                  <a:lnTo>
                    <a:pt x="3126" y="1881"/>
                  </a:lnTo>
                  <a:lnTo>
                    <a:pt x="2999" y="1999"/>
                  </a:lnTo>
                  <a:lnTo>
                    <a:pt x="2880" y="2135"/>
                  </a:lnTo>
                  <a:lnTo>
                    <a:pt x="2778" y="2279"/>
                  </a:lnTo>
                  <a:lnTo>
                    <a:pt x="2677" y="2423"/>
                  </a:lnTo>
                  <a:lnTo>
                    <a:pt x="2592" y="2575"/>
                  </a:lnTo>
                  <a:lnTo>
                    <a:pt x="2516" y="2728"/>
                  </a:lnTo>
                  <a:lnTo>
                    <a:pt x="2457" y="2897"/>
                  </a:lnTo>
                  <a:lnTo>
                    <a:pt x="2397" y="3058"/>
                  </a:lnTo>
                  <a:lnTo>
                    <a:pt x="2397" y="3058"/>
                  </a:lnTo>
                  <a:lnTo>
                    <a:pt x="2279" y="3075"/>
                  </a:lnTo>
                  <a:lnTo>
                    <a:pt x="2152" y="3092"/>
                  </a:lnTo>
                  <a:lnTo>
                    <a:pt x="2033" y="3117"/>
                  </a:lnTo>
                  <a:lnTo>
                    <a:pt x="1915" y="3143"/>
                  </a:lnTo>
                  <a:lnTo>
                    <a:pt x="1796" y="3177"/>
                  </a:lnTo>
                  <a:lnTo>
                    <a:pt x="1686" y="3219"/>
                  </a:lnTo>
                  <a:lnTo>
                    <a:pt x="1567" y="3261"/>
                  </a:lnTo>
                  <a:lnTo>
                    <a:pt x="1457" y="3312"/>
                  </a:lnTo>
                  <a:lnTo>
                    <a:pt x="1356" y="3363"/>
                  </a:lnTo>
                  <a:lnTo>
                    <a:pt x="1254" y="3422"/>
                  </a:lnTo>
                  <a:lnTo>
                    <a:pt x="1152" y="3490"/>
                  </a:lnTo>
                  <a:lnTo>
                    <a:pt x="1051" y="3558"/>
                  </a:lnTo>
                  <a:lnTo>
                    <a:pt x="958" y="3626"/>
                  </a:lnTo>
                  <a:lnTo>
                    <a:pt x="873" y="3702"/>
                  </a:lnTo>
                  <a:lnTo>
                    <a:pt x="780" y="3787"/>
                  </a:lnTo>
                  <a:lnTo>
                    <a:pt x="703" y="3871"/>
                  </a:lnTo>
                  <a:lnTo>
                    <a:pt x="619" y="3956"/>
                  </a:lnTo>
                  <a:lnTo>
                    <a:pt x="543" y="4049"/>
                  </a:lnTo>
                  <a:lnTo>
                    <a:pt x="475" y="4142"/>
                  </a:lnTo>
                  <a:lnTo>
                    <a:pt x="407" y="4244"/>
                  </a:lnTo>
                  <a:lnTo>
                    <a:pt x="348" y="4346"/>
                  </a:lnTo>
                  <a:lnTo>
                    <a:pt x="288" y="4447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86"/>
                  </a:lnTo>
                  <a:lnTo>
                    <a:pt x="111" y="4896"/>
                  </a:lnTo>
                  <a:lnTo>
                    <a:pt x="77" y="5015"/>
                  </a:lnTo>
                  <a:lnTo>
                    <a:pt x="51" y="5133"/>
                  </a:lnTo>
                  <a:lnTo>
                    <a:pt x="34" y="5252"/>
                  </a:lnTo>
                  <a:lnTo>
                    <a:pt x="17" y="5379"/>
                  </a:lnTo>
                  <a:lnTo>
                    <a:pt x="9" y="5506"/>
                  </a:lnTo>
                  <a:lnTo>
                    <a:pt x="1" y="5633"/>
                  </a:lnTo>
                  <a:lnTo>
                    <a:pt x="1" y="5633"/>
                  </a:lnTo>
                  <a:lnTo>
                    <a:pt x="9" y="5768"/>
                  </a:lnTo>
                  <a:lnTo>
                    <a:pt x="17" y="5904"/>
                  </a:lnTo>
                  <a:lnTo>
                    <a:pt x="34" y="6039"/>
                  </a:lnTo>
                  <a:lnTo>
                    <a:pt x="60" y="6175"/>
                  </a:lnTo>
                  <a:lnTo>
                    <a:pt x="94" y="6310"/>
                  </a:lnTo>
                  <a:lnTo>
                    <a:pt x="136" y="6437"/>
                  </a:lnTo>
                  <a:lnTo>
                    <a:pt x="178" y="6565"/>
                  </a:lnTo>
                  <a:lnTo>
                    <a:pt x="229" y="6692"/>
                  </a:lnTo>
                  <a:lnTo>
                    <a:pt x="288" y="6810"/>
                  </a:lnTo>
                  <a:lnTo>
                    <a:pt x="356" y="6929"/>
                  </a:lnTo>
                  <a:lnTo>
                    <a:pt x="424" y="7047"/>
                  </a:lnTo>
                  <a:lnTo>
                    <a:pt x="509" y="7157"/>
                  </a:lnTo>
                  <a:lnTo>
                    <a:pt x="585" y="7267"/>
                  </a:lnTo>
                  <a:lnTo>
                    <a:pt x="678" y="7369"/>
                  </a:lnTo>
                  <a:lnTo>
                    <a:pt x="771" y="7471"/>
                  </a:lnTo>
                  <a:lnTo>
                    <a:pt x="873" y="7564"/>
                  </a:lnTo>
                  <a:lnTo>
                    <a:pt x="873" y="7564"/>
                  </a:lnTo>
                  <a:lnTo>
                    <a:pt x="1034" y="7691"/>
                  </a:lnTo>
                  <a:lnTo>
                    <a:pt x="1203" y="7810"/>
                  </a:lnTo>
                  <a:lnTo>
                    <a:pt x="1381" y="7911"/>
                  </a:lnTo>
                  <a:lnTo>
                    <a:pt x="1559" y="7996"/>
                  </a:lnTo>
                  <a:lnTo>
                    <a:pt x="1754" y="8072"/>
                  </a:lnTo>
                  <a:lnTo>
                    <a:pt x="1948" y="8131"/>
                  </a:lnTo>
                  <a:lnTo>
                    <a:pt x="2143" y="8174"/>
                  </a:lnTo>
                  <a:lnTo>
                    <a:pt x="2347" y="8199"/>
                  </a:lnTo>
                  <a:lnTo>
                    <a:pt x="5412" y="4295"/>
                  </a:lnTo>
                  <a:lnTo>
                    <a:pt x="5412" y="4295"/>
                  </a:lnTo>
                  <a:lnTo>
                    <a:pt x="5523" y="4168"/>
                  </a:lnTo>
                  <a:lnTo>
                    <a:pt x="5650" y="4049"/>
                  </a:lnTo>
                  <a:lnTo>
                    <a:pt x="5794" y="3956"/>
                  </a:lnTo>
                  <a:lnTo>
                    <a:pt x="5938" y="3871"/>
                  </a:lnTo>
                  <a:lnTo>
                    <a:pt x="6090" y="3812"/>
                  </a:lnTo>
                  <a:lnTo>
                    <a:pt x="6251" y="3761"/>
                  </a:lnTo>
                  <a:lnTo>
                    <a:pt x="6420" y="3736"/>
                  </a:lnTo>
                  <a:lnTo>
                    <a:pt x="6590" y="3719"/>
                  </a:lnTo>
                  <a:lnTo>
                    <a:pt x="6590" y="3719"/>
                  </a:lnTo>
                  <a:lnTo>
                    <a:pt x="6683" y="3727"/>
                  </a:lnTo>
                  <a:lnTo>
                    <a:pt x="6768" y="3736"/>
                  </a:lnTo>
                  <a:lnTo>
                    <a:pt x="6852" y="3744"/>
                  </a:lnTo>
                  <a:lnTo>
                    <a:pt x="6945" y="3761"/>
                  </a:lnTo>
                  <a:lnTo>
                    <a:pt x="7030" y="3787"/>
                  </a:lnTo>
                  <a:lnTo>
                    <a:pt x="7115" y="3812"/>
                  </a:lnTo>
                  <a:lnTo>
                    <a:pt x="7191" y="3846"/>
                  </a:lnTo>
                  <a:lnTo>
                    <a:pt x="7276" y="3888"/>
                  </a:lnTo>
                  <a:lnTo>
                    <a:pt x="7276" y="3888"/>
                  </a:lnTo>
                  <a:lnTo>
                    <a:pt x="7386" y="3947"/>
                  </a:lnTo>
                  <a:lnTo>
                    <a:pt x="7496" y="4024"/>
                  </a:lnTo>
                  <a:lnTo>
                    <a:pt x="7598" y="4108"/>
                  </a:lnTo>
                  <a:lnTo>
                    <a:pt x="7691" y="4202"/>
                  </a:lnTo>
                  <a:lnTo>
                    <a:pt x="7775" y="4295"/>
                  </a:lnTo>
                  <a:lnTo>
                    <a:pt x="7843" y="4396"/>
                  </a:lnTo>
                  <a:lnTo>
                    <a:pt x="7911" y="4506"/>
                  </a:lnTo>
                  <a:lnTo>
                    <a:pt x="7970" y="4625"/>
                  </a:lnTo>
                  <a:lnTo>
                    <a:pt x="8013" y="4744"/>
                  </a:lnTo>
                  <a:lnTo>
                    <a:pt x="8046" y="4862"/>
                  </a:lnTo>
                  <a:lnTo>
                    <a:pt x="8072" y="4989"/>
                  </a:lnTo>
                  <a:lnTo>
                    <a:pt x="8089" y="5116"/>
                  </a:lnTo>
                  <a:lnTo>
                    <a:pt x="8097" y="5243"/>
                  </a:lnTo>
                  <a:lnTo>
                    <a:pt x="8089" y="5370"/>
                  </a:lnTo>
                  <a:lnTo>
                    <a:pt x="8072" y="5506"/>
                  </a:lnTo>
                  <a:lnTo>
                    <a:pt x="8038" y="5633"/>
                  </a:lnTo>
                  <a:lnTo>
                    <a:pt x="7386" y="7945"/>
                  </a:lnTo>
                  <a:lnTo>
                    <a:pt x="8199" y="8157"/>
                  </a:lnTo>
                  <a:lnTo>
                    <a:pt x="8199" y="8157"/>
                  </a:lnTo>
                  <a:lnTo>
                    <a:pt x="8292" y="8182"/>
                  </a:lnTo>
                  <a:lnTo>
                    <a:pt x="8377" y="8216"/>
                  </a:lnTo>
                  <a:lnTo>
                    <a:pt x="8461" y="8250"/>
                  </a:lnTo>
                  <a:lnTo>
                    <a:pt x="8546" y="8292"/>
                  </a:lnTo>
                  <a:lnTo>
                    <a:pt x="8622" y="8343"/>
                  </a:lnTo>
                  <a:lnTo>
                    <a:pt x="8699" y="8394"/>
                  </a:lnTo>
                  <a:lnTo>
                    <a:pt x="8775" y="8445"/>
                  </a:lnTo>
                  <a:lnTo>
                    <a:pt x="8843" y="8504"/>
                  </a:lnTo>
                  <a:lnTo>
                    <a:pt x="8902" y="8572"/>
                  </a:lnTo>
                  <a:lnTo>
                    <a:pt x="8970" y="8640"/>
                  </a:lnTo>
                  <a:lnTo>
                    <a:pt x="9020" y="8707"/>
                  </a:lnTo>
                  <a:lnTo>
                    <a:pt x="9071" y="8783"/>
                  </a:lnTo>
                  <a:lnTo>
                    <a:pt x="9122" y="8860"/>
                  </a:lnTo>
                  <a:lnTo>
                    <a:pt x="9164" y="8944"/>
                  </a:lnTo>
                  <a:lnTo>
                    <a:pt x="9207" y="9029"/>
                  </a:lnTo>
                  <a:lnTo>
                    <a:pt x="9241" y="9114"/>
                  </a:lnTo>
                  <a:lnTo>
                    <a:pt x="9241" y="9114"/>
                  </a:lnTo>
                  <a:lnTo>
                    <a:pt x="9266" y="9207"/>
                  </a:lnTo>
                  <a:lnTo>
                    <a:pt x="9291" y="9292"/>
                  </a:lnTo>
                  <a:lnTo>
                    <a:pt x="9308" y="9385"/>
                  </a:lnTo>
                  <a:lnTo>
                    <a:pt x="9317" y="9478"/>
                  </a:lnTo>
                  <a:lnTo>
                    <a:pt x="9325" y="9571"/>
                  </a:lnTo>
                  <a:lnTo>
                    <a:pt x="9325" y="9656"/>
                  </a:lnTo>
                  <a:lnTo>
                    <a:pt x="9317" y="9749"/>
                  </a:lnTo>
                  <a:lnTo>
                    <a:pt x="9308" y="9842"/>
                  </a:lnTo>
                  <a:lnTo>
                    <a:pt x="9291" y="9927"/>
                  </a:lnTo>
                  <a:lnTo>
                    <a:pt x="9266" y="10020"/>
                  </a:lnTo>
                  <a:lnTo>
                    <a:pt x="9241" y="10105"/>
                  </a:lnTo>
                  <a:lnTo>
                    <a:pt x="9207" y="10189"/>
                  </a:lnTo>
                  <a:lnTo>
                    <a:pt x="9164" y="10274"/>
                  </a:lnTo>
                  <a:lnTo>
                    <a:pt x="9122" y="10359"/>
                  </a:lnTo>
                  <a:lnTo>
                    <a:pt x="9080" y="10435"/>
                  </a:lnTo>
                  <a:lnTo>
                    <a:pt x="9020" y="10511"/>
                  </a:lnTo>
                  <a:lnTo>
                    <a:pt x="8495" y="11214"/>
                  </a:lnTo>
                  <a:lnTo>
                    <a:pt x="8495" y="11214"/>
                  </a:lnTo>
                  <a:lnTo>
                    <a:pt x="8631" y="11231"/>
                  </a:lnTo>
                  <a:lnTo>
                    <a:pt x="8766" y="11248"/>
                  </a:lnTo>
                  <a:lnTo>
                    <a:pt x="8902" y="11257"/>
                  </a:lnTo>
                  <a:lnTo>
                    <a:pt x="9037" y="11265"/>
                  </a:lnTo>
                  <a:lnTo>
                    <a:pt x="9037" y="11265"/>
                  </a:lnTo>
                  <a:lnTo>
                    <a:pt x="9173" y="11257"/>
                  </a:lnTo>
                  <a:lnTo>
                    <a:pt x="9308" y="11248"/>
                  </a:lnTo>
                  <a:lnTo>
                    <a:pt x="9435" y="11240"/>
                  </a:lnTo>
                  <a:lnTo>
                    <a:pt x="9562" y="11214"/>
                  </a:lnTo>
                  <a:lnTo>
                    <a:pt x="9698" y="11189"/>
                  </a:lnTo>
                  <a:lnTo>
                    <a:pt x="9825" y="11163"/>
                  </a:lnTo>
                  <a:lnTo>
                    <a:pt x="9952" y="11121"/>
                  </a:lnTo>
                  <a:lnTo>
                    <a:pt x="10071" y="11087"/>
                  </a:lnTo>
                  <a:lnTo>
                    <a:pt x="10198" y="11036"/>
                  </a:lnTo>
                  <a:lnTo>
                    <a:pt x="10316" y="10986"/>
                  </a:lnTo>
                  <a:lnTo>
                    <a:pt x="10435" y="10926"/>
                  </a:lnTo>
                  <a:lnTo>
                    <a:pt x="10553" y="10867"/>
                  </a:lnTo>
                  <a:lnTo>
                    <a:pt x="10663" y="10799"/>
                  </a:lnTo>
                  <a:lnTo>
                    <a:pt x="10774" y="10731"/>
                  </a:lnTo>
                  <a:lnTo>
                    <a:pt x="10884" y="10655"/>
                  </a:lnTo>
                  <a:lnTo>
                    <a:pt x="10994" y="10571"/>
                  </a:lnTo>
                  <a:lnTo>
                    <a:pt x="10994" y="10571"/>
                  </a:lnTo>
                  <a:lnTo>
                    <a:pt x="11104" y="10477"/>
                  </a:lnTo>
                  <a:lnTo>
                    <a:pt x="11214" y="10376"/>
                  </a:lnTo>
                  <a:lnTo>
                    <a:pt x="11324" y="10266"/>
                  </a:lnTo>
                  <a:lnTo>
                    <a:pt x="11417" y="10147"/>
                  </a:lnTo>
                  <a:lnTo>
                    <a:pt x="11510" y="10028"/>
                  </a:lnTo>
                  <a:lnTo>
                    <a:pt x="11604" y="9910"/>
                  </a:lnTo>
                  <a:lnTo>
                    <a:pt x="11688" y="9783"/>
                  </a:lnTo>
                  <a:lnTo>
                    <a:pt x="11764" y="9656"/>
                  </a:lnTo>
                  <a:lnTo>
                    <a:pt x="11764" y="9656"/>
                  </a:lnTo>
                  <a:lnTo>
                    <a:pt x="11925" y="9757"/>
                  </a:lnTo>
                  <a:lnTo>
                    <a:pt x="12095" y="9842"/>
                  </a:lnTo>
                  <a:lnTo>
                    <a:pt x="12264" y="9918"/>
                  </a:lnTo>
                  <a:lnTo>
                    <a:pt x="12442" y="9978"/>
                  </a:lnTo>
                  <a:lnTo>
                    <a:pt x="12628" y="10028"/>
                  </a:lnTo>
                  <a:lnTo>
                    <a:pt x="12815" y="10071"/>
                  </a:lnTo>
                  <a:lnTo>
                    <a:pt x="13009" y="10088"/>
                  </a:lnTo>
                  <a:lnTo>
                    <a:pt x="13204" y="10096"/>
                  </a:lnTo>
                  <a:lnTo>
                    <a:pt x="13204" y="10096"/>
                  </a:lnTo>
                  <a:lnTo>
                    <a:pt x="13424" y="10088"/>
                  </a:lnTo>
                  <a:lnTo>
                    <a:pt x="13636" y="10062"/>
                  </a:lnTo>
                  <a:lnTo>
                    <a:pt x="13839" y="10012"/>
                  </a:lnTo>
                  <a:lnTo>
                    <a:pt x="14043" y="9952"/>
                  </a:lnTo>
                  <a:lnTo>
                    <a:pt x="14238" y="9876"/>
                  </a:lnTo>
                  <a:lnTo>
                    <a:pt x="14424" y="9783"/>
                  </a:lnTo>
                  <a:lnTo>
                    <a:pt x="14602" y="9681"/>
                  </a:lnTo>
                  <a:lnTo>
                    <a:pt x="14771" y="9563"/>
                  </a:lnTo>
                  <a:lnTo>
                    <a:pt x="14932" y="9427"/>
                  </a:lnTo>
                  <a:lnTo>
                    <a:pt x="15076" y="9283"/>
                  </a:lnTo>
                  <a:lnTo>
                    <a:pt x="15212" y="9122"/>
                  </a:lnTo>
                  <a:lnTo>
                    <a:pt x="15339" y="8961"/>
                  </a:lnTo>
                  <a:lnTo>
                    <a:pt x="15449" y="8783"/>
                  </a:lnTo>
                  <a:lnTo>
                    <a:pt x="15542" y="8597"/>
                  </a:lnTo>
                  <a:lnTo>
                    <a:pt x="15627" y="8402"/>
                  </a:lnTo>
                  <a:lnTo>
                    <a:pt x="15686" y="8199"/>
                  </a:lnTo>
                  <a:lnTo>
                    <a:pt x="15686" y="8199"/>
                  </a:lnTo>
                  <a:lnTo>
                    <a:pt x="15898" y="8174"/>
                  </a:lnTo>
                  <a:lnTo>
                    <a:pt x="16101" y="8140"/>
                  </a:lnTo>
                  <a:lnTo>
                    <a:pt x="16304" y="8081"/>
                  </a:lnTo>
                  <a:lnTo>
                    <a:pt x="16499" y="8004"/>
                  </a:lnTo>
                  <a:lnTo>
                    <a:pt x="16685" y="7920"/>
                  </a:lnTo>
                  <a:lnTo>
                    <a:pt x="16872" y="7818"/>
                  </a:lnTo>
                  <a:lnTo>
                    <a:pt x="17041" y="7699"/>
                  </a:lnTo>
                  <a:lnTo>
                    <a:pt x="17202" y="7564"/>
                  </a:lnTo>
                  <a:lnTo>
                    <a:pt x="17202" y="7564"/>
                  </a:lnTo>
                  <a:lnTo>
                    <a:pt x="17303" y="7471"/>
                  </a:lnTo>
                  <a:lnTo>
                    <a:pt x="17405" y="7369"/>
                  </a:lnTo>
                  <a:lnTo>
                    <a:pt x="17490" y="7267"/>
                  </a:lnTo>
                  <a:lnTo>
                    <a:pt x="17574" y="7157"/>
                  </a:lnTo>
                  <a:lnTo>
                    <a:pt x="17651" y="7047"/>
                  </a:lnTo>
                  <a:lnTo>
                    <a:pt x="17727" y="6929"/>
                  </a:lnTo>
                  <a:lnTo>
                    <a:pt x="17786" y="6810"/>
                  </a:lnTo>
                  <a:lnTo>
                    <a:pt x="17846" y="6692"/>
                  </a:lnTo>
                  <a:lnTo>
                    <a:pt x="17905" y="6565"/>
                  </a:lnTo>
                  <a:lnTo>
                    <a:pt x="17947" y="6437"/>
                  </a:lnTo>
                  <a:lnTo>
                    <a:pt x="17989" y="6310"/>
                  </a:lnTo>
                  <a:lnTo>
                    <a:pt x="18015" y="6175"/>
                  </a:lnTo>
                  <a:lnTo>
                    <a:pt x="18040" y="6039"/>
                  </a:lnTo>
                  <a:lnTo>
                    <a:pt x="18066" y="5904"/>
                  </a:lnTo>
                  <a:lnTo>
                    <a:pt x="18074" y="5768"/>
                  </a:lnTo>
                  <a:lnTo>
                    <a:pt x="18074" y="5633"/>
                  </a:lnTo>
                  <a:lnTo>
                    <a:pt x="18074" y="5633"/>
                  </a:lnTo>
                  <a:lnTo>
                    <a:pt x="18074" y="5497"/>
                  </a:lnTo>
                  <a:lnTo>
                    <a:pt x="18066" y="5353"/>
                  </a:lnTo>
                  <a:lnTo>
                    <a:pt x="18040" y="5218"/>
                  </a:lnTo>
                  <a:lnTo>
                    <a:pt x="18015" y="5082"/>
                  </a:lnTo>
                  <a:lnTo>
                    <a:pt x="17989" y="4955"/>
                  </a:lnTo>
                  <a:lnTo>
                    <a:pt x="17947" y="4828"/>
                  </a:lnTo>
                  <a:lnTo>
                    <a:pt x="17905" y="4693"/>
                  </a:lnTo>
                  <a:lnTo>
                    <a:pt x="17846" y="4574"/>
                  </a:lnTo>
                  <a:lnTo>
                    <a:pt x="17786" y="4447"/>
                  </a:lnTo>
                  <a:lnTo>
                    <a:pt x="17727" y="4329"/>
                  </a:lnTo>
                  <a:lnTo>
                    <a:pt x="17651" y="4218"/>
                  </a:lnTo>
                  <a:lnTo>
                    <a:pt x="17574" y="4100"/>
                  </a:lnTo>
                  <a:lnTo>
                    <a:pt x="17490" y="3998"/>
                  </a:lnTo>
                  <a:lnTo>
                    <a:pt x="17405" y="3897"/>
                  </a:lnTo>
                  <a:lnTo>
                    <a:pt x="17303" y="3795"/>
                  </a:lnTo>
                  <a:lnTo>
                    <a:pt x="17202" y="3702"/>
                  </a:lnTo>
                  <a:lnTo>
                    <a:pt x="17202" y="370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8" name="Google Shape;3998;p27"/>
            <p:cNvSpPr/>
            <p:nvPr/>
          </p:nvSpPr>
          <p:spPr>
            <a:xfrm>
              <a:off x="2131350" y="3453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9" name="Google Shape;3999;p27"/>
            <p:cNvSpPr/>
            <p:nvPr/>
          </p:nvSpPr>
          <p:spPr>
            <a:xfrm>
              <a:off x="1755325" y="3480825"/>
              <a:ext cx="152675" cy="241825"/>
            </a:xfrm>
            <a:custGeom>
              <a:avLst/>
              <a:gdLst/>
              <a:ahLst/>
              <a:cxnLst/>
              <a:rect l="l" t="t" r="r" b="b"/>
              <a:pathLst>
                <a:path w="6107" h="9673" extrusionOk="0">
                  <a:moveTo>
                    <a:pt x="4413" y="1"/>
                  </a:moveTo>
                  <a:lnTo>
                    <a:pt x="4337" y="9"/>
                  </a:lnTo>
                  <a:lnTo>
                    <a:pt x="4269" y="26"/>
                  </a:lnTo>
                  <a:lnTo>
                    <a:pt x="4201" y="60"/>
                  </a:lnTo>
                  <a:lnTo>
                    <a:pt x="4142" y="111"/>
                  </a:lnTo>
                  <a:lnTo>
                    <a:pt x="4082" y="162"/>
                  </a:lnTo>
                  <a:lnTo>
                    <a:pt x="93" y="5243"/>
                  </a:lnTo>
                  <a:lnTo>
                    <a:pt x="60" y="5286"/>
                  </a:lnTo>
                  <a:lnTo>
                    <a:pt x="34" y="5337"/>
                  </a:lnTo>
                  <a:lnTo>
                    <a:pt x="17" y="5387"/>
                  </a:lnTo>
                  <a:lnTo>
                    <a:pt x="9" y="5438"/>
                  </a:lnTo>
                  <a:lnTo>
                    <a:pt x="0" y="5489"/>
                  </a:lnTo>
                  <a:lnTo>
                    <a:pt x="0" y="5548"/>
                  </a:lnTo>
                  <a:lnTo>
                    <a:pt x="9" y="5599"/>
                  </a:lnTo>
                  <a:lnTo>
                    <a:pt x="17" y="5650"/>
                  </a:lnTo>
                  <a:lnTo>
                    <a:pt x="43" y="5701"/>
                  </a:lnTo>
                  <a:lnTo>
                    <a:pt x="68" y="5752"/>
                  </a:lnTo>
                  <a:lnTo>
                    <a:pt x="102" y="5794"/>
                  </a:lnTo>
                  <a:lnTo>
                    <a:pt x="136" y="5836"/>
                  </a:lnTo>
                  <a:lnTo>
                    <a:pt x="178" y="5870"/>
                  </a:lnTo>
                  <a:lnTo>
                    <a:pt x="220" y="5904"/>
                  </a:lnTo>
                  <a:lnTo>
                    <a:pt x="271" y="5921"/>
                  </a:lnTo>
                  <a:lnTo>
                    <a:pt x="322" y="5946"/>
                  </a:lnTo>
                  <a:lnTo>
                    <a:pt x="2143" y="6455"/>
                  </a:lnTo>
                  <a:lnTo>
                    <a:pt x="1923" y="9190"/>
                  </a:lnTo>
                  <a:lnTo>
                    <a:pt x="1923" y="9266"/>
                  </a:lnTo>
                  <a:lnTo>
                    <a:pt x="1931" y="9334"/>
                  </a:lnTo>
                  <a:lnTo>
                    <a:pt x="1957" y="9402"/>
                  </a:lnTo>
                  <a:lnTo>
                    <a:pt x="1982" y="9470"/>
                  </a:lnTo>
                  <a:lnTo>
                    <a:pt x="2024" y="9521"/>
                  </a:lnTo>
                  <a:lnTo>
                    <a:pt x="2075" y="9571"/>
                  </a:lnTo>
                  <a:lnTo>
                    <a:pt x="2135" y="9614"/>
                  </a:lnTo>
                  <a:lnTo>
                    <a:pt x="2202" y="9639"/>
                  </a:lnTo>
                  <a:lnTo>
                    <a:pt x="2278" y="9665"/>
                  </a:lnTo>
                  <a:lnTo>
                    <a:pt x="2363" y="9673"/>
                  </a:lnTo>
                  <a:lnTo>
                    <a:pt x="2414" y="9673"/>
                  </a:lnTo>
                  <a:lnTo>
                    <a:pt x="2456" y="9665"/>
                  </a:lnTo>
                  <a:lnTo>
                    <a:pt x="2507" y="9648"/>
                  </a:lnTo>
                  <a:lnTo>
                    <a:pt x="2558" y="9622"/>
                  </a:lnTo>
                  <a:lnTo>
                    <a:pt x="2600" y="9605"/>
                  </a:lnTo>
                  <a:lnTo>
                    <a:pt x="2643" y="9571"/>
                  </a:lnTo>
                  <a:lnTo>
                    <a:pt x="2677" y="9537"/>
                  </a:lnTo>
                  <a:lnTo>
                    <a:pt x="2710" y="9495"/>
                  </a:lnTo>
                  <a:lnTo>
                    <a:pt x="6013" y="5091"/>
                  </a:lnTo>
                  <a:lnTo>
                    <a:pt x="6047" y="5049"/>
                  </a:lnTo>
                  <a:lnTo>
                    <a:pt x="6073" y="4998"/>
                  </a:lnTo>
                  <a:lnTo>
                    <a:pt x="6090" y="4947"/>
                  </a:lnTo>
                  <a:lnTo>
                    <a:pt x="6098" y="4896"/>
                  </a:lnTo>
                  <a:lnTo>
                    <a:pt x="6107" y="4837"/>
                  </a:lnTo>
                  <a:lnTo>
                    <a:pt x="6098" y="4786"/>
                  </a:lnTo>
                  <a:lnTo>
                    <a:pt x="6090" y="4735"/>
                  </a:lnTo>
                  <a:lnTo>
                    <a:pt x="6081" y="4676"/>
                  </a:lnTo>
                  <a:lnTo>
                    <a:pt x="6056" y="4625"/>
                  </a:lnTo>
                  <a:lnTo>
                    <a:pt x="6030" y="4583"/>
                  </a:lnTo>
                  <a:lnTo>
                    <a:pt x="5997" y="4541"/>
                  </a:lnTo>
                  <a:lnTo>
                    <a:pt x="5963" y="4498"/>
                  </a:lnTo>
                  <a:lnTo>
                    <a:pt x="5920" y="4464"/>
                  </a:lnTo>
                  <a:lnTo>
                    <a:pt x="5878" y="4439"/>
                  </a:lnTo>
                  <a:lnTo>
                    <a:pt x="5827" y="4413"/>
                  </a:lnTo>
                  <a:lnTo>
                    <a:pt x="5776" y="4397"/>
                  </a:lnTo>
                  <a:lnTo>
                    <a:pt x="3913" y="3914"/>
                  </a:lnTo>
                  <a:lnTo>
                    <a:pt x="4862" y="560"/>
                  </a:lnTo>
                  <a:lnTo>
                    <a:pt x="4870" y="484"/>
                  </a:lnTo>
                  <a:lnTo>
                    <a:pt x="4870" y="407"/>
                  </a:lnTo>
                  <a:lnTo>
                    <a:pt x="4862" y="331"/>
                  </a:lnTo>
                  <a:lnTo>
                    <a:pt x="4836" y="263"/>
                  </a:lnTo>
                  <a:lnTo>
                    <a:pt x="4802" y="196"/>
                  </a:lnTo>
                  <a:lnTo>
                    <a:pt x="4760" y="136"/>
                  </a:lnTo>
                  <a:lnTo>
                    <a:pt x="4701" y="86"/>
                  </a:lnTo>
                  <a:lnTo>
                    <a:pt x="4633" y="43"/>
                  </a:lnTo>
                  <a:lnTo>
                    <a:pt x="4565" y="18"/>
                  </a:lnTo>
                  <a:lnTo>
                    <a:pt x="4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0" name="Google Shape;4000;p27"/>
            <p:cNvSpPr/>
            <p:nvPr/>
          </p:nvSpPr>
          <p:spPr>
            <a:xfrm>
              <a:off x="1755325" y="3480825"/>
              <a:ext cx="152675" cy="241825"/>
            </a:xfrm>
            <a:custGeom>
              <a:avLst/>
              <a:gdLst/>
              <a:ahLst/>
              <a:cxnLst/>
              <a:rect l="l" t="t" r="r" b="b"/>
              <a:pathLst>
                <a:path w="6107" h="9673" fill="none" extrusionOk="0">
                  <a:moveTo>
                    <a:pt x="6081" y="4676"/>
                  </a:moveTo>
                  <a:lnTo>
                    <a:pt x="6081" y="4676"/>
                  </a:lnTo>
                  <a:lnTo>
                    <a:pt x="6056" y="4625"/>
                  </a:lnTo>
                  <a:lnTo>
                    <a:pt x="6030" y="4583"/>
                  </a:lnTo>
                  <a:lnTo>
                    <a:pt x="5997" y="4541"/>
                  </a:lnTo>
                  <a:lnTo>
                    <a:pt x="5963" y="4498"/>
                  </a:lnTo>
                  <a:lnTo>
                    <a:pt x="5920" y="4464"/>
                  </a:lnTo>
                  <a:lnTo>
                    <a:pt x="5878" y="4439"/>
                  </a:lnTo>
                  <a:lnTo>
                    <a:pt x="5827" y="4413"/>
                  </a:lnTo>
                  <a:lnTo>
                    <a:pt x="5776" y="4397"/>
                  </a:lnTo>
                  <a:lnTo>
                    <a:pt x="3913" y="3914"/>
                  </a:lnTo>
                  <a:lnTo>
                    <a:pt x="4862" y="560"/>
                  </a:lnTo>
                  <a:lnTo>
                    <a:pt x="4862" y="560"/>
                  </a:lnTo>
                  <a:lnTo>
                    <a:pt x="4870" y="484"/>
                  </a:lnTo>
                  <a:lnTo>
                    <a:pt x="4870" y="407"/>
                  </a:lnTo>
                  <a:lnTo>
                    <a:pt x="4862" y="331"/>
                  </a:lnTo>
                  <a:lnTo>
                    <a:pt x="4836" y="263"/>
                  </a:lnTo>
                  <a:lnTo>
                    <a:pt x="4802" y="196"/>
                  </a:lnTo>
                  <a:lnTo>
                    <a:pt x="4760" y="136"/>
                  </a:lnTo>
                  <a:lnTo>
                    <a:pt x="4701" y="86"/>
                  </a:lnTo>
                  <a:lnTo>
                    <a:pt x="4633" y="43"/>
                  </a:lnTo>
                  <a:lnTo>
                    <a:pt x="4633" y="43"/>
                  </a:lnTo>
                  <a:lnTo>
                    <a:pt x="4565" y="18"/>
                  </a:lnTo>
                  <a:lnTo>
                    <a:pt x="4489" y="1"/>
                  </a:lnTo>
                  <a:lnTo>
                    <a:pt x="4413" y="1"/>
                  </a:lnTo>
                  <a:lnTo>
                    <a:pt x="4337" y="9"/>
                  </a:lnTo>
                  <a:lnTo>
                    <a:pt x="4269" y="26"/>
                  </a:lnTo>
                  <a:lnTo>
                    <a:pt x="4201" y="60"/>
                  </a:lnTo>
                  <a:lnTo>
                    <a:pt x="4142" y="111"/>
                  </a:lnTo>
                  <a:lnTo>
                    <a:pt x="4082" y="162"/>
                  </a:lnTo>
                  <a:lnTo>
                    <a:pt x="93" y="5243"/>
                  </a:lnTo>
                  <a:lnTo>
                    <a:pt x="93" y="5243"/>
                  </a:lnTo>
                  <a:lnTo>
                    <a:pt x="60" y="5286"/>
                  </a:lnTo>
                  <a:lnTo>
                    <a:pt x="34" y="5337"/>
                  </a:lnTo>
                  <a:lnTo>
                    <a:pt x="17" y="5387"/>
                  </a:lnTo>
                  <a:lnTo>
                    <a:pt x="9" y="5438"/>
                  </a:lnTo>
                  <a:lnTo>
                    <a:pt x="0" y="5489"/>
                  </a:lnTo>
                  <a:lnTo>
                    <a:pt x="0" y="5548"/>
                  </a:lnTo>
                  <a:lnTo>
                    <a:pt x="9" y="5599"/>
                  </a:lnTo>
                  <a:lnTo>
                    <a:pt x="17" y="5650"/>
                  </a:lnTo>
                  <a:lnTo>
                    <a:pt x="17" y="5650"/>
                  </a:lnTo>
                  <a:lnTo>
                    <a:pt x="43" y="5701"/>
                  </a:lnTo>
                  <a:lnTo>
                    <a:pt x="68" y="5752"/>
                  </a:lnTo>
                  <a:lnTo>
                    <a:pt x="102" y="5794"/>
                  </a:lnTo>
                  <a:lnTo>
                    <a:pt x="136" y="5836"/>
                  </a:lnTo>
                  <a:lnTo>
                    <a:pt x="178" y="5870"/>
                  </a:lnTo>
                  <a:lnTo>
                    <a:pt x="220" y="5904"/>
                  </a:lnTo>
                  <a:lnTo>
                    <a:pt x="271" y="5921"/>
                  </a:lnTo>
                  <a:lnTo>
                    <a:pt x="322" y="5946"/>
                  </a:lnTo>
                  <a:lnTo>
                    <a:pt x="2143" y="6455"/>
                  </a:lnTo>
                  <a:lnTo>
                    <a:pt x="1923" y="9190"/>
                  </a:lnTo>
                  <a:lnTo>
                    <a:pt x="1923" y="9190"/>
                  </a:lnTo>
                  <a:lnTo>
                    <a:pt x="1923" y="9266"/>
                  </a:lnTo>
                  <a:lnTo>
                    <a:pt x="1931" y="9334"/>
                  </a:lnTo>
                  <a:lnTo>
                    <a:pt x="1957" y="9402"/>
                  </a:lnTo>
                  <a:lnTo>
                    <a:pt x="1982" y="9470"/>
                  </a:lnTo>
                  <a:lnTo>
                    <a:pt x="2024" y="9521"/>
                  </a:lnTo>
                  <a:lnTo>
                    <a:pt x="2075" y="9571"/>
                  </a:lnTo>
                  <a:lnTo>
                    <a:pt x="2135" y="9614"/>
                  </a:lnTo>
                  <a:lnTo>
                    <a:pt x="2202" y="9639"/>
                  </a:lnTo>
                  <a:lnTo>
                    <a:pt x="2202" y="9639"/>
                  </a:lnTo>
                  <a:lnTo>
                    <a:pt x="2278" y="9665"/>
                  </a:lnTo>
                  <a:lnTo>
                    <a:pt x="2363" y="9673"/>
                  </a:lnTo>
                  <a:lnTo>
                    <a:pt x="2363" y="9673"/>
                  </a:lnTo>
                  <a:lnTo>
                    <a:pt x="2414" y="9673"/>
                  </a:lnTo>
                  <a:lnTo>
                    <a:pt x="2456" y="9665"/>
                  </a:lnTo>
                  <a:lnTo>
                    <a:pt x="2507" y="9648"/>
                  </a:lnTo>
                  <a:lnTo>
                    <a:pt x="2558" y="9622"/>
                  </a:lnTo>
                  <a:lnTo>
                    <a:pt x="2600" y="9605"/>
                  </a:lnTo>
                  <a:lnTo>
                    <a:pt x="2643" y="9571"/>
                  </a:lnTo>
                  <a:lnTo>
                    <a:pt x="2677" y="9537"/>
                  </a:lnTo>
                  <a:lnTo>
                    <a:pt x="2710" y="9495"/>
                  </a:lnTo>
                  <a:lnTo>
                    <a:pt x="6013" y="5091"/>
                  </a:lnTo>
                  <a:lnTo>
                    <a:pt x="6013" y="5091"/>
                  </a:lnTo>
                  <a:lnTo>
                    <a:pt x="6047" y="5049"/>
                  </a:lnTo>
                  <a:lnTo>
                    <a:pt x="6073" y="4998"/>
                  </a:lnTo>
                  <a:lnTo>
                    <a:pt x="6090" y="4947"/>
                  </a:lnTo>
                  <a:lnTo>
                    <a:pt x="6098" y="4896"/>
                  </a:lnTo>
                  <a:lnTo>
                    <a:pt x="6107" y="4837"/>
                  </a:lnTo>
                  <a:lnTo>
                    <a:pt x="6098" y="4786"/>
                  </a:lnTo>
                  <a:lnTo>
                    <a:pt x="6090" y="4735"/>
                  </a:lnTo>
                  <a:lnTo>
                    <a:pt x="6081" y="4676"/>
                  </a:lnTo>
                  <a:lnTo>
                    <a:pt x="6081" y="467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1" name="Google Shape;4001;p27"/>
            <p:cNvSpPr/>
            <p:nvPr/>
          </p:nvSpPr>
          <p:spPr>
            <a:xfrm>
              <a:off x="1907350" y="3597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2" name="Google Shape;4002;p27"/>
            <p:cNvSpPr/>
            <p:nvPr/>
          </p:nvSpPr>
          <p:spPr>
            <a:xfrm>
              <a:off x="1887650" y="3706750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25" y="1"/>
                  </a:moveTo>
                  <a:lnTo>
                    <a:pt x="1474" y="9"/>
                  </a:lnTo>
                  <a:lnTo>
                    <a:pt x="1423" y="26"/>
                  </a:lnTo>
                  <a:lnTo>
                    <a:pt x="1373" y="43"/>
                  </a:lnTo>
                  <a:lnTo>
                    <a:pt x="1279" y="94"/>
                  </a:lnTo>
                  <a:lnTo>
                    <a:pt x="1203" y="153"/>
                  </a:lnTo>
                  <a:lnTo>
                    <a:pt x="1127" y="229"/>
                  </a:lnTo>
                  <a:lnTo>
                    <a:pt x="1059" y="306"/>
                  </a:lnTo>
                  <a:lnTo>
                    <a:pt x="941" y="475"/>
                  </a:lnTo>
                  <a:lnTo>
                    <a:pt x="746" y="772"/>
                  </a:lnTo>
                  <a:lnTo>
                    <a:pt x="551" y="1110"/>
                  </a:lnTo>
                  <a:lnTo>
                    <a:pt x="424" y="1356"/>
                  </a:lnTo>
                  <a:lnTo>
                    <a:pt x="314" y="1585"/>
                  </a:lnTo>
                  <a:lnTo>
                    <a:pt x="212" y="1796"/>
                  </a:lnTo>
                  <a:lnTo>
                    <a:pt x="136" y="2000"/>
                  </a:lnTo>
                  <a:lnTo>
                    <a:pt x="77" y="2186"/>
                  </a:lnTo>
                  <a:lnTo>
                    <a:pt x="34" y="2355"/>
                  </a:lnTo>
                  <a:lnTo>
                    <a:pt x="9" y="2508"/>
                  </a:lnTo>
                  <a:lnTo>
                    <a:pt x="1" y="2643"/>
                  </a:lnTo>
                  <a:lnTo>
                    <a:pt x="9" y="2804"/>
                  </a:lnTo>
                  <a:lnTo>
                    <a:pt x="34" y="2965"/>
                  </a:lnTo>
                  <a:lnTo>
                    <a:pt x="68" y="3118"/>
                  </a:lnTo>
                  <a:lnTo>
                    <a:pt x="128" y="3262"/>
                  </a:lnTo>
                  <a:lnTo>
                    <a:pt x="187" y="3405"/>
                  </a:lnTo>
                  <a:lnTo>
                    <a:pt x="272" y="3533"/>
                  </a:lnTo>
                  <a:lnTo>
                    <a:pt x="365" y="3660"/>
                  </a:lnTo>
                  <a:lnTo>
                    <a:pt x="466" y="3770"/>
                  </a:lnTo>
                  <a:lnTo>
                    <a:pt x="577" y="3871"/>
                  </a:lnTo>
                  <a:lnTo>
                    <a:pt x="704" y="3964"/>
                  </a:lnTo>
                  <a:lnTo>
                    <a:pt x="831" y="4041"/>
                  </a:lnTo>
                  <a:lnTo>
                    <a:pt x="966" y="4108"/>
                  </a:lnTo>
                  <a:lnTo>
                    <a:pt x="1119" y="4159"/>
                  </a:lnTo>
                  <a:lnTo>
                    <a:pt x="1271" y="4202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745" y="4227"/>
                  </a:lnTo>
                  <a:lnTo>
                    <a:pt x="1906" y="4202"/>
                  </a:lnTo>
                  <a:lnTo>
                    <a:pt x="2059" y="4159"/>
                  </a:lnTo>
                  <a:lnTo>
                    <a:pt x="2203" y="4108"/>
                  </a:lnTo>
                  <a:lnTo>
                    <a:pt x="2347" y="4041"/>
                  </a:lnTo>
                  <a:lnTo>
                    <a:pt x="2474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12" y="3660"/>
                  </a:lnTo>
                  <a:lnTo>
                    <a:pt x="2906" y="3533"/>
                  </a:lnTo>
                  <a:lnTo>
                    <a:pt x="2982" y="3405"/>
                  </a:lnTo>
                  <a:lnTo>
                    <a:pt x="3050" y="3262"/>
                  </a:lnTo>
                  <a:lnTo>
                    <a:pt x="3100" y="3118"/>
                  </a:lnTo>
                  <a:lnTo>
                    <a:pt x="3143" y="2965"/>
                  </a:lnTo>
                  <a:lnTo>
                    <a:pt x="3168" y="2804"/>
                  </a:lnTo>
                  <a:lnTo>
                    <a:pt x="3177" y="2643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33" y="2000"/>
                  </a:lnTo>
                  <a:lnTo>
                    <a:pt x="2956" y="1796"/>
                  </a:lnTo>
                  <a:lnTo>
                    <a:pt x="2863" y="1585"/>
                  </a:lnTo>
                  <a:lnTo>
                    <a:pt x="2753" y="1356"/>
                  </a:lnTo>
                  <a:lnTo>
                    <a:pt x="2618" y="1110"/>
                  </a:lnTo>
                  <a:lnTo>
                    <a:pt x="2423" y="772"/>
                  </a:lnTo>
                  <a:lnTo>
                    <a:pt x="2236" y="475"/>
                  </a:lnTo>
                  <a:lnTo>
                    <a:pt x="2118" y="306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89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3" name="Google Shape;4003;p27"/>
            <p:cNvSpPr/>
            <p:nvPr/>
          </p:nvSpPr>
          <p:spPr>
            <a:xfrm>
              <a:off x="1887650" y="3706750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6" y="475"/>
                  </a:moveTo>
                  <a:lnTo>
                    <a:pt x="2236" y="475"/>
                  </a:lnTo>
                  <a:lnTo>
                    <a:pt x="2118" y="306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89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44" y="1"/>
                  </a:lnTo>
                  <a:lnTo>
                    <a:pt x="1584" y="1"/>
                  </a:lnTo>
                  <a:lnTo>
                    <a:pt x="1584" y="1"/>
                  </a:lnTo>
                  <a:lnTo>
                    <a:pt x="1525" y="1"/>
                  </a:lnTo>
                  <a:lnTo>
                    <a:pt x="1474" y="9"/>
                  </a:lnTo>
                  <a:lnTo>
                    <a:pt x="1423" y="26"/>
                  </a:lnTo>
                  <a:lnTo>
                    <a:pt x="1373" y="43"/>
                  </a:lnTo>
                  <a:lnTo>
                    <a:pt x="1279" y="94"/>
                  </a:lnTo>
                  <a:lnTo>
                    <a:pt x="1203" y="153"/>
                  </a:lnTo>
                  <a:lnTo>
                    <a:pt x="1127" y="229"/>
                  </a:lnTo>
                  <a:lnTo>
                    <a:pt x="1059" y="306"/>
                  </a:lnTo>
                  <a:lnTo>
                    <a:pt x="941" y="475"/>
                  </a:lnTo>
                  <a:lnTo>
                    <a:pt x="941" y="475"/>
                  </a:lnTo>
                  <a:lnTo>
                    <a:pt x="746" y="772"/>
                  </a:lnTo>
                  <a:lnTo>
                    <a:pt x="551" y="1110"/>
                  </a:lnTo>
                  <a:lnTo>
                    <a:pt x="551" y="1110"/>
                  </a:lnTo>
                  <a:lnTo>
                    <a:pt x="424" y="1356"/>
                  </a:lnTo>
                  <a:lnTo>
                    <a:pt x="314" y="1585"/>
                  </a:lnTo>
                  <a:lnTo>
                    <a:pt x="212" y="1796"/>
                  </a:lnTo>
                  <a:lnTo>
                    <a:pt x="136" y="2000"/>
                  </a:lnTo>
                  <a:lnTo>
                    <a:pt x="77" y="2186"/>
                  </a:lnTo>
                  <a:lnTo>
                    <a:pt x="34" y="2355"/>
                  </a:lnTo>
                  <a:lnTo>
                    <a:pt x="9" y="2508"/>
                  </a:lnTo>
                  <a:lnTo>
                    <a:pt x="1" y="2643"/>
                  </a:lnTo>
                  <a:lnTo>
                    <a:pt x="1" y="2643"/>
                  </a:lnTo>
                  <a:lnTo>
                    <a:pt x="9" y="2804"/>
                  </a:lnTo>
                  <a:lnTo>
                    <a:pt x="34" y="2965"/>
                  </a:lnTo>
                  <a:lnTo>
                    <a:pt x="68" y="3118"/>
                  </a:lnTo>
                  <a:lnTo>
                    <a:pt x="128" y="3262"/>
                  </a:lnTo>
                  <a:lnTo>
                    <a:pt x="187" y="3405"/>
                  </a:lnTo>
                  <a:lnTo>
                    <a:pt x="272" y="3533"/>
                  </a:lnTo>
                  <a:lnTo>
                    <a:pt x="365" y="3660"/>
                  </a:lnTo>
                  <a:lnTo>
                    <a:pt x="466" y="3770"/>
                  </a:lnTo>
                  <a:lnTo>
                    <a:pt x="577" y="3871"/>
                  </a:lnTo>
                  <a:lnTo>
                    <a:pt x="704" y="3964"/>
                  </a:lnTo>
                  <a:lnTo>
                    <a:pt x="831" y="4041"/>
                  </a:lnTo>
                  <a:lnTo>
                    <a:pt x="966" y="4108"/>
                  </a:lnTo>
                  <a:lnTo>
                    <a:pt x="1119" y="4159"/>
                  </a:lnTo>
                  <a:lnTo>
                    <a:pt x="1271" y="4202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584" y="4235"/>
                  </a:lnTo>
                  <a:lnTo>
                    <a:pt x="1745" y="4227"/>
                  </a:lnTo>
                  <a:lnTo>
                    <a:pt x="1906" y="4202"/>
                  </a:lnTo>
                  <a:lnTo>
                    <a:pt x="2059" y="4159"/>
                  </a:lnTo>
                  <a:lnTo>
                    <a:pt x="2203" y="4108"/>
                  </a:lnTo>
                  <a:lnTo>
                    <a:pt x="2347" y="4041"/>
                  </a:lnTo>
                  <a:lnTo>
                    <a:pt x="2474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12" y="3660"/>
                  </a:lnTo>
                  <a:lnTo>
                    <a:pt x="2906" y="3533"/>
                  </a:lnTo>
                  <a:lnTo>
                    <a:pt x="2982" y="3405"/>
                  </a:lnTo>
                  <a:lnTo>
                    <a:pt x="3050" y="3262"/>
                  </a:lnTo>
                  <a:lnTo>
                    <a:pt x="3100" y="3118"/>
                  </a:lnTo>
                  <a:lnTo>
                    <a:pt x="3143" y="2965"/>
                  </a:lnTo>
                  <a:lnTo>
                    <a:pt x="3168" y="2804"/>
                  </a:lnTo>
                  <a:lnTo>
                    <a:pt x="3177" y="2643"/>
                  </a:lnTo>
                  <a:lnTo>
                    <a:pt x="3177" y="2643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33" y="2000"/>
                  </a:lnTo>
                  <a:lnTo>
                    <a:pt x="2956" y="1796"/>
                  </a:lnTo>
                  <a:lnTo>
                    <a:pt x="2863" y="1585"/>
                  </a:lnTo>
                  <a:lnTo>
                    <a:pt x="2753" y="1356"/>
                  </a:lnTo>
                  <a:lnTo>
                    <a:pt x="2618" y="1110"/>
                  </a:lnTo>
                  <a:lnTo>
                    <a:pt x="2618" y="1110"/>
                  </a:lnTo>
                  <a:lnTo>
                    <a:pt x="2423" y="772"/>
                  </a:lnTo>
                  <a:lnTo>
                    <a:pt x="2236" y="475"/>
                  </a:lnTo>
                  <a:lnTo>
                    <a:pt x="2236" y="47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4" name="Google Shape;4004;p27"/>
            <p:cNvSpPr/>
            <p:nvPr/>
          </p:nvSpPr>
          <p:spPr>
            <a:xfrm>
              <a:off x="1943550" y="3718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5" name="Google Shape;4005;p27"/>
            <p:cNvSpPr/>
            <p:nvPr/>
          </p:nvSpPr>
          <p:spPr>
            <a:xfrm>
              <a:off x="2006650" y="3644075"/>
              <a:ext cx="79625" cy="105900"/>
            </a:xfrm>
            <a:custGeom>
              <a:avLst/>
              <a:gdLst/>
              <a:ahLst/>
              <a:cxnLst/>
              <a:rect l="l" t="t" r="r" b="b"/>
              <a:pathLst>
                <a:path w="3185" h="4236" extrusionOk="0">
                  <a:moveTo>
                    <a:pt x="1533" y="1"/>
                  </a:moveTo>
                  <a:lnTo>
                    <a:pt x="1483" y="9"/>
                  </a:lnTo>
                  <a:lnTo>
                    <a:pt x="1423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5" y="230"/>
                  </a:lnTo>
                  <a:lnTo>
                    <a:pt x="1068" y="306"/>
                  </a:lnTo>
                  <a:lnTo>
                    <a:pt x="940" y="475"/>
                  </a:lnTo>
                  <a:lnTo>
                    <a:pt x="754" y="780"/>
                  </a:lnTo>
                  <a:lnTo>
                    <a:pt x="559" y="1110"/>
                  </a:lnTo>
                  <a:lnTo>
                    <a:pt x="432" y="1356"/>
                  </a:lnTo>
                  <a:lnTo>
                    <a:pt x="314" y="1585"/>
                  </a:lnTo>
                  <a:lnTo>
                    <a:pt x="221" y="1796"/>
                  </a:lnTo>
                  <a:lnTo>
                    <a:pt x="144" y="2000"/>
                  </a:lnTo>
                  <a:lnTo>
                    <a:pt x="85" y="2186"/>
                  </a:lnTo>
                  <a:lnTo>
                    <a:pt x="43" y="2355"/>
                  </a:lnTo>
                  <a:lnTo>
                    <a:pt x="9" y="2508"/>
                  </a:lnTo>
                  <a:lnTo>
                    <a:pt x="0" y="2643"/>
                  </a:lnTo>
                  <a:lnTo>
                    <a:pt x="9" y="2813"/>
                  </a:lnTo>
                  <a:lnTo>
                    <a:pt x="34" y="2965"/>
                  </a:lnTo>
                  <a:lnTo>
                    <a:pt x="77" y="3118"/>
                  </a:lnTo>
                  <a:lnTo>
                    <a:pt x="127" y="3262"/>
                  </a:lnTo>
                  <a:lnTo>
                    <a:pt x="195" y="3406"/>
                  </a:lnTo>
                  <a:lnTo>
                    <a:pt x="271" y="3533"/>
                  </a:lnTo>
                  <a:lnTo>
                    <a:pt x="365" y="3660"/>
                  </a:lnTo>
                  <a:lnTo>
                    <a:pt x="466" y="3770"/>
                  </a:lnTo>
                  <a:lnTo>
                    <a:pt x="585" y="3871"/>
                  </a:lnTo>
                  <a:lnTo>
                    <a:pt x="703" y="3965"/>
                  </a:lnTo>
                  <a:lnTo>
                    <a:pt x="839" y="4041"/>
                  </a:lnTo>
                  <a:lnTo>
                    <a:pt x="974" y="4109"/>
                  </a:lnTo>
                  <a:lnTo>
                    <a:pt x="1118" y="4168"/>
                  </a:lnTo>
                  <a:lnTo>
                    <a:pt x="1271" y="4202"/>
                  </a:lnTo>
                  <a:lnTo>
                    <a:pt x="1432" y="4227"/>
                  </a:lnTo>
                  <a:lnTo>
                    <a:pt x="1593" y="4236"/>
                  </a:lnTo>
                  <a:lnTo>
                    <a:pt x="1754" y="4227"/>
                  </a:lnTo>
                  <a:lnTo>
                    <a:pt x="1914" y="4202"/>
                  </a:lnTo>
                  <a:lnTo>
                    <a:pt x="2067" y="4168"/>
                  </a:lnTo>
                  <a:lnTo>
                    <a:pt x="2211" y="4109"/>
                  </a:lnTo>
                  <a:lnTo>
                    <a:pt x="2346" y="4041"/>
                  </a:lnTo>
                  <a:lnTo>
                    <a:pt x="2482" y="3965"/>
                  </a:lnTo>
                  <a:lnTo>
                    <a:pt x="2600" y="3871"/>
                  </a:lnTo>
                  <a:lnTo>
                    <a:pt x="2719" y="3770"/>
                  </a:lnTo>
                  <a:lnTo>
                    <a:pt x="2821" y="3660"/>
                  </a:lnTo>
                  <a:lnTo>
                    <a:pt x="2905" y="3533"/>
                  </a:lnTo>
                  <a:lnTo>
                    <a:pt x="2990" y="3406"/>
                  </a:lnTo>
                  <a:lnTo>
                    <a:pt x="3058" y="3262"/>
                  </a:lnTo>
                  <a:lnTo>
                    <a:pt x="3109" y="3118"/>
                  </a:lnTo>
                  <a:lnTo>
                    <a:pt x="3151" y="2965"/>
                  </a:lnTo>
                  <a:lnTo>
                    <a:pt x="3176" y="2813"/>
                  </a:lnTo>
                  <a:lnTo>
                    <a:pt x="3185" y="2643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2000"/>
                  </a:lnTo>
                  <a:lnTo>
                    <a:pt x="2965" y="1796"/>
                  </a:lnTo>
                  <a:lnTo>
                    <a:pt x="2871" y="1585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6" y="475"/>
                  </a:lnTo>
                  <a:lnTo>
                    <a:pt x="2118" y="306"/>
                  </a:lnTo>
                  <a:lnTo>
                    <a:pt x="2050" y="230"/>
                  </a:lnTo>
                  <a:lnTo>
                    <a:pt x="1982" y="153"/>
                  </a:lnTo>
                  <a:lnTo>
                    <a:pt x="1898" y="94"/>
                  </a:lnTo>
                  <a:lnTo>
                    <a:pt x="1804" y="43"/>
                  </a:lnTo>
                  <a:lnTo>
                    <a:pt x="1762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6" name="Google Shape;4006;p27"/>
            <p:cNvSpPr/>
            <p:nvPr/>
          </p:nvSpPr>
          <p:spPr>
            <a:xfrm>
              <a:off x="2006650" y="3644075"/>
              <a:ext cx="79625" cy="105900"/>
            </a:xfrm>
            <a:custGeom>
              <a:avLst/>
              <a:gdLst/>
              <a:ahLst/>
              <a:cxnLst/>
              <a:rect l="l" t="t" r="r" b="b"/>
              <a:pathLst>
                <a:path w="3185" h="4236" fill="none" extrusionOk="0">
                  <a:moveTo>
                    <a:pt x="2236" y="475"/>
                  </a:moveTo>
                  <a:lnTo>
                    <a:pt x="2236" y="475"/>
                  </a:lnTo>
                  <a:lnTo>
                    <a:pt x="2118" y="306"/>
                  </a:lnTo>
                  <a:lnTo>
                    <a:pt x="2050" y="230"/>
                  </a:lnTo>
                  <a:lnTo>
                    <a:pt x="1982" y="153"/>
                  </a:lnTo>
                  <a:lnTo>
                    <a:pt x="1898" y="94"/>
                  </a:lnTo>
                  <a:lnTo>
                    <a:pt x="1804" y="43"/>
                  </a:lnTo>
                  <a:lnTo>
                    <a:pt x="1762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3" y="1"/>
                  </a:lnTo>
                  <a:lnTo>
                    <a:pt x="1483" y="9"/>
                  </a:lnTo>
                  <a:lnTo>
                    <a:pt x="1423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5" y="230"/>
                  </a:lnTo>
                  <a:lnTo>
                    <a:pt x="1068" y="306"/>
                  </a:lnTo>
                  <a:lnTo>
                    <a:pt x="940" y="475"/>
                  </a:lnTo>
                  <a:lnTo>
                    <a:pt x="940" y="475"/>
                  </a:lnTo>
                  <a:lnTo>
                    <a:pt x="754" y="780"/>
                  </a:lnTo>
                  <a:lnTo>
                    <a:pt x="559" y="1110"/>
                  </a:lnTo>
                  <a:lnTo>
                    <a:pt x="559" y="1110"/>
                  </a:lnTo>
                  <a:lnTo>
                    <a:pt x="432" y="1356"/>
                  </a:lnTo>
                  <a:lnTo>
                    <a:pt x="314" y="1585"/>
                  </a:lnTo>
                  <a:lnTo>
                    <a:pt x="221" y="1796"/>
                  </a:lnTo>
                  <a:lnTo>
                    <a:pt x="144" y="2000"/>
                  </a:lnTo>
                  <a:lnTo>
                    <a:pt x="85" y="2186"/>
                  </a:lnTo>
                  <a:lnTo>
                    <a:pt x="43" y="2355"/>
                  </a:lnTo>
                  <a:lnTo>
                    <a:pt x="9" y="2508"/>
                  </a:lnTo>
                  <a:lnTo>
                    <a:pt x="0" y="2643"/>
                  </a:lnTo>
                  <a:lnTo>
                    <a:pt x="0" y="2643"/>
                  </a:lnTo>
                  <a:lnTo>
                    <a:pt x="9" y="2813"/>
                  </a:lnTo>
                  <a:lnTo>
                    <a:pt x="34" y="2965"/>
                  </a:lnTo>
                  <a:lnTo>
                    <a:pt x="77" y="3118"/>
                  </a:lnTo>
                  <a:lnTo>
                    <a:pt x="127" y="3262"/>
                  </a:lnTo>
                  <a:lnTo>
                    <a:pt x="195" y="3406"/>
                  </a:lnTo>
                  <a:lnTo>
                    <a:pt x="271" y="3533"/>
                  </a:lnTo>
                  <a:lnTo>
                    <a:pt x="365" y="3660"/>
                  </a:lnTo>
                  <a:lnTo>
                    <a:pt x="466" y="3770"/>
                  </a:lnTo>
                  <a:lnTo>
                    <a:pt x="585" y="3871"/>
                  </a:lnTo>
                  <a:lnTo>
                    <a:pt x="703" y="3965"/>
                  </a:lnTo>
                  <a:lnTo>
                    <a:pt x="839" y="4041"/>
                  </a:lnTo>
                  <a:lnTo>
                    <a:pt x="974" y="4109"/>
                  </a:lnTo>
                  <a:lnTo>
                    <a:pt x="1118" y="4168"/>
                  </a:lnTo>
                  <a:lnTo>
                    <a:pt x="1271" y="4202"/>
                  </a:lnTo>
                  <a:lnTo>
                    <a:pt x="1432" y="4227"/>
                  </a:lnTo>
                  <a:lnTo>
                    <a:pt x="1593" y="4236"/>
                  </a:lnTo>
                  <a:lnTo>
                    <a:pt x="1593" y="4236"/>
                  </a:lnTo>
                  <a:lnTo>
                    <a:pt x="1754" y="4227"/>
                  </a:lnTo>
                  <a:lnTo>
                    <a:pt x="1914" y="4202"/>
                  </a:lnTo>
                  <a:lnTo>
                    <a:pt x="2067" y="4168"/>
                  </a:lnTo>
                  <a:lnTo>
                    <a:pt x="2211" y="4109"/>
                  </a:lnTo>
                  <a:lnTo>
                    <a:pt x="2346" y="4041"/>
                  </a:lnTo>
                  <a:lnTo>
                    <a:pt x="2482" y="3965"/>
                  </a:lnTo>
                  <a:lnTo>
                    <a:pt x="2600" y="3871"/>
                  </a:lnTo>
                  <a:lnTo>
                    <a:pt x="2719" y="3770"/>
                  </a:lnTo>
                  <a:lnTo>
                    <a:pt x="2821" y="3660"/>
                  </a:lnTo>
                  <a:lnTo>
                    <a:pt x="2905" y="3533"/>
                  </a:lnTo>
                  <a:lnTo>
                    <a:pt x="2990" y="3406"/>
                  </a:lnTo>
                  <a:lnTo>
                    <a:pt x="3058" y="3262"/>
                  </a:lnTo>
                  <a:lnTo>
                    <a:pt x="3109" y="3118"/>
                  </a:lnTo>
                  <a:lnTo>
                    <a:pt x="3151" y="2965"/>
                  </a:lnTo>
                  <a:lnTo>
                    <a:pt x="3176" y="2813"/>
                  </a:lnTo>
                  <a:lnTo>
                    <a:pt x="3185" y="2643"/>
                  </a:lnTo>
                  <a:lnTo>
                    <a:pt x="3185" y="2643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2000"/>
                  </a:lnTo>
                  <a:lnTo>
                    <a:pt x="2965" y="1796"/>
                  </a:lnTo>
                  <a:lnTo>
                    <a:pt x="2871" y="1585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6" y="475"/>
                  </a:lnTo>
                  <a:lnTo>
                    <a:pt x="2236" y="47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7" name="Google Shape;4007;p27"/>
            <p:cNvSpPr/>
            <p:nvPr/>
          </p:nvSpPr>
          <p:spPr>
            <a:xfrm>
              <a:off x="2062550" y="365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034" name="Google Shape;4034;p27"/>
          <p:cNvCxnSpPr/>
          <p:nvPr/>
        </p:nvCxnSpPr>
        <p:spPr>
          <a:xfrm>
            <a:off x="4924825" y="3464400"/>
            <a:ext cx="30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35" name="Google Shape;4035;p27"/>
          <p:cNvGrpSpPr/>
          <p:nvPr/>
        </p:nvGrpSpPr>
        <p:grpSpPr>
          <a:xfrm>
            <a:off x="4943095" y="2106211"/>
            <a:ext cx="549480" cy="393194"/>
            <a:chOff x="887325" y="-499825"/>
            <a:chExt cx="451875" cy="323350"/>
          </a:xfrm>
        </p:grpSpPr>
        <p:sp>
          <p:nvSpPr>
            <p:cNvPr id="4036" name="Google Shape;4036;p27"/>
            <p:cNvSpPr/>
            <p:nvPr/>
          </p:nvSpPr>
          <p:spPr>
            <a:xfrm>
              <a:off x="1052900" y="-499825"/>
              <a:ext cx="286300" cy="229125"/>
            </a:xfrm>
            <a:custGeom>
              <a:avLst/>
              <a:gdLst/>
              <a:ahLst/>
              <a:cxnLst/>
              <a:rect l="l" t="t" r="r" b="b"/>
              <a:pathLst>
                <a:path w="11452" h="9165" extrusionOk="0">
                  <a:moveTo>
                    <a:pt x="5150" y="0"/>
                  </a:moveTo>
                  <a:lnTo>
                    <a:pt x="4938" y="9"/>
                  </a:lnTo>
                  <a:lnTo>
                    <a:pt x="4735" y="34"/>
                  </a:lnTo>
                  <a:lnTo>
                    <a:pt x="4532" y="68"/>
                  </a:lnTo>
                  <a:lnTo>
                    <a:pt x="4337" y="127"/>
                  </a:lnTo>
                  <a:lnTo>
                    <a:pt x="4142" y="195"/>
                  </a:lnTo>
                  <a:lnTo>
                    <a:pt x="3964" y="280"/>
                  </a:lnTo>
                  <a:lnTo>
                    <a:pt x="3786" y="381"/>
                  </a:lnTo>
                  <a:lnTo>
                    <a:pt x="3625" y="491"/>
                  </a:lnTo>
                  <a:lnTo>
                    <a:pt x="3465" y="610"/>
                  </a:lnTo>
                  <a:lnTo>
                    <a:pt x="3321" y="746"/>
                  </a:lnTo>
                  <a:lnTo>
                    <a:pt x="3185" y="890"/>
                  </a:lnTo>
                  <a:lnTo>
                    <a:pt x="3058" y="1050"/>
                  </a:lnTo>
                  <a:lnTo>
                    <a:pt x="2948" y="1211"/>
                  </a:lnTo>
                  <a:lnTo>
                    <a:pt x="2846" y="1389"/>
                  </a:lnTo>
                  <a:lnTo>
                    <a:pt x="2753" y="1567"/>
                  </a:lnTo>
                  <a:lnTo>
                    <a:pt x="2685" y="1753"/>
                  </a:lnTo>
                  <a:lnTo>
                    <a:pt x="2507" y="1711"/>
                  </a:lnTo>
                  <a:lnTo>
                    <a:pt x="2330" y="1677"/>
                  </a:lnTo>
                  <a:lnTo>
                    <a:pt x="2143" y="1660"/>
                  </a:lnTo>
                  <a:lnTo>
                    <a:pt x="1957" y="1652"/>
                  </a:lnTo>
                  <a:lnTo>
                    <a:pt x="1813" y="1660"/>
                  </a:lnTo>
                  <a:lnTo>
                    <a:pt x="1669" y="1669"/>
                  </a:lnTo>
                  <a:lnTo>
                    <a:pt x="1525" y="1686"/>
                  </a:lnTo>
                  <a:lnTo>
                    <a:pt x="1390" y="1720"/>
                  </a:lnTo>
                  <a:lnTo>
                    <a:pt x="1254" y="1753"/>
                  </a:lnTo>
                  <a:lnTo>
                    <a:pt x="1118" y="1796"/>
                  </a:lnTo>
                  <a:lnTo>
                    <a:pt x="991" y="1838"/>
                  </a:lnTo>
                  <a:lnTo>
                    <a:pt x="864" y="1897"/>
                  </a:lnTo>
                  <a:lnTo>
                    <a:pt x="746" y="1957"/>
                  </a:lnTo>
                  <a:lnTo>
                    <a:pt x="619" y="2024"/>
                  </a:lnTo>
                  <a:lnTo>
                    <a:pt x="509" y="2092"/>
                  </a:lnTo>
                  <a:lnTo>
                    <a:pt x="399" y="2177"/>
                  </a:lnTo>
                  <a:lnTo>
                    <a:pt x="288" y="2262"/>
                  </a:lnTo>
                  <a:lnTo>
                    <a:pt x="187" y="2346"/>
                  </a:lnTo>
                  <a:lnTo>
                    <a:pt x="94" y="2448"/>
                  </a:lnTo>
                  <a:lnTo>
                    <a:pt x="1" y="2541"/>
                  </a:lnTo>
                  <a:lnTo>
                    <a:pt x="221" y="2499"/>
                  </a:lnTo>
                  <a:lnTo>
                    <a:pt x="449" y="2456"/>
                  </a:lnTo>
                  <a:lnTo>
                    <a:pt x="678" y="2439"/>
                  </a:lnTo>
                  <a:lnTo>
                    <a:pt x="907" y="2431"/>
                  </a:lnTo>
                  <a:lnTo>
                    <a:pt x="1068" y="2431"/>
                  </a:lnTo>
                  <a:lnTo>
                    <a:pt x="1220" y="2448"/>
                  </a:lnTo>
                  <a:lnTo>
                    <a:pt x="1381" y="2465"/>
                  </a:lnTo>
                  <a:lnTo>
                    <a:pt x="1533" y="2482"/>
                  </a:lnTo>
                  <a:lnTo>
                    <a:pt x="1694" y="2516"/>
                  </a:lnTo>
                  <a:lnTo>
                    <a:pt x="1847" y="2550"/>
                  </a:lnTo>
                  <a:lnTo>
                    <a:pt x="1999" y="2592"/>
                  </a:lnTo>
                  <a:lnTo>
                    <a:pt x="2143" y="2643"/>
                  </a:lnTo>
                  <a:lnTo>
                    <a:pt x="2296" y="2702"/>
                  </a:lnTo>
                  <a:lnTo>
                    <a:pt x="2440" y="2761"/>
                  </a:lnTo>
                  <a:lnTo>
                    <a:pt x="2584" y="2829"/>
                  </a:lnTo>
                  <a:lnTo>
                    <a:pt x="2719" y="2905"/>
                  </a:lnTo>
                  <a:lnTo>
                    <a:pt x="2855" y="2981"/>
                  </a:lnTo>
                  <a:lnTo>
                    <a:pt x="2990" y="3075"/>
                  </a:lnTo>
                  <a:lnTo>
                    <a:pt x="3117" y="3159"/>
                  </a:lnTo>
                  <a:lnTo>
                    <a:pt x="3244" y="3261"/>
                  </a:lnTo>
                  <a:lnTo>
                    <a:pt x="3388" y="3380"/>
                  </a:lnTo>
                  <a:lnTo>
                    <a:pt x="3524" y="3507"/>
                  </a:lnTo>
                  <a:lnTo>
                    <a:pt x="3719" y="3464"/>
                  </a:lnTo>
                  <a:lnTo>
                    <a:pt x="3922" y="3439"/>
                  </a:lnTo>
                  <a:lnTo>
                    <a:pt x="4125" y="3413"/>
                  </a:lnTo>
                  <a:lnTo>
                    <a:pt x="4328" y="3405"/>
                  </a:lnTo>
                  <a:lnTo>
                    <a:pt x="4481" y="3413"/>
                  </a:lnTo>
                  <a:lnTo>
                    <a:pt x="4633" y="3422"/>
                  </a:lnTo>
                  <a:lnTo>
                    <a:pt x="4786" y="3439"/>
                  </a:lnTo>
                  <a:lnTo>
                    <a:pt x="4938" y="3464"/>
                  </a:lnTo>
                  <a:lnTo>
                    <a:pt x="5091" y="3498"/>
                  </a:lnTo>
                  <a:lnTo>
                    <a:pt x="5235" y="3540"/>
                  </a:lnTo>
                  <a:lnTo>
                    <a:pt x="5379" y="3583"/>
                  </a:lnTo>
                  <a:lnTo>
                    <a:pt x="5523" y="3634"/>
                  </a:lnTo>
                  <a:lnTo>
                    <a:pt x="5658" y="3693"/>
                  </a:lnTo>
                  <a:lnTo>
                    <a:pt x="5794" y="3761"/>
                  </a:lnTo>
                  <a:lnTo>
                    <a:pt x="5929" y="3828"/>
                  </a:lnTo>
                  <a:lnTo>
                    <a:pt x="6065" y="3905"/>
                  </a:lnTo>
                  <a:lnTo>
                    <a:pt x="6192" y="3989"/>
                  </a:lnTo>
                  <a:lnTo>
                    <a:pt x="6310" y="4082"/>
                  </a:lnTo>
                  <a:lnTo>
                    <a:pt x="6437" y="4176"/>
                  </a:lnTo>
                  <a:lnTo>
                    <a:pt x="6547" y="4277"/>
                  </a:lnTo>
                  <a:lnTo>
                    <a:pt x="6641" y="4370"/>
                  </a:lnTo>
                  <a:lnTo>
                    <a:pt x="6734" y="4464"/>
                  </a:lnTo>
                  <a:lnTo>
                    <a:pt x="6903" y="4658"/>
                  </a:lnTo>
                  <a:lnTo>
                    <a:pt x="7047" y="4870"/>
                  </a:lnTo>
                  <a:lnTo>
                    <a:pt x="7183" y="5090"/>
                  </a:lnTo>
                  <a:lnTo>
                    <a:pt x="7343" y="5141"/>
                  </a:lnTo>
                  <a:lnTo>
                    <a:pt x="7504" y="5209"/>
                  </a:lnTo>
                  <a:lnTo>
                    <a:pt x="7665" y="5277"/>
                  </a:lnTo>
                  <a:lnTo>
                    <a:pt x="7818" y="5361"/>
                  </a:lnTo>
                  <a:lnTo>
                    <a:pt x="7962" y="5446"/>
                  </a:lnTo>
                  <a:lnTo>
                    <a:pt x="8106" y="5539"/>
                  </a:lnTo>
                  <a:lnTo>
                    <a:pt x="8250" y="5649"/>
                  </a:lnTo>
                  <a:lnTo>
                    <a:pt x="8377" y="5759"/>
                  </a:lnTo>
                  <a:lnTo>
                    <a:pt x="8512" y="5878"/>
                  </a:lnTo>
                  <a:lnTo>
                    <a:pt x="8631" y="6005"/>
                  </a:lnTo>
                  <a:lnTo>
                    <a:pt x="8741" y="6141"/>
                  </a:lnTo>
                  <a:lnTo>
                    <a:pt x="8851" y="6276"/>
                  </a:lnTo>
                  <a:lnTo>
                    <a:pt x="8953" y="6412"/>
                  </a:lnTo>
                  <a:lnTo>
                    <a:pt x="9037" y="6564"/>
                  </a:lnTo>
                  <a:lnTo>
                    <a:pt x="9122" y="6708"/>
                  </a:lnTo>
                  <a:lnTo>
                    <a:pt x="9198" y="6869"/>
                  </a:lnTo>
                  <a:lnTo>
                    <a:pt x="9266" y="7030"/>
                  </a:lnTo>
                  <a:lnTo>
                    <a:pt x="9325" y="7191"/>
                  </a:lnTo>
                  <a:lnTo>
                    <a:pt x="9376" y="7352"/>
                  </a:lnTo>
                  <a:lnTo>
                    <a:pt x="9410" y="7521"/>
                  </a:lnTo>
                  <a:lnTo>
                    <a:pt x="9444" y="7690"/>
                  </a:lnTo>
                  <a:lnTo>
                    <a:pt x="9469" y="7860"/>
                  </a:lnTo>
                  <a:lnTo>
                    <a:pt x="9486" y="8038"/>
                  </a:lnTo>
                  <a:lnTo>
                    <a:pt x="9486" y="8216"/>
                  </a:lnTo>
                  <a:lnTo>
                    <a:pt x="9478" y="8453"/>
                  </a:lnTo>
                  <a:lnTo>
                    <a:pt x="9452" y="8698"/>
                  </a:lnTo>
                  <a:lnTo>
                    <a:pt x="9410" y="8935"/>
                  </a:lnTo>
                  <a:lnTo>
                    <a:pt x="9342" y="9164"/>
                  </a:lnTo>
                  <a:lnTo>
                    <a:pt x="9537" y="9113"/>
                  </a:lnTo>
                  <a:lnTo>
                    <a:pt x="9715" y="9046"/>
                  </a:lnTo>
                  <a:lnTo>
                    <a:pt x="9893" y="8969"/>
                  </a:lnTo>
                  <a:lnTo>
                    <a:pt x="10071" y="8885"/>
                  </a:lnTo>
                  <a:lnTo>
                    <a:pt x="10232" y="8791"/>
                  </a:lnTo>
                  <a:lnTo>
                    <a:pt x="10392" y="8681"/>
                  </a:lnTo>
                  <a:lnTo>
                    <a:pt x="10536" y="8571"/>
                  </a:lnTo>
                  <a:lnTo>
                    <a:pt x="10680" y="8444"/>
                  </a:lnTo>
                  <a:lnTo>
                    <a:pt x="10765" y="8351"/>
                  </a:lnTo>
                  <a:lnTo>
                    <a:pt x="10858" y="8258"/>
                  </a:lnTo>
                  <a:lnTo>
                    <a:pt x="10934" y="8156"/>
                  </a:lnTo>
                  <a:lnTo>
                    <a:pt x="11011" y="8055"/>
                  </a:lnTo>
                  <a:lnTo>
                    <a:pt x="11078" y="7953"/>
                  </a:lnTo>
                  <a:lnTo>
                    <a:pt x="11146" y="7843"/>
                  </a:lnTo>
                  <a:lnTo>
                    <a:pt x="11206" y="7733"/>
                  </a:lnTo>
                  <a:lnTo>
                    <a:pt x="11256" y="7623"/>
                  </a:lnTo>
                  <a:lnTo>
                    <a:pt x="11299" y="7504"/>
                  </a:lnTo>
                  <a:lnTo>
                    <a:pt x="11341" y="7386"/>
                  </a:lnTo>
                  <a:lnTo>
                    <a:pt x="11375" y="7267"/>
                  </a:lnTo>
                  <a:lnTo>
                    <a:pt x="11400" y="7148"/>
                  </a:lnTo>
                  <a:lnTo>
                    <a:pt x="11426" y="7021"/>
                  </a:lnTo>
                  <a:lnTo>
                    <a:pt x="11443" y="6894"/>
                  </a:lnTo>
                  <a:lnTo>
                    <a:pt x="11451" y="6767"/>
                  </a:lnTo>
                  <a:lnTo>
                    <a:pt x="11451" y="6640"/>
                  </a:lnTo>
                  <a:lnTo>
                    <a:pt x="11451" y="6471"/>
                  </a:lnTo>
                  <a:lnTo>
                    <a:pt x="11434" y="6301"/>
                  </a:lnTo>
                  <a:lnTo>
                    <a:pt x="11400" y="6132"/>
                  </a:lnTo>
                  <a:lnTo>
                    <a:pt x="11366" y="5971"/>
                  </a:lnTo>
                  <a:lnTo>
                    <a:pt x="11316" y="5810"/>
                  </a:lnTo>
                  <a:lnTo>
                    <a:pt x="11256" y="5658"/>
                  </a:lnTo>
                  <a:lnTo>
                    <a:pt x="11197" y="5505"/>
                  </a:lnTo>
                  <a:lnTo>
                    <a:pt x="11112" y="5361"/>
                  </a:lnTo>
                  <a:lnTo>
                    <a:pt x="11028" y="5217"/>
                  </a:lnTo>
                  <a:lnTo>
                    <a:pt x="10934" y="5082"/>
                  </a:lnTo>
                  <a:lnTo>
                    <a:pt x="10833" y="4955"/>
                  </a:lnTo>
                  <a:lnTo>
                    <a:pt x="10723" y="4828"/>
                  </a:lnTo>
                  <a:lnTo>
                    <a:pt x="10604" y="4718"/>
                  </a:lnTo>
                  <a:lnTo>
                    <a:pt x="10477" y="4608"/>
                  </a:lnTo>
                  <a:lnTo>
                    <a:pt x="10342" y="4506"/>
                  </a:lnTo>
                  <a:lnTo>
                    <a:pt x="10206" y="4413"/>
                  </a:lnTo>
                  <a:lnTo>
                    <a:pt x="10223" y="4294"/>
                  </a:lnTo>
                  <a:lnTo>
                    <a:pt x="10240" y="4167"/>
                  </a:lnTo>
                  <a:lnTo>
                    <a:pt x="10248" y="4040"/>
                  </a:lnTo>
                  <a:lnTo>
                    <a:pt x="10257" y="3913"/>
                  </a:lnTo>
                  <a:lnTo>
                    <a:pt x="10248" y="3778"/>
                  </a:lnTo>
                  <a:lnTo>
                    <a:pt x="10240" y="3651"/>
                  </a:lnTo>
                  <a:lnTo>
                    <a:pt x="10223" y="3515"/>
                  </a:lnTo>
                  <a:lnTo>
                    <a:pt x="10198" y="3388"/>
                  </a:lnTo>
                  <a:lnTo>
                    <a:pt x="10172" y="3261"/>
                  </a:lnTo>
                  <a:lnTo>
                    <a:pt x="10138" y="3134"/>
                  </a:lnTo>
                  <a:lnTo>
                    <a:pt x="10096" y="3015"/>
                  </a:lnTo>
                  <a:lnTo>
                    <a:pt x="10045" y="2897"/>
                  </a:lnTo>
                  <a:lnTo>
                    <a:pt x="9994" y="2778"/>
                  </a:lnTo>
                  <a:lnTo>
                    <a:pt x="9935" y="2668"/>
                  </a:lnTo>
                  <a:lnTo>
                    <a:pt x="9876" y="2558"/>
                  </a:lnTo>
                  <a:lnTo>
                    <a:pt x="9808" y="2456"/>
                  </a:lnTo>
                  <a:lnTo>
                    <a:pt x="9732" y="2355"/>
                  </a:lnTo>
                  <a:lnTo>
                    <a:pt x="9656" y="2253"/>
                  </a:lnTo>
                  <a:lnTo>
                    <a:pt x="9571" y="2160"/>
                  </a:lnTo>
                  <a:lnTo>
                    <a:pt x="9486" y="2067"/>
                  </a:lnTo>
                  <a:lnTo>
                    <a:pt x="9402" y="1982"/>
                  </a:lnTo>
                  <a:lnTo>
                    <a:pt x="9300" y="1897"/>
                  </a:lnTo>
                  <a:lnTo>
                    <a:pt x="9207" y="1821"/>
                  </a:lnTo>
                  <a:lnTo>
                    <a:pt x="9105" y="1745"/>
                  </a:lnTo>
                  <a:lnTo>
                    <a:pt x="8995" y="1677"/>
                  </a:lnTo>
                  <a:lnTo>
                    <a:pt x="8885" y="1618"/>
                  </a:lnTo>
                  <a:lnTo>
                    <a:pt x="8775" y="1559"/>
                  </a:lnTo>
                  <a:lnTo>
                    <a:pt x="8656" y="1508"/>
                  </a:lnTo>
                  <a:lnTo>
                    <a:pt x="8538" y="1457"/>
                  </a:lnTo>
                  <a:lnTo>
                    <a:pt x="8419" y="1415"/>
                  </a:lnTo>
                  <a:lnTo>
                    <a:pt x="8292" y="1381"/>
                  </a:lnTo>
                  <a:lnTo>
                    <a:pt x="8165" y="1355"/>
                  </a:lnTo>
                  <a:lnTo>
                    <a:pt x="8038" y="1330"/>
                  </a:lnTo>
                  <a:lnTo>
                    <a:pt x="7911" y="1313"/>
                  </a:lnTo>
                  <a:lnTo>
                    <a:pt x="7775" y="1305"/>
                  </a:lnTo>
                  <a:lnTo>
                    <a:pt x="7640" y="1305"/>
                  </a:lnTo>
                  <a:lnTo>
                    <a:pt x="7420" y="1313"/>
                  </a:lnTo>
                  <a:lnTo>
                    <a:pt x="7327" y="1161"/>
                  </a:lnTo>
                  <a:lnTo>
                    <a:pt x="7233" y="1025"/>
                  </a:lnTo>
                  <a:lnTo>
                    <a:pt x="7123" y="890"/>
                  </a:lnTo>
                  <a:lnTo>
                    <a:pt x="7005" y="771"/>
                  </a:lnTo>
                  <a:lnTo>
                    <a:pt x="6878" y="652"/>
                  </a:lnTo>
                  <a:lnTo>
                    <a:pt x="6751" y="542"/>
                  </a:lnTo>
                  <a:lnTo>
                    <a:pt x="6615" y="441"/>
                  </a:lnTo>
                  <a:lnTo>
                    <a:pt x="6471" y="356"/>
                  </a:lnTo>
                  <a:lnTo>
                    <a:pt x="6319" y="271"/>
                  </a:lnTo>
                  <a:lnTo>
                    <a:pt x="6166" y="203"/>
                  </a:lnTo>
                  <a:lnTo>
                    <a:pt x="6005" y="144"/>
                  </a:lnTo>
                  <a:lnTo>
                    <a:pt x="5844" y="93"/>
                  </a:lnTo>
                  <a:lnTo>
                    <a:pt x="5675" y="51"/>
                  </a:lnTo>
                  <a:lnTo>
                    <a:pt x="5506" y="17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7" name="Google Shape;4037;p27"/>
            <p:cNvSpPr/>
            <p:nvPr/>
          </p:nvSpPr>
          <p:spPr>
            <a:xfrm>
              <a:off x="1052900" y="-499825"/>
              <a:ext cx="286300" cy="229125"/>
            </a:xfrm>
            <a:custGeom>
              <a:avLst/>
              <a:gdLst/>
              <a:ahLst/>
              <a:cxnLst/>
              <a:rect l="l" t="t" r="r" b="b"/>
              <a:pathLst>
                <a:path w="11452" h="9165" fill="none" extrusionOk="0">
                  <a:moveTo>
                    <a:pt x="10206" y="4413"/>
                  </a:moveTo>
                  <a:lnTo>
                    <a:pt x="10206" y="4413"/>
                  </a:lnTo>
                  <a:lnTo>
                    <a:pt x="10223" y="4294"/>
                  </a:lnTo>
                  <a:lnTo>
                    <a:pt x="10240" y="4167"/>
                  </a:lnTo>
                  <a:lnTo>
                    <a:pt x="10248" y="4040"/>
                  </a:lnTo>
                  <a:lnTo>
                    <a:pt x="10257" y="3913"/>
                  </a:lnTo>
                  <a:lnTo>
                    <a:pt x="10257" y="3913"/>
                  </a:lnTo>
                  <a:lnTo>
                    <a:pt x="10248" y="3778"/>
                  </a:lnTo>
                  <a:lnTo>
                    <a:pt x="10240" y="3651"/>
                  </a:lnTo>
                  <a:lnTo>
                    <a:pt x="10223" y="3515"/>
                  </a:lnTo>
                  <a:lnTo>
                    <a:pt x="10198" y="3388"/>
                  </a:lnTo>
                  <a:lnTo>
                    <a:pt x="10172" y="3261"/>
                  </a:lnTo>
                  <a:lnTo>
                    <a:pt x="10138" y="3134"/>
                  </a:lnTo>
                  <a:lnTo>
                    <a:pt x="10096" y="3015"/>
                  </a:lnTo>
                  <a:lnTo>
                    <a:pt x="10045" y="2897"/>
                  </a:lnTo>
                  <a:lnTo>
                    <a:pt x="9994" y="2778"/>
                  </a:lnTo>
                  <a:lnTo>
                    <a:pt x="9935" y="2668"/>
                  </a:lnTo>
                  <a:lnTo>
                    <a:pt x="9876" y="2558"/>
                  </a:lnTo>
                  <a:lnTo>
                    <a:pt x="9808" y="2456"/>
                  </a:lnTo>
                  <a:lnTo>
                    <a:pt x="9732" y="2355"/>
                  </a:lnTo>
                  <a:lnTo>
                    <a:pt x="9656" y="2253"/>
                  </a:lnTo>
                  <a:lnTo>
                    <a:pt x="9571" y="2160"/>
                  </a:lnTo>
                  <a:lnTo>
                    <a:pt x="9486" y="2067"/>
                  </a:lnTo>
                  <a:lnTo>
                    <a:pt x="9402" y="1982"/>
                  </a:lnTo>
                  <a:lnTo>
                    <a:pt x="9300" y="1897"/>
                  </a:lnTo>
                  <a:lnTo>
                    <a:pt x="9207" y="1821"/>
                  </a:lnTo>
                  <a:lnTo>
                    <a:pt x="9105" y="1745"/>
                  </a:lnTo>
                  <a:lnTo>
                    <a:pt x="8995" y="1677"/>
                  </a:lnTo>
                  <a:lnTo>
                    <a:pt x="8885" y="1618"/>
                  </a:lnTo>
                  <a:lnTo>
                    <a:pt x="8775" y="1559"/>
                  </a:lnTo>
                  <a:lnTo>
                    <a:pt x="8656" y="1508"/>
                  </a:lnTo>
                  <a:lnTo>
                    <a:pt x="8538" y="1457"/>
                  </a:lnTo>
                  <a:lnTo>
                    <a:pt x="8419" y="1415"/>
                  </a:lnTo>
                  <a:lnTo>
                    <a:pt x="8292" y="1381"/>
                  </a:lnTo>
                  <a:lnTo>
                    <a:pt x="8165" y="1355"/>
                  </a:lnTo>
                  <a:lnTo>
                    <a:pt x="8038" y="1330"/>
                  </a:lnTo>
                  <a:lnTo>
                    <a:pt x="7911" y="1313"/>
                  </a:lnTo>
                  <a:lnTo>
                    <a:pt x="7775" y="1305"/>
                  </a:lnTo>
                  <a:lnTo>
                    <a:pt x="7640" y="1305"/>
                  </a:lnTo>
                  <a:lnTo>
                    <a:pt x="7640" y="1305"/>
                  </a:lnTo>
                  <a:lnTo>
                    <a:pt x="7420" y="1313"/>
                  </a:lnTo>
                  <a:lnTo>
                    <a:pt x="7420" y="1313"/>
                  </a:lnTo>
                  <a:lnTo>
                    <a:pt x="7327" y="1161"/>
                  </a:lnTo>
                  <a:lnTo>
                    <a:pt x="7233" y="1025"/>
                  </a:lnTo>
                  <a:lnTo>
                    <a:pt x="7123" y="890"/>
                  </a:lnTo>
                  <a:lnTo>
                    <a:pt x="7005" y="771"/>
                  </a:lnTo>
                  <a:lnTo>
                    <a:pt x="6878" y="652"/>
                  </a:lnTo>
                  <a:lnTo>
                    <a:pt x="6751" y="542"/>
                  </a:lnTo>
                  <a:lnTo>
                    <a:pt x="6615" y="441"/>
                  </a:lnTo>
                  <a:lnTo>
                    <a:pt x="6471" y="356"/>
                  </a:lnTo>
                  <a:lnTo>
                    <a:pt x="6319" y="271"/>
                  </a:lnTo>
                  <a:lnTo>
                    <a:pt x="6166" y="203"/>
                  </a:lnTo>
                  <a:lnTo>
                    <a:pt x="6005" y="144"/>
                  </a:lnTo>
                  <a:lnTo>
                    <a:pt x="5844" y="93"/>
                  </a:lnTo>
                  <a:lnTo>
                    <a:pt x="5675" y="51"/>
                  </a:lnTo>
                  <a:lnTo>
                    <a:pt x="5506" y="17"/>
                  </a:lnTo>
                  <a:lnTo>
                    <a:pt x="5328" y="0"/>
                  </a:lnTo>
                  <a:lnTo>
                    <a:pt x="5150" y="0"/>
                  </a:lnTo>
                  <a:lnTo>
                    <a:pt x="5150" y="0"/>
                  </a:lnTo>
                  <a:lnTo>
                    <a:pt x="4938" y="9"/>
                  </a:lnTo>
                  <a:lnTo>
                    <a:pt x="4735" y="34"/>
                  </a:lnTo>
                  <a:lnTo>
                    <a:pt x="4532" y="68"/>
                  </a:lnTo>
                  <a:lnTo>
                    <a:pt x="4337" y="127"/>
                  </a:lnTo>
                  <a:lnTo>
                    <a:pt x="4142" y="195"/>
                  </a:lnTo>
                  <a:lnTo>
                    <a:pt x="3964" y="280"/>
                  </a:lnTo>
                  <a:lnTo>
                    <a:pt x="3786" y="381"/>
                  </a:lnTo>
                  <a:lnTo>
                    <a:pt x="3625" y="491"/>
                  </a:lnTo>
                  <a:lnTo>
                    <a:pt x="3465" y="610"/>
                  </a:lnTo>
                  <a:lnTo>
                    <a:pt x="3321" y="746"/>
                  </a:lnTo>
                  <a:lnTo>
                    <a:pt x="3185" y="890"/>
                  </a:lnTo>
                  <a:lnTo>
                    <a:pt x="3058" y="1050"/>
                  </a:lnTo>
                  <a:lnTo>
                    <a:pt x="2948" y="1211"/>
                  </a:lnTo>
                  <a:lnTo>
                    <a:pt x="2846" y="1389"/>
                  </a:lnTo>
                  <a:lnTo>
                    <a:pt x="2753" y="1567"/>
                  </a:lnTo>
                  <a:lnTo>
                    <a:pt x="2685" y="1753"/>
                  </a:lnTo>
                  <a:lnTo>
                    <a:pt x="2685" y="1753"/>
                  </a:lnTo>
                  <a:lnTo>
                    <a:pt x="2507" y="1711"/>
                  </a:lnTo>
                  <a:lnTo>
                    <a:pt x="2330" y="1677"/>
                  </a:lnTo>
                  <a:lnTo>
                    <a:pt x="2143" y="1660"/>
                  </a:lnTo>
                  <a:lnTo>
                    <a:pt x="1957" y="1652"/>
                  </a:lnTo>
                  <a:lnTo>
                    <a:pt x="1957" y="1652"/>
                  </a:lnTo>
                  <a:lnTo>
                    <a:pt x="1813" y="1660"/>
                  </a:lnTo>
                  <a:lnTo>
                    <a:pt x="1669" y="1669"/>
                  </a:lnTo>
                  <a:lnTo>
                    <a:pt x="1525" y="1686"/>
                  </a:lnTo>
                  <a:lnTo>
                    <a:pt x="1390" y="1720"/>
                  </a:lnTo>
                  <a:lnTo>
                    <a:pt x="1254" y="1753"/>
                  </a:lnTo>
                  <a:lnTo>
                    <a:pt x="1118" y="1796"/>
                  </a:lnTo>
                  <a:lnTo>
                    <a:pt x="991" y="1838"/>
                  </a:lnTo>
                  <a:lnTo>
                    <a:pt x="864" y="1897"/>
                  </a:lnTo>
                  <a:lnTo>
                    <a:pt x="746" y="1957"/>
                  </a:lnTo>
                  <a:lnTo>
                    <a:pt x="619" y="2024"/>
                  </a:lnTo>
                  <a:lnTo>
                    <a:pt x="509" y="2092"/>
                  </a:lnTo>
                  <a:lnTo>
                    <a:pt x="399" y="2177"/>
                  </a:lnTo>
                  <a:lnTo>
                    <a:pt x="288" y="2262"/>
                  </a:lnTo>
                  <a:lnTo>
                    <a:pt x="187" y="2346"/>
                  </a:lnTo>
                  <a:lnTo>
                    <a:pt x="94" y="2448"/>
                  </a:lnTo>
                  <a:lnTo>
                    <a:pt x="1" y="2541"/>
                  </a:lnTo>
                  <a:lnTo>
                    <a:pt x="1" y="2541"/>
                  </a:lnTo>
                  <a:lnTo>
                    <a:pt x="221" y="2499"/>
                  </a:lnTo>
                  <a:lnTo>
                    <a:pt x="449" y="2456"/>
                  </a:lnTo>
                  <a:lnTo>
                    <a:pt x="678" y="2439"/>
                  </a:lnTo>
                  <a:lnTo>
                    <a:pt x="907" y="2431"/>
                  </a:lnTo>
                  <a:lnTo>
                    <a:pt x="907" y="2431"/>
                  </a:lnTo>
                  <a:lnTo>
                    <a:pt x="1068" y="2431"/>
                  </a:lnTo>
                  <a:lnTo>
                    <a:pt x="1220" y="2448"/>
                  </a:lnTo>
                  <a:lnTo>
                    <a:pt x="1381" y="2465"/>
                  </a:lnTo>
                  <a:lnTo>
                    <a:pt x="1533" y="2482"/>
                  </a:lnTo>
                  <a:lnTo>
                    <a:pt x="1694" y="2516"/>
                  </a:lnTo>
                  <a:lnTo>
                    <a:pt x="1847" y="2550"/>
                  </a:lnTo>
                  <a:lnTo>
                    <a:pt x="1999" y="2592"/>
                  </a:lnTo>
                  <a:lnTo>
                    <a:pt x="2143" y="2643"/>
                  </a:lnTo>
                  <a:lnTo>
                    <a:pt x="2296" y="2702"/>
                  </a:lnTo>
                  <a:lnTo>
                    <a:pt x="2440" y="2761"/>
                  </a:lnTo>
                  <a:lnTo>
                    <a:pt x="2584" y="2829"/>
                  </a:lnTo>
                  <a:lnTo>
                    <a:pt x="2719" y="2905"/>
                  </a:lnTo>
                  <a:lnTo>
                    <a:pt x="2855" y="2981"/>
                  </a:lnTo>
                  <a:lnTo>
                    <a:pt x="2990" y="3075"/>
                  </a:lnTo>
                  <a:lnTo>
                    <a:pt x="3117" y="3159"/>
                  </a:lnTo>
                  <a:lnTo>
                    <a:pt x="3244" y="3261"/>
                  </a:lnTo>
                  <a:lnTo>
                    <a:pt x="3244" y="3261"/>
                  </a:lnTo>
                  <a:lnTo>
                    <a:pt x="3388" y="3380"/>
                  </a:lnTo>
                  <a:lnTo>
                    <a:pt x="3524" y="3507"/>
                  </a:lnTo>
                  <a:lnTo>
                    <a:pt x="3524" y="3507"/>
                  </a:lnTo>
                  <a:lnTo>
                    <a:pt x="3719" y="3464"/>
                  </a:lnTo>
                  <a:lnTo>
                    <a:pt x="3922" y="3439"/>
                  </a:lnTo>
                  <a:lnTo>
                    <a:pt x="4125" y="3413"/>
                  </a:lnTo>
                  <a:lnTo>
                    <a:pt x="4328" y="3405"/>
                  </a:lnTo>
                  <a:lnTo>
                    <a:pt x="4328" y="3405"/>
                  </a:lnTo>
                  <a:lnTo>
                    <a:pt x="4481" y="3413"/>
                  </a:lnTo>
                  <a:lnTo>
                    <a:pt x="4633" y="3422"/>
                  </a:lnTo>
                  <a:lnTo>
                    <a:pt x="4786" y="3439"/>
                  </a:lnTo>
                  <a:lnTo>
                    <a:pt x="4938" y="3464"/>
                  </a:lnTo>
                  <a:lnTo>
                    <a:pt x="5091" y="3498"/>
                  </a:lnTo>
                  <a:lnTo>
                    <a:pt x="5235" y="3540"/>
                  </a:lnTo>
                  <a:lnTo>
                    <a:pt x="5379" y="3583"/>
                  </a:lnTo>
                  <a:lnTo>
                    <a:pt x="5523" y="3634"/>
                  </a:lnTo>
                  <a:lnTo>
                    <a:pt x="5658" y="3693"/>
                  </a:lnTo>
                  <a:lnTo>
                    <a:pt x="5794" y="3761"/>
                  </a:lnTo>
                  <a:lnTo>
                    <a:pt x="5929" y="3828"/>
                  </a:lnTo>
                  <a:lnTo>
                    <a:pt x="6065" y="3905"/>
                  </a:lnTo>
                  <a:lnTo>
                    <a:pt x="6192" y="3989"/>
                  </a:lnTo>
                  <a:lnTo>
                    <a:pt x="6310" y="4082"/>
                  </a:lnTo>
                  <a:lnTo>
                    <a:pt x="6437" y="4176"/>
                  </a:lnTo>
                  <a:lnTo>
                    <a:pt x="6547" y="4277"/>
                  </a:lnTo>
                  <a:lnTo>
                    <a:pt x="6547" y="4277"/>
                  </a:lnTo>
                  <a:lnTo>
                    <a:pt x="6641" y="4370"/>
                  </a:lnTo>
                  <a:lnTo>
                    <a:pt x="6734" y="4464"/>
                  </a:lnTo>
                  <a:lnTo>
                    <a:pt x="6903" y="4658"/>
                  </a:lnTo>
                  <a:lnTo>
                    <a:pt x="7047" y="4870"/>
                  </a:lnTo>
                  <a:lnTo>
                    <a:pt x="7183" y="5090"/>
                  </a:lnTo>
                  <a:lnTo>
                    <a:pt x="7183" y="5090"/>
                  </a:lnTo>
                  <a:lnTo>
                    <a:pt x="7343" y="5141"/>
                  </a:lnTo>
                  <a:lnTo>
                    <a:pt x="7504" y="5209"/>
                  </a:lnTo>
                  <a:lnTo>
                    <a:pt x="7665" y="5277"/>
                  </a:lnTo>
                  <a:lnTo>
                    <a:pt x="7818" y="5361"/>
                  </a:lnTo>
                  <a:lnTo>
                    <a:pt x="7962" y="5446"/>
                  </a:lnTo>
                  <a:lnTo>
                    <a:pt x="8106" y="5539"/>
                  </a:lnTo>
                  <a:lnTo>
                    <a:pt x="8250" y="5649"/>
                  </a:lnTo>
                  <a:lnTo>
                    <a:pt x="8377" y="5759"/>
                  </a:lnTo>
                  <a:lnTo>
                    <a:pt x="8377" y="5759"/>
                  </a:lnTo>
                  <a:lnTo>
                    <a:pt x="8512" y="5878"/>
                  </a:lnTo>
                  <a:lnTo>
                    <a:pt x="8631" y="6005"/>
                  </a:lnTo>
                  <a:lnTo>
                    <a:pt x="8741" y="6141"/>
                  </a:lnTo>
                  <a:lnTo>
                    <a:pt x="8851" y="6276"/>
                  </a:lnTo>
                  <a:lnTo>
                    <a:pt x="8953" y="6412"/>
                  </a:lnTo>
                  <a:lnTo>
                    <a:pt x="9037" y="6564"/>
                  </a:lnTo>
                  <a:lnTo>
                    <a:pt x="9122" y="6708"/>
                  </a:lnTo>
                  <a:lnTo>
                    <a:pt x="9198" y="6869"/>
                  </a:lnTo>
                  <a:lnTo>
                    <a:pt x="9266" y="7030"/>
                  </a:lnTo>
                  <a:lnTo>
                    <a:pt x="9325" y="7191"/>
                  </a:lnTo>
                  <a:lnTo>
                    <a:pt x="9376" y="7352"/>
                  </a:lnTo>
                  <a:lnTo>
                    <a:pt x="9410" y="7521"/>
                  </a:lnTo>
                  <a:lnTo>
                    <a:pt x="9444" y="7690"/>
                  </a:lnTo>
                  <a:lnTo>
                    <a:pt x="9469" y="7860"/>
                  </a:lnTo>
                  <a:lnTo>
                    <a:pt x="9486" y="8038"/>
                  </a:lnTo>
                  <a:lnTo>
                    <a:pt x="9486" y="8216"/>
                  </a:lnTo>
                  <a:lnTo>
                    <a:pt x="9486" y="8216"/>
                  </a:lnTo>
                  <a:lnTo>
                    <a:pt x="9478" y="8453"/>
                  </a:lnTo>
                  <a:lnTo>
                    <a:pt x="9452" y="8698"/>
                  </a:lnTo>
                  <a:lnTo>
                    <a:pt x="9410" y="8935"/>
                  </a:lnTo>
                  <a:lnTo>
                    <a:pt x="9342" y="9164"/>
                  </a:lnTo>
                  <a:lnTo>
                    <a:pt x="9342" y="9164"/>
                  </a:lnTo>
                  <a:lnTo>
                    <a:pt x="9537" y="9113"/>
                  </a:lnTo>
                  <a:lnTo>
                    <a:pt x="9715" y="9046"/>
                  </a:lnTo>
                  <a:lnTo>
                    <a:pt x="9893" y="8969"/>
                  </a:lnTo>
                  <a:lnTo>
                    <a:pt x="10071" y="8885"/>
                  </a:lnTo>
                  <a:lnTo>
                    <a:pt x="10232" y="8791"/>
                  </a:lnTo>
                  <a:lnTo>
                    <a:pt x="10392" y="8681"/>
                  </a:lnTo>
                  <a:lnTo>
                    <a:pt x="10536" y="8571"/>
                  </a:lnTo>
                  <a:lnTo>
                    <a:pt x="10680" y="8444"/>
                  </a:lnTo>
                  <a:lnTo>
                    <a:pt x="10680" y="8444"/>
                  </a:lnTo>
                  <a:lnTo>
                    <a:pt x="10765" y="8351"/>
                  </a:lnTo>
                  <a:lnTo>
                    <a:pt x="10858" y="8258"/>
                  </a:lnTo>
                  <a:lnTo>
                    <a:pt x="10934" y="8156"/>
                  </a:lnTo>
                  <a:lnTo>
                    <a:pt x="11011" y="8055"/>
                  </a:lnTo>
                  <a:lnTo>
                    <a:pt x="11078" y="7953"/>
                  </a:lnTo>
                  <a:lnTo>
                    <a:pt x="11146" y="7843"/>
                  </a:lnTo>
                  <a:lnTo>
                    <a:pt x="11206" y="7733"/>
                  </a:lnTo>
                  <a:lnTo>
                    <a:pt x="11256" y="7623"/>
                  </a:lnTo>
                  <a:lnTo>
                    <a:pt x="11299" y="7504"/>
                  </a:lnTo>
                  <a:lnTo>
                    <a:pt x="11341" y="7386"/>
                  </a:lnTo>
                  <a:lnTo>
                    <a:pt x="11375" y="7267"/>
                  </a:lnTo>
                  <a:lnTo>
                    <a:pt x="11400" y="7148"/>
                  </a:lnTo>
                  <a:lnTo>
                    <a:pt x="11426" y="7021"/>
                  </a:lnTo>
                  <a:lnTo>
                    <a:pt x="11443" y="6894"/>
                  </a:lnTo>
                  <a:lnTo>
                    <a:pt x="11451" y="6767"/>
                  </a:lnTo>
                  <a:lnTo>
                    <a:pt x="11451" y="6640"/>
                  </a:lnTo>
                  <a:lnTo>
                    <a:pt x="11451" y="6640"/>
                  </a:lnTo>
                  <a:lnTo>
                    <a:pt x="11451" y="6471"/>
                  </a:lnTo>
                  <a:lnTo>
                    <a:pt x="11434" y="6301"/>
                  </a:lnTo>
                  <a:lnTo>
                    <a:pt x="11400" y="6132"/>
                  </a:lnTo>
                  <a:lnTo>
                    <a:pt x="11366" y="5971"/>
                  </a:lnTo>
                  <a:lnTo>
                    <a:pt x="11316" y="5810"/>
                  </a:lnTo>
                  <a:lnTo>
                    <a:pt x="11256" y="5658"/>
                  </a:lnTo>
                  <a:lnTo>
                    <a:pt x="11197" y="5505"/>
                  </a:lnTo>
                  <a:lnTo>
                    <a:pt x="11112" y="5361"/>
                  </a:lnTo>
                  <a:lnTo>
                    <a:pt x="11028" y="5217"/>
                  </a:lnTo>
                  <a:lnTo>
                    <a:pt x="10934" y="5082"/>
                  </a:lnTo>
                  <a:lnTo>
                    <a:pt x="10833" y="4955"/>
                  </a:lnTo>
                  <a:lnTo>
                    <a:pt x="10723" y="4828"/>
                  </a:lnTo>
                  <a:lnTo>
                    <a:pt x="10604" y="4718"/>
                  </a:lnTo>
                  <a:lnTo>
                    <a:pt x="10477" y="4608"/>
                  </a:lnTo>
                  <a:lnTo>
                    <a:pt x="10342" y="4506"/>
                  </a:lnTo>
                  <a:lnTo>
                    <a:pt x="10206" y="4413"/>
                  </a:lnTo>
                  <a:lnTo>
                    <a:pt x="10206" y="441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8" name="Google Shape;4038;p27"/>
            <p:cNvSpPr/>
            <p:nvPr/>
          </p:nvSpPr>
          <p:spPr>
            <a:xfrm>
              <a:off x="1308050" y="-389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9" name="Google Shape;4039;p27"/>
            <p:cNvSpPr/>
            <p:nvPr/>
          </p:nvSpPr>
          <p:spPr>
            <a:xfrm>
              <a:off x="887325" y="-412600"/>
              <a:ext cx="376275" cy="236125"/>
            </a:xfrm>
            <a:custGeom>
              <a:avLst/>
              <a:gdLst/>
              <a:ahLst/>
              <a:cxnLst/>
              <a:rect l="l" t="t" r="r" b="b"/>
              <a:pathLst>
                <a:path w="15051" h="9445" extrusionOk="0">
                  <a:moveTo>
                    <a:pt x="7530" y="1"/>
                  </a:moveTo>
                  <a:lnTo>
                    <a:pt x="7301" y="9"/>
                  </a:lnTo>
                  <a:lnTo>
                    <a:pt x="7081" y="43"/>
                  </a:lnTo>
                  <a:lnTo>
                    <a:pt x="6861" y="85"/>
                  </a:lnTo>
                  <a:lnTo>
                    <a:pt x="6640" y="153"/>
                  </a:lnTo>
                  <a:lnTo>
                    <a:pt x="6429" y="238"/>
                  </a:lnTo>
                  <a:lnTo>
                    <a:pt x="6234" y="339"/>
                  </a:lnTo>
                  <a:lnTo>
                    <a:pt x="6039" y="458"/>
                  </a:lnTo>
                  <a:lnTo>
                    <a:pt x="5861" y="593"/>
                  </a:lnTo>
                  <a:lnTo>
                    <a:pt x="5768" y="670"/>
                  </a:lnTo>
                  <a:lnTo>
                    <a:pt x="5683" y="746"/>
                  </a:lnTo>
                  <a:lnTo>
                    <a:pt x="5599" y="831"/>
                  </a:lnTo>
                  <a:lnTo>
                    <a:pt x="5523" y="924"/>
                  </a:lnTo>
                  <a:lnTo>
                    <a:pt x="5446" y="1008"/>
                  </a:lnTo>
                  <a:lnTo>
                    <a:pt x="5379" y="1102"/>
                  </a:lnTo>
                  <a:lnTo>
                    <a:pt x="5311" y="1203"/>
                  </a:lnTo>
                  <a:lnTo>
                    <a:pt x="5251" y="1296"/>
                  </a:lnTo>
                  <a:lnTo>
                    <a:pt x="5116" y="1229"/>
                  </a:lnTo>
                  <a:lnTo>
                    <a:pt x="4980" y="1161"/>
                  </a:lnTo>
                  <a:lnTo>
                    <a:pt x="4845" y="1110"/>
                  </a:lnTo>
                  <a:lnTo>
                    <a:pt x="4701" y="1059"/>
                  </a:lnTo>
                  <a:lnTo>
                    <a:pt x="4557" y="1025"/>
                  </a:lnTo>
                  <a:lnTo>
                    <a:pt x="4405" y="1000"/>
                  </a:lnTo>
                  <a:lnTo>
                    <a:pt x="4261" y="983"/>
                  </a:lnTo>
                  <a:lnTo>
                    <a:pt x="4108" y="983"/>
                  </a:lnTo>
                  <a:lnTo>
                    <a:pt x="3896" y="992"/>
                  </a:lnTo>
                  <a:lnTo>
                    <a:pt x="3693" y="1017"/>
                  </a:lnTo>
                  <a:lnTo>
                    <a:pt x="3490" y="1068"/>
                  </a:lnTo>
                  <a:lnTo>
                    <a:pt x="3295" y="1127"/>
                  </a:lnTo>
                  <a:lnTo>
                    <a:pt x="3109" y="1212"/>
                  </a:lnTo>
                  <a:lnTo>
                    <a:pt x="2931" y="1313"/>
                  </a:lnTo>
                  <a:lnTo>
                    <a:pt x="2761" y="1432"/>
                  </a:lnTo>
                  <a:lnTo>
                    <a:pt x="2601" y="1567"/>
                  </a:lnTo>
                  <a:lnTo>
                    <a:pt x="2499" y="1669"/>
                  </a:lnTo>
                  <a:lnTo>
                    <a:pt x="2406" y="1779"/>
                  </a:lnTo>
                  <a:lnTo>
                    <a:pt x="2313" y="1889"/>
                  </a:lnTo>
                  <a:lnTo>
                    <a:pt x="2236" y="2008"/>
                  </a:lnTo>
                  <a:lnTo>
                    <a:pt x="2160" y="2126"/>
                  </a:lnTo>
                  <a:lnTo>
                    <a:pt x="2101" y="2253"/>
                  </a:lnTo>
                  <a:lnTo>
                    <a:pt x="2042" y="2389"/>
                  </a:lnTo>
                  <a:lnTo>
                    <a:pt x="1999" y="2525"/>
                  </a:lnTo>
                  <a:lnTo>
                    <a:pt x="1788" y="2550"/>
                  </a:lnTo>
                  <a:lnTo>
                    <a:pt x="1593" y="2601"/>
                  </a:lnTo>
                  <a:lnTo>
                    <a:pt x="1398" y="2668"/>
                  </a:lnTo>
                  <a:lnTo>
                    <a:pt x="1212" y="2753"/>
                  </a:lnTo>
                  <a:lnTo>
                    <a:pt x="1042" y="2855"/>
                  </a:lnTo>
                  <a:lnTo>
                    <a:pt x="873" y="2965"/>
                  </a:lnTo>
                  <a:lnTo>
                    <a:pt x="720" y="3092"/>
                  </a:lnTo>
                  <a:lnTo>
                    <a:pt x="585" y="3236"/>
                  </a:lnTo>
                  <a:lnTo>
                    <a:pt x="458" y="3388"/>
                  </a:lnTo>
                  <a:lnTo>
                    <a:pt x="339" y="3549"/>
                  </a:lnTo>
                  <a:lnTo>
                    <a:pt x="238" y="3727"/>
                  </a:lnTo>
                  <a:lnTo>
                    <a:pt x="161" y="3913"/>
                  </a:lnTo>
                  <a:lnTo>
                    <a:pt x="94" y="4108"/>
                  </a:lnTo>
                  <a:lnTo>
                    <a:pt x="43" y="4303"/>
                  </a:lnTo>
                  <a:lnTo>
                    <a:pt x="17" y="4515"/>
                  </a:lnTo>
                  <a:lnTo>
                    <a:pt x="9" y="4616"/>
                  </a:lnTo>
                  <a:lnTo>
                    <a:pt x="0" y="4727"/>
                  </a:lnTo>
                  <a:lnTo>
                    <a:pt x="9" y="4845"/>
                  </a:lnTo>
                  <a:lnTo>
                    <a:pt x="17" y="4964"/>
                  </a:lnTo>
                  <a:lnTo>
                    <a:pt x="34" y="5074"/>
                  </a:lnTo>
                  <a:lnTo>
                    <a:pt x="51" y="5192"/>
                  </a:lnTo>
                  <a:lnTo>
                    <a:pt x="85" y="5302"/>
                  </a:lnTo>
                  <a:lnTo>
                    <a:pt x="119" y="5413"/>
                  </a:lnTo>
                  <a:lnTo>
                    <a:pt x="153" y="5523"/>
                  </a:lnTo>
                  <a:lnTo>
                    <a:pt x="204" y="5633"/>
                  </a:lnTo>
                  <a:lnTo>
                    <a:pt x="255" y="5734"/>
                  </a:lnTo>
                  <a:lnTo>
                    <a:pt x="305" y="5836"/>
                  </a:lnTo>
                  <a:lnTo>
                    <a:pt x="365" y="5938"/>
                  </a:lnTo>
                  <a:lnTo>
                    <a:pt x="432" y="6031"/>
                  </a:lnTo>
                  <a:lnTo>
                    <a:pt x="509" y="6124"/>
                  </a:lnTo>
                  <a:lnTo>
                    <a:pt x="585" y="6217"/>
                  </a:lnTo>
                  <a:lnTo>
                    <a:pt x="670" y="6302"/>
                  </a:lnTo>
                  <a:lnTo>
                    <a:pt x="754" y="6378"/>
                  </a:lnTo>
                  <a:lnTo>
                    <a:pt x="890" y="6488"/>
                  </a:lnTo>
                  <a:lnTo>
                    <a:pt x="1025" y="6590"/>
                  </a:lnTo>
                  <a:lnTo>
                    <a:pt x="1178" y="6675"/>
                  </a:lnTo>
                  <a:lnTo>
                    <a:pt x="1330" y="6751"/>
                  </a:lnTo>
                  <a:lnTo>
                    <a:pt x="1491" y="6810"/>
                  </a:lnTo>
                  <a:lnTo>
                    <a:pt x="1652" y="6861"/>
                  </a:lnTo>
                  <a:lnTo>
                    <a:pt x="1821" y="6903"/>
                  </a:lnTo>
                  <a:lnTo>
                    <a:pt x="1991" y="6920"/>
                  </a:lnTo>
                  <a:lnTo>
                    <a:pt x="2050" y="7090"/>
                  </a:lnTo>
                  <a:lnTo>
                    <a:pt x="2118" y="7250"/>
                  </a:lnTo>
                  <a:lnTo>
                    <a:pt x="2203" y="7403"/>
                  </a:lnTo>
                  <a:lnTo>
                    <a:pt x="2304" y="7555"/>
                  </a:lnTo>
                  <a:lnTo>
                    <a:pt x="2406" y="7691"/>
                  </a:lnTo>
                  <a:lnTo>
                    <a:pt x="2524" y="7818"/>
                  </a:lnTo>
                  <a:lnTo>
                    <a:pt x="2651" y="7936"/>
                  </a:lnTo>
                  <a:lnTo>
                    <a:pt x="2787" y="8047"/>
                  </a:lnTo>
                  <a:lnTo>
                    <a:pt x="2922" y="8148"/>
                  </a:lnTo>
                  <a:lnTo>
                    <a:pt x="3075" y="8233"/>
                  </a:lnTo>
                  <a:lnTo>
                    <a:pt x="3236" y="8309"/>
                  </a:lnTo>
                  <a:lnTo>
                    <a:pt x="3397" y="8368"/>
                  </a:lnTo>
                  <a:lnTo>
                    <a:pt x="3566" y="8419"/>
                  </a:lnTo>
                  <a:lnTo>
                    <a:pt x="3744" y="8462"/>
                  </a:lnTo>
                  <a:lnTo>
                    <a:pt x="3922" y="8478"/>
                  </a:lnTo>
                  <a:lnTo>
                    <a:pt x="4108" y="8487"/>
                  </a:lnTo>
                  <a:lnTo>
                    <a:pt x="4261" y="8487"/>
                  </a:lnTo>
                  <a:lnTo>
                    <a:pt x="4413" y="8470"/>
                  </a:lnTo>
                  <a:lnTo>
                    <a:pt x="4557" y="8445"/>
                  </a:lnTo>
                  <a:lnTo>
                    <a:pt x="4709" y="8402"/>
                  </a:lnTo>
                  <a:lnTo>
                    <a:pt x="4853" y="8360"/>
                  </a:lnTo>
                  <a:lnTo>
                    <a:pt x="4989" y="8301"/>
                  </a:lnTo>
                  <a:lnTo>
                    <a:pt x="5124" y="8241"/>
                  </a:lnTo>
                  <a:lnTo>
                    <a:pt x="5260" y="8165"/>
                  </a:lnTo>
                  <a:lnTo>
                    <a:pt x="5387" y="8360"/>
                  </a:lnTo>
                  <a:lnTo>
                    <a:pt x="5531" y="8538"/>
                  </a:lnTo>
                  <a:lnTo>
                    <a:pt x="5607" y="8622"/>
                  </a:lnTo>
                  <a:lnTo>
                    <a:pt x="5692" y="8707"/>
                  </a:lnTo>
                  <a:lnTo>
                    <a:pt x="5777" y="8783"/>
                  </a:lnTo>
                  <a:lnTo>
                    <a:pt x="5870" y="8860"/>
                  </a:lnTo>
                  <a:lnTo>
                    <a:pt x="6048" y="8995"/>
                  </a:lnTo>
                  <a:lnTo>
                    <a:pt x="6242" y="9114"/>
                  </a:lnTo>
                  <a:lnTo>
                    <a:pt x="6437" y="9215"/>
                  </a:lnTo>
                  <a:lnTo>
                    <a:pt x="6649" y="9292"/>
                  </a:lnTo>
                  <a:lnTo>
                    <a:pt x="6861" y="9359"/>
                  </a:lnTo>
                  <a:lnTo>
                    <a:pt x="7081" y="9410"/>
                  </a:lnTo>
                  <a:lnTo>
                    <a:pt x="7301" y="9436"/>
                  </a:lnTo>
                  <a:lnTo>
                    <a:pt x="7530" y="9444"/>
                  </a:lnTo>
                  <a:lnTo>
                    <a:pt x="7750" y="9436"/>
                  </a:lnTo>
                  <a:lnTo>
                    <a:pt x="7979" y="9410"/>
                  </a:lnTo>
                  <a:lnTo>
                    <a:pt x="8199" y="9359"/>
                  </a:lnTo>
                  <a:lnTo>
                    <a:pt x="8411" y="9292"/>
                  </a:lnTo>
                  <a:lnTo>
                    <a:pt x="8614" y="9215"/>
                  </a:lnTo>
                  <a:lnTo>
                    <a:pt x="8817" y="9114"/>
                  </a:lnTo>
                  <a:lnTo>
                    <a:pt x="9012" y="8995"/>
                  </a:lnTo>
                  <a:lnTo>
                    <a:pt x="9190" y="8860"/>
                  </a:lnTo>
                  <a:lnTo>
                    <a:pt x="9283" y="8783"/>
                  </a:lnTo>
                  <a:lnTo>
                    <a:pt x="9368" y="8707"/>
                  </a:lnTo>
                  <a:lnTo>
                    <a:pt x="9444" y="8622"/>
                  </a:lnTo>
                  <a:lnTo>
                    <a:pt x="9529" y="8538"/>
                  </a:lnTo>
                  <a:lnTo>
                    <a:pt x="9673" y="8360"/>
                  </a:lnTo>
                  <a:lnTo>
                    <a:pt x="9800" y="8165"/>
                  </a:lnTo>
                  <a:lnTo>
                    <a:pt x="9927" y="8241"/>
                  </a:lnTo>
                  <a:lnTo>
                    <a:pt x="10062" y="8301"/>
                  </a:lnTo>
                  <a:lnTo>
                    <a:pt x="10206" y="8360"/>
                  </a:lnTo>
                  <a:lnTo>
                    <a:pt x="10350" y="8402"/>
                  </a:lnTo>
                  <a:lnTo>
                    <a:pt x="10494" y="8445"/>
                  </a:lnTo>
                  <a:lnTo>
                    <a:pt x="10646" y="8470"/>
                  </a:lnTo>
                  <a:lnTo>
                    <a:pt x="10799" y="8487"/>
                  </a:lnTo>
                  <a:lnTo>
                    <a:pt x="10951" y="8487"/>
                  </a:lnTo>
                  <a:lnTo>
                    <a:pt x="11129" y="8478"/>
                  </a:lnTo>
                  <a:lnTo>
                    <a:pt x="11316" y="8462"/>
                  </a:lnTo>
                  <a:lnTo>
                    <a:pt x="11485" y="8419"/>
                  </a:lnTo>
                  <a:lnTo>
                    <a:pt x="11654" y="8368"/>
                  </a:lnTo>
                  <a:lnTo>
                    <a:pt x="11824" y="8309"/>
                  </a:lnTo>
                  <a:lnTo>
                    <a:pt x="11976" y="8233"/>
                  </a:lnTo>
                  <a:lnTo>
                    <a:pt x="12129" y="8148"/>
                  </a:lnTo>
                  <a:lnTo>
                    <a:pt x="12273" y="8047"/>
                  </a:lnTo>
                  <a:lnTo>
                    <a:pt x="12408" y="7936"/>
                  </a:lnTo>
                  <a:lnTo>
                    <a:pt x="12535" y="7818"/>
                  </a:lnTo>
                  <a:lnTo>
                    <a:pt x="12654" y="7691"/>
                  </a:lnTo>
                  <a:lnTo>
                    <a:pt x="12755" y="7555"/>
                  </a:lnTo>
                  <a:lnTo>
                    <a:pt x="12849" y="7403"/>
                  </a:lnTo>
                  <a:lnTo>
                    <a:pt x="12933" y="7250"/>
                  </a:lnTo>
                  <a:lnTo>
                    <a:pt x="13009" y="7090"/>
                  </a:lnTo>
                  <a:lnTo>
                    <a:pt x="13069" y="6920"/>
                  </a:lnTo>
                  <a:lnTo>
                    <a:pt x="13238" y="6903"/>
                  </a:lnTo>
                  <a:lnTo>
                    <a:pt x="13399" y="6861"/>
                  </a:lnTo>
                  <a:lnTo>
                    <a:pt x="13568" y="6810"/>
                  </a:lnTo>
                  <a:lnTo>
                    <a:pt x="13721" y="6751"/>
                  </a:lnTo>
                  <a:lnTo>
                    <a:pt x="13882" y="6675"/>
                  </a:lnTo>
                  <a:lnTo>
                    <a:pt x="14026" y="6590"/>
                  </a:lnTo>
                  <a:lnTo>
                    <a:pt x="14170" y="6488"/>
                  </a:lnTo>
                  <a:lnTo>
                    <a:pt x="14305" y="6378"/>
                  </a:lnTo>
                  <a:lnTo>
                    <a:pt x="14390" y="6302"/>
                  </a:lnTo>
                  <a:lnTo>
                    <a:pt x="14475" y="6217"/>
                  </a:lnTo>
                  <a:lnTo>
                    <a:pt x="14551" y="6124"/>
                  </a:lnTo>
                  <a:lnTo>
                    <a:pt x="14619" y="6031"/>
                  </a:lnTo>
                  <a:lnTo>
                    <a:pt x="14686" y="5938"/>
                  </a:lnTo>
                  <a:lnTo>
                    <a:pt x="14746" y="5836"/>
                  </a:lnTo>
                  <a:lnTo>
                    <a:pt x="14805" y="5734"/>
                  </a:lnTo>
                  <a:lnTo>
                    <a:pt x="14856" y="5633"/>
                  </a:lnTo>
                  <a:lnTo>
                    <a:pt x="14898" y="5523"/>
                  </a:lnTo>
                  <a:lnTo>
                    <a:pt x="14940" y="5413"/>
                  </a:lnTo>
                  <a:lnTo>
                    <a:pt x="14974" y="5302"/>
                  </a:lnTo>
                  <a:lnTo>
                    <a:pt x="15000" y="5192"/>
                  </a:lnTo>
                  <a:lnTo>
                    <a:pt x="15025" y="5074"/>
                  </a:lnTo>
                  <a:lnTo>
                    <a:pt x="15042" y="4964"/>
                  </a:lnTo>
                  <a:lnTo>
                    <a:pt x="15051" y="4845"/>
                  </a:lnTo>
                  <a:lnTo>
                    <a:pt x="15051" y="4727"/>
                  </a:lnTo>
                  <a:lnTo>
                    <a:pt x="15051" y="4608"/>
                  </a:lnTo>
                  <a:lnTo>
                    <a:pt x="15042" y="4489"/>
                  </a:lnTo>
                  <a:lnTo>
                    <a:pt x="15025" y="4371"/>
                  </a:lnTo>
                  <a:lnTo>
                    <a:pt x="15000" y="4252"/>
                  </a:lnTo>
                  <a:lnTo>
                    <a:pt x="14974" y="4142"/>
                  </a:lnTo>
                  <a:lnTo>
                    <a:pt x="14940" y="4032"/>
                  </a:lnTo>
                  <a:lnTo>
                    <a:pt x="14898" y="3922"/>
                  </a:lnTo>
                  <a:lnTo>
                    <a:pt x="14856" y="3812"/>
                  </a:lnTo>
                  <a:lnTo>
                    <a:pt x="14805" y="3710"/>
                  </a:lnTo>
                  <a:lnTo>
                    <a:pt x="14746" y="3609"/>
                  </a:lnTo>
                  <a:lnTo>
                    <a:pt x="14686" y="3507"/>
                  </a:lnTo>
                  <a:lnTo>
                    <a:pt x="14619" y="3414"/>
                  </a:lnTo>
                  <a:lnTo>
                    <a:pt x="14551" y="3321"/>
                  </a:lnTo>
                  <a:lnTo>
                    <a:pt x="14475" y="3227"/>
                  </a:lnTo>
                  <a:lnTo>
                    <a:pt x="14390" y="3143"/>
                  </a:lnTo>
                  <a:lnTo>
                    <a:pt x="14305" y="3067"/>
                  </a:lnTo>
                  <a:lnTo>
                    <a:pt x="14170" y="2956"/>
                  </a:lnTo>
                  <a:lnTo>
                    <a:pt x="14026" y="2855"/>
                  </a:lnTo>
                  <a:lnTo>
                    <a:pt x="13873" y="2770"/>
                  </a:lnTo>
                  <a:lnTo>
                    <a:pt x="13721" y="2694"/>
                  </a:lnTo>
                  <a:lnTo>
                    <a:pt x="13560" y="2635"/>
                  </a:lnTo>
                  <a:lnTo>
                    <a:pt x="13399" y="2584"/>
                  </a:lnTo>
                  <a:lnTo>
                    <a:pt x="13230" y="2550"/>
                  </a:lnTo>
                  <a:lnTo>
                    <a:pt x="13060" y="2525"/>
                  </a:lnTo>
                  <a:lnTo>
                    <a:pt x="13009" y="2389"/>
                  </a:lnTo>
                  <a:lnTo>
                    <a:pt x="12959" y="2253"/>
                  </a:lnTo>
                  <a:lnTo>
                    <a:pt x="12891" y="2126"/>
                  </a:lnTo>
                  <a:lnTo>
                    <a:pt x="12823" y="2008"/>
                  </a:lnTo>
                  <a:lnTo>
                    <a:pt x="12738" y="1889"/>
                  </a:lnTo>
                  <a:lnTo>
                    <a:pt x="12654" y="1779"/>
                  </a:lnTo>
                  <a:lnTo>
                    <a:pt x="12552" y="1669"/>
                  </a:lnTo>
                  <a:lnTo>
                    <a:pt x="12450" y="1567"/>
                  </a:lnTo>
                  <a:lnTo>
                    <a:pt x="12290" y="1432"/>
                  </a:lnTo>
                  <a:lnTo>
                    <a:pt x="12120" y="1313"/>
                  </a:lnTo>
                  <a:lnTo>
                    <a:pt x="11942" y="1212"/>
                  </a:lnTo>
                  <a:lnTo>
                    <a:pt x="11756" y="1127"/>
                  </a:lnTo>
                  <a:lnTo>
                    <a:pt x="11561" y="1068"/>
                  </a:lnTo>
                  <a:lnTo>
                    <a:pt x="11366" y="1017"/>
                  </a:lnTo>
                  <a:lnTo>
                    <a:pt x="11155" y="992"/>
                  </a:lnTo>
                  <a:lnTo>
                    <a:pt x="10951" y="983"/>
                  </a:lnTo>
                  <a:lnTo>
                    <a:pt x="10799" y="983"/>
                  </a:lnTo>
                  <a:lnTo>
                    <a:pt x="10646" y="1000"/>
                  </a:lnTo>
                  <a:lnTo>
                    <a:pt x="10503" y="1025"/>
                  </a:lnTo>
                  <a:lnTo>
                    <a:pt x="10350" y="1059"/>
                  </a:lnTo>
                  <a:lnTo>
                    <a:pt x="10215" y="1110"/>
                  </a:lnTo>
                  <a:lnTo>
                    <a:pt x="10071" y="1161"/>
                  </a:lnTo>
                  <a:lnTo>
                    <a:pt x="9935" y="1229"/>
                  </a:lnTo>
                  <a:lnTo>
                    <a:pt x="9808" y="1296"/>
                  </a:lnTo>
                  <a:lnTo>
                    <a:pt x="9740" y="1203"/>
                  </a:lnTo>
                  <a:lnTo>
                    <a:pt x="9681" y="1102"/>
                  </a:lnTo>
                  <a:lnTo>
                    <a:pt x="9605" y="1008"/>
                  </a:lnTo>
                  <a:lnTo>
                    <a:pt x="9537" y="924"/>
                  </a:lnTo>
                  <a:lnTo>
                    <a:pt x="9452" y="831"/>
                  </a:lnTo>
                  <a:lnTo>
                    <a:pt x="9376" y="746"/>
                  </a:lnTo>
                  <a:lnTo>
                    <a:pt x="9283" y="670"/>
                  </a:lnTo>
                  <a:lnTo>
                    <a:pt x="9198" y="593"/>
                  </a:lnTo>
                  <a:lnTo>
                    <a:pt x="9012" y="458"/>
                  </a:lnTo>
                  <a:lnTo>
                    <a:pt x="8826" y="339"/>
                  </a:lnTo>
                  <a:lnTo>
                    <a:pt x="8622" y="238"/>
                  </a:lnTo>
                  <a:lnTo>
                    <a:pt x="8411" y="153"/>
                  </a:lnTo>
                  <a:lnTo>
                    <a:pt x="8199" y="85"/>
                  </a:lnTo>
                  <a:lnTo>
                    <a:pt x="7979" y="43"/>
                  </a:lnTo>
                  <a:lnTo>
                    <a:pt x="7758" y="9"/>
                  </a:lnTo>
                  <a:lnTo>
                    <a:pt x="75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0" name="Google Shape;4040;p27"/>
            <p:cNvSpPr/>
            <p:nvPr/>
          </p:nvSpPr>
          <p:spPr>
            <a:xfrm>
              <a:off x="887325" y="-412600"/>
              <a:ext cx="376275" cy="236125"/>
            </a:xfrm>
            <a:custGeom>
              <a:avLst/>
              <a:gdLst/>
              <a:ahLst/>
              <a:cxnLst/>
              <a:rect l="l" t="t" r="r" b="b"/>
              <a:pathLst>
                <a:path w="15051" h="9445" fill="none" extrusionOk="0">
                  <a:moveTo>
                    <a:pt x="14305" y="3067"/>
                  </a:moveTo>
                  <a:lnTo>
                    <a:pt x="14305" y="3067"/>
                  </a:lnTo>
                  <a:lnTo>
                    <a:pt x="14170" y="2956"/>
                  </a:lnTo>
                  <a:lnTo>
                    <a:pt x="14026" y="2855"/>
                  </a:lnTo>
                  <a:lnTo>
                    <a:pt x="13873" y="2770"/>
                  </a:lnTo>
                  <a:lnTo>
                    <a:pt x="13721" y="2694"/>
                  </a:lnTo>
                  <a:lnTo>
                    <a:pt x="13560" y="2635"/>
                  </a:lnTo>
                  <a:lnTo>
                    <a:pt x="13399" y="2584"/>
                  </a:lnTo>
                  <a:lnTo>
                    <a:pt x="13230" y="2550"/>
                  </a:lnTo>
                  <a:lnTo>
                    <a:pt x="13060" y="2525"/>
                  </a:lnTo>
                  <a:lnTo>
                    <a:pt x="13060" y="2525"/>
                  </a:lnTo>
                  <a:lnTo>
                    <a:pt x="13009" y="2389"/>
                  </a:lnTo>
                  <a:lnTo>
                    <a:pt x="12959" y="2253"/>
                  </a:lnTo>
                  <a:lnTo>
                    <a:pt x="12891" y="2126"/>
                  </a:lnTo>
                  <a:lnTo>
                    <a:pt x="12823" y="2008"/>
                  </a:lnTo>
                  <a:lnTo>
                    <a:pt x="12738" y="1889"/>
                  </a:lnTo>
                  <a:lnTo>
                    <a:pt x="12654" y="1779"/>
                  </a:lnTo>
                  <a:lnTo>
                    <a:pt x="12552" y="1669"/>
                  </a:lnTo>
                  <a:lnTo>
                    <a:pt x="12450" y="1567"/>
                  </a:lnTo>
                  <a:lnTo>
                    <a:pt x="12450" y="1567"/>
                  </a:lnTo>
                  <a:lnTo>
                    <a:pt x="12290" y="1432"/>
                  </a:lnTo>
                  <a:lnTo>
                    <a:pt x="12120" y="1313"/>
                  </a:lnTo>
                  <a:lnTo>
                    <a:pt x="11942" y="1212"/>
                  </a:lnTo>
                  <a:lnTo>
                    <a:pt x="11756" y="1127"/>
                  </a:lnTo>
                  <a:lnTo>
                    <a:pt x="11561" y="1068"/>
                  </a:lnTo>
                  <a:lnTo>
                    <a:pt x="11366" y="1017"/>
                  </a:lnTo>
                  <a:lnTo>
                    <a:pt x="11155" y="992"/>
                  </a:lnTo>
                  <a:lnTo>
                    <a:pt x="10951" y="983"/>
                  </a:lnTo>
                  <a:lnTo>
                    <a:pt x="10951" y="983"/>
                  </a:lnTo>
                  <a:lnTo>
                    <a:pt x="10799" y="983"/>
                  </a:lnTo>
                  <a:lnTo>
                    <a:pt x="10646" y="1000"/>
                  </a:lnTo>
                  <a:lnTo>
                    <a:pt x="10503" y="1025"/>
                  </a:lnTo>
                  <a:lnTo>
                    <a:pt x="10350" y="1059"/>
                  </a:lnTo>
                  <a:lnTo>
                    <a:pt x="10215" y="1110"/>
                  </a:lnTo>
                  <a:lnTo>
                    <a:pt x="10071" y="1161"/>
                  </a:lnTo>
                  <a:lnTo>
                    <a:pt x="9935" y="1229"/>
                  </a:lnTo>
                  <a:lnTo>
                    <a:pt x="9808" y="1296"/>
                  </a:lnTo>
                  <a:lnTo>
                    <a:pt x="9808" y="1296"/>
                  </a:lnTo>
                  <a:lnTo>
                    <a:pt x="9740" y="1203"/>
                  </a:lnTo>
                  <a:lnTo>
                    <a:pt x="9681" y="1102"/>
                  </a:lnTo>
                  <a:lnTo>
                    <a:pt x="9605" y="1008"/>
                  </a:lnTo>
                  <a:lnTo>
                    <a:pt x="9537" y="924"/>
                  </a:lnTo>
                  <a:lnTo>
                    <a:pt x="9452" y="831"/>
                  </a:lnTo>
                  <a:lnTo>
                    <a:pt x="9376" y="746"/>
                  </a:lnTo>
                  <a:lnTo>
                    <a:pt x="9283" y="670"/>
                  </a:lnTo>
                  <a:lnTo>
                    <a:pt x="9198" y="593"/>
                  </a:lnTo>
                  <a:lnTo>
                    <a:pt x="9198" y="593"/>
                  </a:lnTo>
                  <a:lnTo>
                    <a:pt x="9012" y="458"/>
                  </a:lnTo>
                  <a:lnTo>
                    <a:pt x="8826" y="339"/>
                  </a:lnTo>
                  <a:lnTo>
                    <a:pt x="8622" y="238"/>
                  </a:lnTo>
                  <a:lnTo>
                    <a:pt x="8411" y="153"/>
                  </a:lnTo>
                  <a:lnTo>
                    <a:pt x="8199" y="85"/>
                  </a:lnTo>
                  <a:lnTo>
                    <a:pt x="7979" y="43"/>
                  </a:lnTo>
                  <a:lnTo>
                    <a:pt x="7758" y="9"/>
                  </a:lnTo>
                  <a:lnTo>
                    <a:pt x="7530" y="1"/>
                  </a:lnTo>
                  <a:lnTo>
                    <a:pt x="7530" y="1"/>
                  </a:lnTo>
                  <a:lnTo>
                    <a:pt x="7301" y="9"/>
                  </a:lnTo>
                  <a:lnTo>
                    <a:pt x="7081" y="43"/>
                  </a:lnTo>
                  <a:lnTo>
                    <a:pt x="6861" y="85"/>
                  </a:lnTo>
                  <a:lnTo>
                    <a:pt x="6640" y="153"/>
                  </a:lnTo>
                  <a:lnTo>
                    <a:pt x="6429" y="238"/>
                  </a:lnTo>
                  <a:lnTo>
                    <a:pt x="6234" y="339"/>
                  </a:lnTo>
                  <a:lnTo>
                    <a:pt x="6039" y="458"/>
                  </a:lnTo>
                  <a:lnTo>
                    <a:pt x="5861" y="593"/>
                  </a:lnTo>
                  <a:lnTo>
                    <a:pt x="5861" y="593"/>
                  </a:lnTo>
                  <a:lnTo>
                    <a:pt x="5768" y="670"/>
                  </a:lnTo>
                  <a:lnTo>
                    <a:pt x="5683" y="746"/>
                  </a:lnTo>
                  <a:lnTo>
                    <a:pt x="5599" y="831"/>
                  </a:lnTo>
                  <a:lnTo>
                    <a:pt x="5523" y="924"/>
                  </a:lnTo>
                  <a:lnTo>
                    <a:pt x="5446" y="1008"/>
                  </a:lnTo>
                  <a:lnTo>
                    <a:pt x="5379" y="1102"/>
                  </a:lnTo>
                  <a:lnTo>
                    <a:pt x="5311" y="1203"/>
                  </a:lnTo>
                  <a:lnTo>
                    <a:pt x="5251" y="1296"/>
                  </a:lnTo>
                  <a:lnTo>
                    <a:pt x="5251" y="1296"/>
                  </a:lnTo>
                  <a:lnTo>
                    <a:pt x="5116" y="1229"/>
                  </a:lnTo>
                  <a:lnTo>
                    <a:pt x="4980" y="1161"/>
                  </a:lnTo>
                  <a:lnTo>
                    <a:pt x="4845" y="1110"/>
                  </a:lnTo>
                  <a:lnTo>
                    <a:pt x="4701" y="1059"/>
                  </a:lnTo>
                  <a:lnTo>
                    <a:pt x="4557" y="1025"/>
                  </a:lnTo>
                  <a:lnTo>
                    <a:pt x="4405" y="1000"/>
                  </a:lnTo>
                  <a:lnTo>
                    <a:pt x="4261" y="983"/>
                  </a:lnTo>
                  <a:lnTo>
                    <a:pt x="4108" y="983"/>
                  </a:lnTo>
                  <a:lnTo>
                    <a:pt x="4108" y="983"/>
                  </a:lnTo>
                  <a:lnTo>
                    <a:pt x="3896" y="992"/>
                  </a:lnTo>
                  <a:lnTo>
                    <a:pt x="3693" y="1017"/>
                  </a:lnTo>
                  <a:lnTo>
                    <a:pt x="3490" y="1068"/>
                  </a:lnTo>
                  <a:lnTo>
                    <a:pt x="3295" y="1127"/>
                  </a:lnTo>
                  <a:lnTo>
                    <a:pt x="3109" y="1212"/>
                  </a:lnTo>
                  <a:lnTo>
                    <a:pt x="2931" y="1313"/>
                  </a:lnTo>
                  <a:lnTo>
                    <a:pt x="2761" y="1432"/>
                  </a:lnTo>
                  <a:lnTo>
                    <a:pt x="2601" y="1567"/>
                  </a:lnTo>
                  <a:lnTo>
                    <a:pt x="2601" y="1567"/>
                  </a:lnTo>
                  <a:lnTo>
                    <a:pt x="2499" y="1669"/>
                  </a:lnTo>
                  <a:lnTo>
                    <a:pt x="2406" y="1779"/>
                  </a:lnTo>
                  <a:lnTo>
                    <a:pt x="2313" y="1889"/>
                  </a:lnTo>
                  <a:lnTo>
                    <a:pt x="2236" y="2008"/>
                  </a:lnTo>
                  <a:lnTo>
                    <a:pt x="2160" y="2126"/>
                  </a:lnTo>
                  <a:lnTo>
                    <a:pt x="2101" y="2253"/>
                  </a:lnTo>
                  <a:lnTo>
                    <a:pt x="2042" y="2389"/>
                  </a:lnTo>
                  <a:lnTo>
                    <a:pt x="1999" y="2525"/>
                  </a:lnTo>
                  <a:lnTo>
                    <a:pt x="1999" y="2525"/>
                  </a:lnTo>
                  <a:lnTo>
                    <a:pt x="1788" y="2550"/>
                  </a:lnTo>
                  <a:lnTo>
                    <a:pt x="1593" y="2601"/>
                  </a:lnTo>
                  <a:lnTo>
                    <a:pt x="1398" y="2668"/>
                  </a:lnTo>
                  <a:lnTo>
                    <a:pt x="1212" y="2753"/>
                  </a:lnTo>
                  <a:lnTo>
                    <a:pt x="1042" y="2855"/>
                  </a:lnTo>
                  <a:lnTo>
                    <a:pt x="873" y="2965"/>
                  </a:lnTo>
                  <a:lnTo>
                    <a:pt x="720" y="3092"/>
                  </a:lnTo>
                  <a:lnTo>
                    <a:pt x="585" y="3236"/>
                  </a:lnTo>
                  <a:lnTo>
                    <a:pt x="458" y="3388"/>
                  </a:lnTo>
                  <a:lnTo>
                    <a:pt x="339" y="3549"/>
                  </a:lnTo>
                  <a:lnTo>
                    <a:pt x="238" y="3727"/>
                  </a:lnTo>
                  <a:lnTo>
                    <a:pt x="161" y="3913"/>
                  </a:lnTo>
                  <a:lnTo>
                    <a:pt x="94" y="4108"/>
                  </a:lnTo>
                  <a:lnTo>
                    <a:pt x="43" y="4303"/>
                  </a:lnTo>
                  <a:lnTo>
                    <a:pt x="17" y="4515"/>
                  </a:lnTo>
                  <a:lnTo>
                    <a:pt x="9" y="4616"/>
                  </a:lnTo>
                  <a:lnTo>
                    <a:pt x="0" y="4727"/>
                  </a:lnTo>
                  <a:lnTo>
                    <a:pt x="0" y="4727"/>
                  </a:lnTo>
                  <a:lnTo>
                    <a:pt x="9" y="4845"/>
                  </a:lnTo>
                  <a:lnTo>
                    <a:pt x="17" y="4964"/>
                  </a:lnTo>
                  <a:lnTo>
                    <a:pt x="34" y="5074"/>
                  </a:lnTo>
                  <a:lnTo>
                    <a:pt x="51" y="5192"/>
                  </a:lnTo>
                  <a:lnTo>
                    <a:pt x="85" y="5302"/>
                  </a:lnTo>
                  <a:lnTo>
                    <a:pt x="119" y="5413"/>
                  </a:lnTo>
                  <a:lnTo>
                    <a:pt x="153" y="5523"/>
                  </a:lnTo>
                  <a:lnTo>
                    <a:pt x="204" y="5633"/>
                  </a:lnTo>
                  <a:lnTo>
                    <a:pt x="255" y="5734"/>
                  </a:lnTo>
                  <a:lnTo>
                    <a:pt x="305" y="5836"/>
                  </a:lnTo>
                  <a:lnTo>
                    <a:pt x="365" y="5938"/>
                  </a:lnTo>
                  <a:lnTo>
                    <a:pt x="432" y="6031"/>
                  </a:lnTo>
                  <a:lnTo>
                    <a:pt x="509" y="6124"/>
                  </a:lnTo>
                  <a:lnTo>
                    <a:pt x="585" y="6217"/>
                  </a:lnTo>
                  <a:lnTo>
                    <a:pt x="670" y="6302"/>
                  </a:lnTo>
                  <a:lnTo>
                    <a:pt x="754" y="6378"/>
                  </a:lnTo>
                  <a:lnTo>
                    <a:pt x="754" y="6378"/>
                  </a:lnTo>
                  <a:lnTo>
                    <a:pt x="890" y="6488"/>
                  </a:lnTo>
                  <a:lnTo>
                    <a:pt x="1025" y="6590"/>
                  </a:lnTo>
                  <a:lnTo>
                    <a:pt x="1178" y="6675"/>
                  </a:lnTo>
                  <a:lnTo>
                    <a:pt x="1330" y="6751"/>
                  </a:lnTo>
                  <a:lnTo>
                    <a:pt x="1491" y="6810"/>
                  </a:lnTo>
                  <a:lnTo>
                    <a:pt x="1652" y="6861"/>
                  </a:lnTo>
                  <a:lnTo>
                    <a:pt x="1821" y="6903"/>
                  </a:lnTo>
                  <a:lnTo>
                    <a:pt x="1991" y="6920"/>
                  </a:lnTo>
                  <a:lnTo>
                    <a:pt x="1991" y="6920"/>
                  </a:lnTo>
                  <a:lnTo>
                    <a:pt x="2050" y="7090"/>
                  </a:lnTo>
                  <a:lnTo>
                    <a:pt x="2118" y="7250"/>
                  </a:lnTo>
                  <a:lnTo>
                    <a:pt x="2203" y="7403"/>
                  </a:lnTo>
                  <a:lnTo>
                    <a:pt x="2304" y="7555"/>
                  </a:lnTo>
                  <a:lnTo>
                    <a:pt x="2406" y="7691"/>
                  </a:lnTo>
                  <a:lnTo>
                    <a:pt x="2524" y="7818"/>
                  </a:lnTo>
                  <a:lnTo>
                    <a:pt x="2651" y="7936"/>
                  </a:lnTo>
                  <a:lnTo>
                    <a:pt x="2787" y="8047"/>
                  </a:lnTo>
                  <a:lnTo>
                    <a:pt x="2922" y="8148"/>
                  </a:lnTo>
                  <a:lnTo>
                    <a:pt x="3075" y="8233"/>
                  </a:lnTo>
                  <a:lnTo>
                    <a:pt x="3236" y="8309"/>
                  </a:lnTo>
                  <a:lnTo>
                    <a:pt x="3397" y="8368"/>
                  </a:lnTo>
                  <a:lnTo>
                    <a:pt x="3566" y="8419"/>
                  </a:lnTo>
                  <a:lnTo>
                    <a:pt x="3744" y="8462"/>
                  </a:lnTo>
                  <a:lnTo>
                    <a:pt x="3922" y="8478"/>
                  </a:lnTo>
                  <a:lnTo>
                    <a:pt x="4108" y="8487"/>
                  </a:lnTo>
                  <a:lnTo>
                    <a:pt x="4108" y="8487"/>
                  </a:lnTo>
                  <a:lnTo>
                    <a:pt x="4261" y="8487"/>
                  </a:lnTo>
                  <a:lnTo>
                    <a:pt x="4413" y="8470"/>
                  </a:lnTo>
                  <a:lnTo>
                    <a:pt x="4557" y="8445"/>
                  </a:lnTo>
                  <a:lnTo>
                    <a:pt x="4709" y="8402"/>
                  </a:lnTo>
                  <a:lnTo>
                    <a:pt x="4853" y="8360"/>
                  </a:lnTo>
                  <a:lnTo>
                    <a:pt x="4989" y="8301"/>
                  </a:lnTo>
                  <a:lnTo>
                    <a:pt x="5124" y="8241"/>
                  </a:lnTo>
                  <a:lnTo>
                    <a:pt x="5260" y="8165"/>
                  </a:lnTo>
                  <a:lnTo>
                    <a:pt x="5260" y="8165"/>
                  </a:lnTo>
                  <a:lnTo>
                    <a:pt x="5387" y="8360"/>
                  </a:lnTo>
                  <a:lnTo>
                    <a:pt x="5531" y="8538"/>
                  </a:lnTo>
                  <a:lnTo>
                    <a:pt x="5607" y="8622"/>
                  </a:lnTo>
                  <a:lnTo>
                    <a:pt x="5692" y="8707"/>
                  </a:lnTo>
                  <a:lnTo>
                    <a:pt x="5777" y="8783"/>
                  </a:lnTo>
                  <a:lnTo>
                    <a:pt x="5870" y="8860"/>
                  </a:lnTo>
                  <a:lnTo>
                    <a:pt x="5870" y="8860"/>
                  </a:lnTo>
                  <a:lnTo>
                    <a:pt x="6048" y="8995"/>
                  </a:lnTo>
                  <a:lnTo>
                    <a:pt x="6242" y="9114"/>
                  </a:lnTo>
                  <a:lnTo>
                    <a:pt x="6437" y="9215"/>
                  </a:lnTo>
                  <a:lnTo>
                    <a:pt x="6649" y="9292"/>
                  </a:lnTo>
                  <a:lnTo>
                    <a:pt x="6861" y="9359"/>
                  </a:lnTo>
                  <a:lnTo>
                    <a:pt x="7081" y="9410"/>
                  </a:lnTo>
                  <a:lnTo>
                    <a:pt x="7301" y="9436"/>
                  </a:lnTo>
                  <a:lnTo>
                    <a:pt x="7530" y="9444"/>
                  </a:lnTo>
                  <a:lnTo>
                    <a:pt x="7530" y="9444"/>
                  </a:lnTo>
                  <a:lnTo>
                    <a:pt x="7750" y="9436"/>
                  </a:lnTo>
                  <a:lnTo>
                    <a:pt x="7979" y="9410"/>
                  </a:lnTo>
                  <a:lnTo>
                    <a:pt x="8199" y="9359"/>
                  </a:lnTo>
                  <a:lnTo>
                    <a:pt x="8411" y="9292"/>
                  </a:lnTo>
                  <a:lnTo>
                    <a:pt x="8614" y="9215"/>
                  </a:lnTo>
                  <a:lnTo>
                    <a:pt x="8817" y="9114"/>
                  </a:lnTo>
                  <a:lnTo>
                    <a:pt x="9012" y="8995"/>
                  </a:lnTo>
                  <a:lnTo>
                    <a:pt x="9190" y="8860"/>
                  </a:lnTo>
                  <a:lnTo>
                    <a:pt x="9190" y="8860"/>
                  </a:lnTo>
                  <a:lnTo>
                    <a:pt x="9283" y="8783"/>
                  </a:lnTo>
                  <a:lnTo>
                    <a:pt x="9368" y="8707"/>
                  </a:lnTo>
                  <a:lnTo>
                    <a:pt x="9444" y="8622"/>
                  </a:lnTo>
                  <a:lnTo>
                    <a:pt x="9529" y="8538"/>
                  </a:lnTo>
                  <a:lnTo>
                    <a:pt x="9673" y="8360"/>
                  </a:lnTo>
                  <a:lnTo>
                    <a:pt x="9800" y="8165"/>
                  </a:lnTo>
                  <a:lnTo>
                    <a:pt x="9800" y="8165"/>
                  </a:lnTo>
                  <a:lnTo>
                    <a:pt x="9927" y="8241"/>
                  </a:lnTo>
                  <a:lnTo>
                    <a:pt x="10062" y="8301"/>
                  </a:lnTo>
                  <a:lnTo>
                    <a:pt x="10206" y="8360"/>
                  </a:lnTo>
                  <a:lnTo>
                    <a:pt x="10350" y="8402"/>
                  </a:lnTo>
                  <a:lnTo>
                    <a:pt x="10494" y="8445"/>
                  </a:lnTo>
                  <a:lnTo>
                    <a:pt x="10646" y="8470"/>
                  </a:lnTo>
                  <a:lnTo>
                    <a:pt x="10799" y="8487"/>
                  </a:lnTo>
                  <a:lnTo>
                    <a:pt x="10951" y="8487"/>
                  </a:lnTo>
                  <a:lnTo>
                    <a:pt x="10951" y="8487"/>
                  </a:lnTo>
                  <a:lnTo>
                    <a:pt x="11129" y="8478"/>
                  </a:lnTo>
                  <a:lnTo>
                    <a:pt x="11316" y="8462"/>
                  </a:lnTo>
                  <a:lnTo>
                    <a:pt x="11485" y="8419"/>
                  </a:lnTo>
                  <a:lnTo>
                    <a:pt x="11654" y="8368"/>
                  </a:lnTo>
                  <a:lnTo>
                    <a:pt x="11824" y="8309"/>
                  </a:lnTo>
                  <a:lnTo>
                    <a:pt x="11976" y="8233"/>
                  </a:lnTo>
                  <a:lnTo>
                    <a:pt x="12129" y="8148"/>
                  </a:lnTo>
                  <a:lnTo>
                    <a:pt x="12273" y="8047"/>
                  </a:lnTo>
                  <a:lnTo>
                    <a:pt x="12408" y="7936"/>
                  </a:lnTo>
                  <a:lnTo>
                    <a:pt x="12535" y="7818"/>
                  </a:lnTo>
                  <a:lnTo>
                    <a:pt x="12654" y="7691"/>
                  </a:lnTo>
                  <a:lnTo>
                    <a:pt x="12755" y="7555"/>
                  </a:lnTo>
                  <a:lnTo>
                    <a:pt x="12849" y="7403"/>
                  </a:lnTo>
                  <a:lnTo>
                    <a:pt x="12933" y="7250"/>
                  </a:lnTo>
                  <a:lnTo>
                    <a:pt x="13009" y="7090"/>
                  </a:lnTo>
                  <a:lnTo>
                    <a:pt x="13069" y="6920"/>
                  </a:lnTo>
                  <a:lnTo>
                    <a:pt x="13069" y="6920"/>
                  </a:lnTo>
                  <a:lnTo>
                    <a:pt x="13238" y="6903"/>
                  </a:lnTo>
                  <a:lnTo>
                    <a:pt x="13399" y="6861"/>
                  </a:lnTo>
                  <a:lnTo>
                    <a:pt x="13568" y="6810"/>
                  </a:lnTo>
                  <a:lnTo>
                    <a:pt x="13721" y="6751"/>
                  </a:lnTo>
                  <a:lnTo>
                    <a:pt x="13882" y="6675"/>
                  </a:lnTo>
                  <a:lnTo>
                    <a:pt x="14026" y="6590"/>
                  </a:lnTo>
                  <a:lnTo>
                    <a:pt x="14170" y="6488"/>
                  </a:lnTo>
                  <a:lnTo>
                    <a:pt x="14305" y="6378"/>
                  </a:lnTo>
                  <a:lnTo>
                    <a:pt x="14305" y="6378"/>
                  </a:lnTo>
                  <a:lnTo>
                    <a:pt x="14390" y="6302"/>
                  </a:lnTo>
                  <a:lnTo>
                    <a:pt x="14475" y="6217"/>
                  </a:lnTo>
                  <a:lnTo>
                    <a:pt x="14551" y="6124"/>
                  </a:lnTo>
                  <a:lnTo>
                    <a:pt x="14619" y="6031"/>
                  </a:lnTo>
                  <a:lnTo>
                    <a:pt x="14686" y="5938"/>
                  </a:lnTo>
                  <a:lnTo>
                    <a:pt x="14746" y="5836"/>
                  </a:lnTo>
                  <a:lnTo>
                    <a:pt x="14805" y="5734"/>
                  </a:lnTo>
                  <a:lnTo>
                    <a:pt x="14856" y="5633"/>
                  </a:lnTo>
                  <a:lnTo>
                    <a:pt x="14898" y="5523"/>
                  </a:lnTo>
                  <a:lnTo>
                    <a:pt x="14940" y="5413"/>
                  </a:lnTo>
                  <a:lnTo>
                    <a:pt x="14974" y="5302"/>
                  </a:lnTo>
                  <a:lnTo>
                    <a:pt x="15000" y="5192"/>
                  </a:lnTo>
                  <a:lnTo>
                    <a:pt x="15025" y="5074"/>
                  </a:lnTo>
                  <a:lnTo>
                    <a:pt x="15042" y="4964"/>
                  </a:lnTo>
                  <a:lnTo>
                    <a:pt x="15051" y="4845"/>
                  </a:lnTo>
                  <a:lnTo>
                    <a:pt x="15051" y="4727"/>
                  </a:lnTo>
                  <a:lnTo>
                    <a:pt x="15051" y="4727"/>
                  </a:lnTo>
                  <a:lnTo>
                    <a:pt x="15051" y="4608"/>
                  </a:lnTo>
                  <a:lnTo>
                    <a:pt x="15042" y="4489"/>
                  </a:lnTo>
                  <a:lnTo>
                    <a:pt x="15025" y="4371"/>
                  </a:lnTo>
                  <a:lnTo>
                    <a:pt x="15000" y="4252"/>
                  </a:lnTo>
                  <a:lnTo>
                    <a:pt x="14974" y="4142"/>
                  </a:lnTo>
                  <a:lnTo>
                    <a:pt x="14940" y="4032"/>
                  </a:lnTo>
                  <a:lnTo>
                    <a:pt x="14898" y="3922"/>
                  </a:lnTo>
                  <a:lnTo>
                    <a:pt x="14856" y="3812"/>
                  </a:lnTo>
                  <a:lnTo>
                    <a:pt x="14805" y="3710"/>
                  </a:lnTo>
                  <a:lnTo>
                    <a:pt x="14746" y="3609"/>
                  </a:lnTo>
                  <a:lnTo>
                    <a:pt x="14686" y="3507"/>
                  </a:lnTo>
                  <a:lnTo>
                    <a:pt x="14619" y="3414"/>
                  </a:lnTo>
                  <a:lnTo>
                    <a:pt x="14551" y="3321"/>
                  </a:lnTo>
                  <a:lnTo>
                    <a:pt x="14475" y="3227"/>
                  </a:lnTo>
                  <a:lnTo>
                    <a:pt x="14390" y="3143"/>
                  </a:lnTo>
                  <a:lnTo>
                    <a:pt x="14305" y="3067"/>
                  </a:lnTo>
                  <a:lnTo>
                    <a:pt x="14305" y="30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1" name="Google Shape;4041;p27"/>
            <p:cNvSpPr/>
            <p:nvPr/>
          </p:nvSpPr>
          <p:spPr>
            <a:xfrm>
              <a:off x="1244950" y="-33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42" name="Google Shape;4042;p27"/>
          <p:cNvSpPr/>
          <p:nvPr/>
        </p:nvSpPr>
        <p:spPr>
          <a:xfrm>
            <a:off x="1162499" y="1055650"/>
            <a:ext cx="6819025" cy="37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What’s next?</a:t>
            </a:r>
            <a:endParaRPr sz="1800"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grpSp>
        <p:nvGrpSpPr>
          <p:cNvPr id="4043" name="Google Shape;4043;p27"/>
          <p:cNvGrpSpPr/>
          <p:nvPr/>
        </p:nvGrpSpPr>
        <p:grpSpPr>
          <a:xfrm>
            <a:off x="5030824" y="2875370"/>
            <a:ext cx="406697" cy="371387"/>
            <a:chOff x="2138250" y="-544500"/>
            <a:chExt cx="451875" cy="412700"/>
          </a:xfrm>
        </p:grpSpPr>
        <p:sp>
          <p:nvSpPr>
            <p:cNvPr id="4044" name="Google Shape;4044;p27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5" name="Google Shape;4045;p27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fill="none" extrusionOk="0">
                  <a:moveTo>
                    <a:pt x="542" y="2499"/>
                  </a:moveTo>
                  <a:lnTo>
                    <a:pt x="551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42" y="24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6" name="Google Shape;4046;p27"/>
            <p:cNvSpPr/>
            <p:nvPr/>
          </p:nvSpPr>
          <p:spPr>
            <a:xfrm>
              <a:off x="2408425" y="-48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7" name="Google Shape;4047;p27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extrusionOk="0">
                  <a:moveTo>
                    <a:pt x="1957" y="1"/>
                  </a:move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8" name="Google Shape;4048;p27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fill="none" extrusionOk="0">
                  <a:moveTo>
                    <a:pt x="1965" y="1"/>
                  </a:moveTo>
                  <a:lnTo>
                    <a:pt x="1965" y="1"/>
                  </a:lnTo>
                  <a:lnTo>
                    <a:pt x="1957" y="1"/>
                  </a:lnTo>
                  <a:lnTo>
                    <a:pt x="525" y="9"/>
                  </a:ln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lnTo>
                    <a:pt x="1965" y="1"/>
                  </a:lnTo>
                  <a:lnTo>
                    <a:pt x="1965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9" name="Google Shape;4049;p27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extrusionOk="0">
                  <a:moveTo>
                    <a:pt x="1534" y="1"/>
                  </a:move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0" name="Google Shape;4050;p27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fill="none" extrusionOk="0">
                  <a:moveTo>
                    <a:pt x="534" y="2076"/>
                  </a:move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534" y="20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1" name="Google Shape;4051;p27"/>
            <p:cNvSpPr/>
            <p:nvPr/>
          </p:nvSpPr>
          <p:spPr>
            <a:xfrm>
              <a:off x="2501800" y="-44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2" name="Google Shape;4052;p27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extrusionOk="0">
                  <a:moveTo>
                    <a:pt x="526" y="0"/>
                  </a:move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3" name="Google Shape;4053;p27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fill="none" extrusionOk="0">
                  <a:moveTo>
                    <a:pt x="1178" y="1915"/>
                  </a:move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4" name="Google Shape;4054;p27"/>
            <p:cNvSpPr/>
            <p:nvPr/>
          </p:nvSpPr>
          <p:spPr>
            <a:xfrm>
              <a:off x="2306575" y="-446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5" name="Google Shape;4055;p27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extrusionOk="0">
                  <a:moveTo>
                    <a:pt x="1067" y="0"/>
                  </a:move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6" name="Google Shape;4056;p27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fill="none" extrusionOk="0">
                  <a:moveTo>
                    <a:pt x="339" y="2346"/>
                  </a:move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lnTo>
                    <a:pt x="1067" y="0"/>
                  </a:ln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339" y="234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7" name="Google Shape;4057;p27"/>
            <p:cNvSpPr/>
            <p:nvPr/>
          </p:nvSpPr>
          <p:spPr>
            <a:xfrm>
              <a:off x="2454150" y="-47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8" name="Google Shape;4058;p27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extrusionOk="0">
                  <a:moveTo>
                    <a:pt x="517" y="0"/>
                  </a:move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9" name="Google Shape;4059;p27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fill="none" extrusionOk="0">
                  <a:moveTo>
                    <a:pt x="2058" y="576"/>
                  </a:moveTo>
                  <a:lnTo>
                    <a:pt x="728" y="43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lnTo>
                    <a:pt x="517" y="0"/>
                  </a:ln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2058" y="5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0" name="Google Shape;4060;p27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extrusionOk="0">
                  <a:moveTo>
                    <a:pt x="525" y="0"/>
                  </a:move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1" name="Google Shape;4061;p27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fill="none" extrusionOk="0">
                  <a:moveTo>
                    <a:pt x="339" y="1016"/>
                  </a:moveTo>
                  <a:lnTo>
                    <a:pt x="1660" y="1558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lnTo>
                    <a:pt x="525" y="0"/>
                  </a:ln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339" y="101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2" name="Google Shape;4062;p27"/>
            <p:cNvSpPr/>
            <p:nvPr/>
          </p:nvSpPr>
          <p:spPr>
            <a:xfrm>
              <a:off x="2249825" y="-41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3" name="Google Shape;4063;p27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extrusionOk="0">
                  <a:moveTo>
                    <a:pt x="1796" y="0"/>
                  </a:move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4" name="Google Shape;4064;p27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fill="none" extrusionOk="0">
                  <a:moveTo>
                    <a:pt x="43" y="1296"/>
                  </a:move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34" y="1618"/>
                  </a:lnTo>
                  <a:lnTo>
                    <a:pt x="534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lnTo>
                    <a:pt x="1796" y="0"/>
                  </a:ln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43" y="129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5" name="Google Shape;4065;p27"/>
            <p:cNvSpPr/>
            <p:nvPr/>
          </p:nvSpPr>
          <p:spPr>
            <a:xfrm>
              <a:off x="2518525" y="-41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6" name="Google Shape;4066;p27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extrusionOk="0">
                  <a:moveTo>
                    <a:pt x="483" y="1"/>
                  </a:move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7" name="Google Shape;4067;p27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fill="none" extrusionOk="0">
                  <a:moveTo>
                    <a:pt x="601" y="2059"/>
                  </a:move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8" name="Google Shape;4068;p27"/>
            <p:cNvSpPr/>
            <p:nvPr/>
          </p:nvSpPr>
          <p:spPr>
            <a:xfrm>
              <a:off x="2346175" y="-47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9" name="Google Shape;4069;p27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extrusionOk="0">
                  <a:moveTo>
                    <a:pt x="3456" y="0"/>
                  </a:move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0" name="Google Shape;4070;p27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fill="none" extrusionOk="0">
                  <a:moveTo>
                    <a:pt x="3642" y="0"/>
                  </a:moveTo>
                  <a:lnTo>
                    <a:pt x="3642" y="0"/>
                  </a:lnTo>
                  <a:lnTo>
                    <a:pt x="3608" y="0"/>
                  </a:lnTo>
                  <a:lnTo>
                    <a:pt x="3608" y="0"/>
                  </a:lnTo>
                  <a:lnTo>
                    <a:pt x="3456" y="0"/>
                  </a:ln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661" y="2330"/>
                  </a:lnTo>
                  <a:lnTo>
                    <a:pt x="661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lnTo>
                    <a:pt x="3642" y="0"/>
                  </a:lnTo>
                  <a:lnTo>
                    <a:pt x="364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1" name="Google Shape;4071;p27"/>
            <p:cNvSpPr/>
            <p:nvPr/>
          </p:nvSpPr>
          <p:spPr>
            <a:xfrm>
              <a:off x="2409700" y="-46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2" name="Google Shape;4072;p27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extrusionOk="0">
                  <a:moveTo>
                    <a:pt x="7758" y="0"/>
                  </a:move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3" name="Google Shape;4073;p27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fill="none" extrusionOk="0">
                  <a:moveTo>
                    <a:pt x="14974" y="3210"/>
                  </a:move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lnTo>
                    <a:pt x="7877" y="0"/>
                  </a:lnTo>
                  <a:lnTo>
                    <a:pt x="7877" y="0"/>
                  </a:lnTo>
                  <a:lnTo>
                    <a:pt x="7758" y="0"/>
                  </a:ln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974" y="321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4" name="Google Shape;4074;p27"/>
            <p:cNvSpPr/>
            <p:nvPr/>
          </p:nvSpPr>
          <p:spPr>
            <a:xfrm>
              <a:off x="2512600" y="-298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92" name="Google Shape;4292;p27"/>
          <p:cNvGrpSpPr/>
          <p:nvPr/>
        </p:nvGrpSpPr>
        <p:grpSpPr>
          <a:xfrm>
            <a:off x="4924825" y="1573050"/>
            <a:ext cx="3056700" cy="1159150"/>
            <a:chOff x="4924825" y="1573050"/>
            <a:chExt cx="3056700" cy="1159150"/>
          </a:xfrm>
        </p:grpSpPr>
        <p:sp>
          <p:nvSpPr>
            <p:cNvPr id="4293" name="Google Shape;4293;p27"/>
            <p:cNvSpPr txBox="1"/>
            <p:nvPr/>
          </p:nvSpPr>
          <p:spPr>
            <a:xfrm>
              <a:off x="5545675" y="1900300"/>
              <a:ext cx="2435850" cy="8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Scalability</a:t>
              </a:r>
              <a:endParaRPr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4294" name="Google Shape;4294;p27"/>
            <p:cNvSpPr txBox="1"/>
            <p:nvPr/>
          </p:nvSpPr>
          <p:spPr>
            <a:xfrm>
              <a:off x="4924825" y="1573050"/>
              <a:ext cx="15291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Next Steps</a:t>
              </a:r>
              <a:endParaRPr sz="12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cxnSp>
        <p:nvCxnSpPr>
          <p:cNvPr id="4299" name="Google Shape;4299;p27"/>
          <p:cNvCxnSpPr/>
          <p:nvPr/>
        </p:nvCxnSpPr>
        <p:spPr>
          <a:xfrm>
            <a:off x="4924825" y="2732200"/>
            <a:ext cx="30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0" name="Google Shape;4300;p27"/>
          <p:cNvCxnSpPr/>
          <p:nvPr/>
        </p:nvCxnSpPr>
        <p:spPr>
          <a:xfrm>
            <a:off x="4924825" y="4365425"/>
            <a:ext cx="305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" name="Google Shape;4293;p27"/>
          <p:cNvSpPr txBox="1"/>
          <p:nvPr/>
        </p:nvSpPr>
        <p:spPr>
          <a:xfrm>
            <a:off x="5545675" y="2694059"/>
            <a:ext cx="1908318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Advanced models</a:t>
            </a:r>
            <a:endParaRPr lang="en-US" sz="1800" b="1">
              <a:solidFill>
                <a:schemeClr val="dk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495" name="Google Shape;4293;p27"/>
          <p:cNvSpPr txBox="1"/>
          <p:nvPr/>
        </p:nvSpPr>
        <p:spPr>
          <a:xfrm>
            <a:off x="5545675" y="3525959"/>
            <a:ext cx="2693352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Additional variables, increase time frame</a:t>
            </a:r>
            <a:endParaRPr sz="1050" b="1">
              <a:solidFill>
                <a:schemeClr val="dk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ctrTitle"/>
          </p:nvPr>
        </p:nvSpPr>
        <p:spPr>
          <a:xfrm>
            <a:off x="921492" y="1953285"/>
            <a:ext cx="4040910" cy="1564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800"/>
              <a:t>Thank you!</a:t>
            </a:r>
            <a:endParaRPr lang="en-US"/>
          </a:p>
        </p:txBody>
      </p:sp>
      <p:sp>
        <p:nvSpPr>
          <p:cNvPr id="49" name="Google Shape;49;p15"/>
          <p:cNvSpPr txBox="1">
            <a:spLocks noGrp="1"/>
          </p:cNvSpPr>
          <p:nvPr>
            <p:ph type="subTitle" idx="1"/>
          </p:nvPr>
        </p:nvSpPr>
        <p:spPr>
          <a:xfrm>
            <a:off x="102209" y="4692808"/>
            <a:ext cx="3390300" cy="375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sz="1400" i="1"/>
              <a:t>Slides credit to </a:t>
            </a:r>
            <a:r>
              <a:rPr lang="en-GB" sz="1400" i="1" err="1"/>
              <a:t>slidesgo.com</a:t>
            </a:r>
            <a:endParaRPr lang="en-US" sz="1400" i="1"/>
          </a:p>
        </p:txBody>
      </p:sp>
      <p:grpSp>
        <p:nvGrpSpPr>
          <p:cNvPr id="6" name="Google Shape;401;p17"/>
          <p:cNvGrpSpPr/>
          <p:nvPr/>
        </p:nvGrpSpPr>
        <p:grpSpPr>
          <a:xfrm>
            <a:off x="4418966" y="459334"/>
            <a:ext cx="4249388" cy="3680753"/>
            <a:chOff x="1825937" y="1970256"/>
            <a:chExt cx="4180000" cy="3620650"/>
          </a:xfrm>
        </p:grpSpPr>
        <p:sp>
          <p:nvSpPr>
            <p:cNvPr id="334" name="Google Shape;402;p17"/>
            <p:cNvSpPr/>
            <p:nvPr/>
          </p:nvSpPr>
          <p:spPr>
            <a:xfrm>
              <a:off x="1825937" y="1970256"/>
              <a:ext cx="4180000" cy="3620650"/>
            </a:xfrm>
            <a:custGeom>
              <a:avLst/>
              <a:gdLst/>
              <a:ahLst/>
              <a:cxnLst/>
              <a:rect l="l" t="t" r="r" b="b"/>
              <a:pathLst>
                <a:path w="167200" h="144826" extrusionOk="0">
                  <a:moveTo>
                    <a:pt x="151887" y="0"/>
                  </a:moveTo>
                  <a:lnTo>
                    <a:pt x="151836" y="155"/>
                  </a:lnTo>
                  <a:lnTo>
                    <a:pt x="151794" y="310"/>
                  </a:lnTo>
                  <a:lnTo>
                    <a:pt x="151753" y="476"/>
                  </a:lnTo>
                  <a:lnTo>
                    <a:pt x="151712" y="651"/>
                  </a:lnTo>
                  <a:lnTo>
                    <a:pt x="151691" y="817"/>
                  </a:lnTo>
                  <a:lnTo>
                    <a:pt x="151670" y="993"/>
                  </a:lnTo>
                  <a:lnTo>
                    <a:pt x="151660" y="1168"/>
                  </a:lnTo>
                  <a:lnTo>
                    <a:pt x="151660" y="1355"/>
                  </a:lnTo>
                  <a:lnTo>
                    <a:pt x="151070" y="1334"/>
                  </a:lnTo>
                  <a:lnTo>
                    <a:pt x="150460" y="1303"/>
                  </a:lnTo>
                  <a:lnTo>
                    <a:pt x="149850" y="1272"/>
                  </a:lnTo>
                  <a:lnTo>
                    <a:pt x="149240" y="1230"/>
                  </a:lnTo>
                  <a:lnTo>
                    <a:pt x="148000" y="1127"/>
                  </a:lnTo>
                  <a:lnTo>
                    <a:pt x="146749" y="1013"/>
                  </a:lnTo>
                  <a:lnTo>
                    <a:pt x="145487" y="910"/>
                  </a:lnTo>
                  <a:lnTo>
                    <a:pt x="144867" y="869"/>
                  </a:lnTo>
                  <a:lnTo>
                    <a:pt x="144236" y="827"/>
                  </a:lnTo>
                  <a:lnTo>
                    <a:pt x="143605" y="796"/>
                  </a:lnTo>
                  <a:lnTo>
                    <a:pt x="142985" y="786"/>
                  </a:lnTo>
                  <a:lnTo>
                    <a:pt x="142365" y="776"/>
                  </a:lnTo>
                  <a:lnTo>
                    <a:pt x="141755" y="786"/>
                  </a:lnTo>
                  <a:lnTo>
                    <a:pt x="141145" y="817"/>
                  </a:lnTo>
                  <a:lnTo>
                    <a:pt x="140535" y="858"/>
                  </a:lnTo>
                  <a:lnTo>
                    <a:pt x="139935" y="931"/>
                  </a:lnTo>
                  <a:lnTo>
                    <a:pt x="139346" y="1013"/>
                  </a:lnTo>
                  <a:lnTo>
                    <a:pt x="139056" y="1065"/>
                  </a:lnTo>
                  <a:lnTo>
                    <a:pt x="138767" y="1127"/>
                  </a:lnTo>
                  <a:lnTo>
                    <a:pt x="138477" y="1189"/>
                  </a:lnTo>
                  <a:lnTo>
                    <a:pt x="138188" y="1261"/>
                  </a:lnTo>
                  <a:lnTo>
                    <a:pt x="137898" y="1344"/>
                  </a:lnTo>
                  <a:lnTo>
                    <a:pt x="137619" y="1427"/>
                  </a:lnTo>
                  <a:lnTo>
                    <a:pt x="137340" y="1520"/>
                  </a:lnTo>
                  <a:lnTo>
                    <a:pt x="137071" y="1623"/>
                  </a:lnTo>
                  <a:lnTo>
                    <a:pt x="136792" y="1737"/>
                  </a:lnTo>
                  <a:lnTo>
                    <a:pt x="136523" y="1851"/>
                  </a:lnTo>
                  <a:lnTo>
                    <a:pt x="136254" y="1975"/>
                  </a:lnTo>
                  <a:lnTo>
                    <a:pt x="135996" y="2109"/>
                  </a:lnTo>
                  <a:lnTo>
                    <a:pt x="135727" y="2254"/>
                  </a:lnTo>
                  <a:lnTo>
                    <a:pt x="135468" y="2409"/>
                  </a:lnTo>
                  <a:lnTo>
                    <a:pt x="135220" y="2564"/>
                  </a:lnTo>
                  <a:lnTo>
                    <a:pt x="134962" y="2740"/>
                  </a:lnTo>
                  <a:lnTo>
                    <a:pt x="134724" y="2916"/>
                  </a:lnTo>
                  <a:lnTo>
                    <a:pt x="134476" y="3112"/>
                  </a:lnTo>
                  <a:lnTo>
                    <a:pt x="134238" y="3309"/>
                  </a:lnTo>
                  <a:lnTo>
                    <a:pt x="134000" y="3526"/>
                  </a:lnTo>
                  <a:lnTo>
                    <a:pt x="133762" y="3743"/>
                  </a:lnTo>
                  <a:lnTo>
                    <a:pt x="133535" y="3970"/>
                  </a:lnTo>
                  <a:lnTo>
                    <a:pt x="133318" y="4219"/>
                  </a:lnTo>
                  <a:lnTo>
                    <a:pt x="133090" y="4477"/>
                  </a:lnTo>
                  <a:lnTo>
                    <a:pt x="133007" y="4591"/>
                  </a:lnTo>
                  <a:lnTo>
                    <a:pt x="132935" y="4725"/>
                  </a:lnTo>
                  <a:lnTo>
                    <a:pt x="132873" y="4860"/>
                  </a:lnTo>
                  <a:lnTo>
                    <a:pt x="132832" y="4994"/>
                  </a:lnTo>
                  <a:lnTo>
                    <a:pt x="132801" y="5139"/>
                  </a:lnTo>
                  <a:lnTo>
                    <a:pt x="132790" y="5284"/>
                  </a:lnTo>
                  <a:lnTo>
                    <a:pt x="132801" y="5418"/>
                  </a:lnTo>
                  <a:lnTo>
                    <a:pt x="132821" y="5563"/>
                  </a:lnTo>
                  <a:lnTo>
                    <a:pt x="132852" y="5697"/>
                  </a:lnTo>
                  <a:lnTo>
                    <a:pt x="132904" y="5821"/>
                  </a:lnTo>
                  <a:lnTo>
                    <a:pt x="132976" y="5945"/>
                  </a:lnTo>
                  <a:lnTo>
                    <a:pt x="133069" y="6049"/>
                  </a:lnTo>
                  <a:lnTo>
                    <a:pt x="133173" y="6152"/>
                  </a:lnTo>
                  <a:lnTo>
                    <a:pt x="133297" y="6235"/>
                  </a:lnTo>
                  <a:lnTo>
                    <a:pt x="133431" y="6297"/>
                  </a:lnTo>
                  <a:lnTo>
                    <a:pt x="133586" y="6349"/>
                  </a:lnTo>
                  <a:lnTo>
                    <a:pt x="133690" y="6380"/>
                  </a:lnTo>
                  <a:lnTo>
                    <a:pt x="133783" y="6431"/>
                  </a:lnTo>
                  <a:lnTo>
                    <a:pt x="133855" y="6493"/>
                  </a:lnTo>
                  <a:lnTo>
                    <a:pt x="133907" y="6576"/>
                  </a:lnTo>
                  <a:lnTo>
                    <a:pt x="133948" y="6659"/>
                  </a:lnTo>
                  <a:lnTo>
                    <a:pt x="133969" y="6741"/>
                  </a:lnTo>
                  <a:lnTo>
                    <a:pt x="133990" y="6834"/>
                  </a:lnTo>
                  <a:lnTo>
                    <a:pt x="133990" y="6928"/>
                  </a:lnTo>
                  <a:lnTo>
                    <a:pt x="133969" y="7021"/>
                  </a:lnTo>
                  <a:lnTo>
                    <a:pt x="133948" y="7114"/>
                  </a:lnTo>
                  <a:lnTo>
                    <a:pt x="133907" y="7207"/>
                  </a:lnTo>
                  <a:lnTo>
                    <a:pt x="133855" y="7289"/>
                  </a:lnTo>
                  <a:lnTo>
                    <a:pt x="133793" y="7351"/>
                  </a:lnTo>
                  <a:lnTo>
                    <a:pt x="133711" y="7413"/>
                  </a:lnTo>
                  <a:lnTo>
                    <a:pt x="133628" y="7455"/>
                  </a:lnTo>
                  <a:lnTo>
                    <a:pt x="133535" y="7486"/>
                  </a:lnTo>
                  <a:lnTo>
                    <a:pt x="133462" y="7507"/>
                  </a:lnTo>
                  <a:lnTo>
                    <a:pt x="133390" y="7527"/>
                  </a:lnTo>
                  <a:lnTo>
                    <a:pt x="133256" y="7589"/>
                  </a:lnTo>
                  <a:lnTo>
                    <a:pt x="133142" y="7672"/>
                  </a:lnTo>
                  <a:lnTo>
                    <a:pt x="133028" y="7775"/>
                  </a:lnTo>
                  <a:lnTo>
                    <a:pt x="132935" y="7889"/>
                  </a:lnTo>
                  <a:lnTo>
                    <a:pt x="132863" y="8013"/>
                  </a:lnTo>
                  <a:lnTo>
                    <a:pt x="132801" y="8148"/>
                  </a:lnTo>
                  <a:lnTo>
                    <a:pt x="132749" y="8292"/>
                  </a:lnTo>
                  <a:lnTo>
                    <a:pt x="132718" y="8437"/>
                  </a:lnTo>
                  <a:lnTo>
                    <a:pt x="132708" y="8582"/>
                  </a:lnTo>
                  <a:lnTo>
                    <a:pt x="132708" y="8727"/>
                  </a:lnTo>
                  <a:lnTo>
                    <a:pt x="132728" y="8871"/>
                  </a:lnTo>
                  <a:lnTo>
                    <a:pt x="132780" y="9006"/>
                  </a:lnTo>
                  <a:lnTo>
                    <a:pt x="132842" y="9140"/>
                  </a:lnTo>
                  <a:lnTo>
                    <a:pt x="132883" y="9202"/>
                  </a:lnTo>
                  <a:lnTo>
                    <a:pt x="132925" y="9264"/>
                  </a:lnTo>
                  <a:lnTo>
                    <a:pt x="132976" y="9316"/>
                  </a:lnTo>
                  <a:lnTo>
                    <a:pt x="133038" y="9368"/>
                  </a:lnTo>
                  <a:lnTo>
                    <a:pt x="133462" y="9709"/>
                  </a:lnTo>
                  <a:lnTo>
                    <a:pt x="133907" y="10029"/>
                  </a:lnTo>
                  <a:lnTo>
                    <a:pt x="134124" y="10174"/>
                  </a:lnTo>
                  <a:lnTo>
                    <a:pt x="134352" y="10319"/>
                  </a:lnTo>
                  <a:lnTo>
                    <a:pt x="134579" y="10453"/>
                  </a:lnTo>
                  <a:lnTo>
                    <a:pt x="134807" y="10588"/>
                  </a:lnTo>
                  <a:lnTo>
                    <a:pt x="135044" y="10712"/>
                  </a:lnTo>
                  <a:lnTo>
                    <a:pt x="135282" y="10836"/>
                  </a:lnTo>
                  <a:lnTo>
                    <a:pt x="135520" y="10950"/>
                  </a:lnTo>
                  <a:lnTo>
                    <a:pt x="135758" y="11053"/>
                  </a:lnTo>
                  <a:lnTo>
                    <a:pt x="136006" y="11156"/>
                  </a:lnTo>
                  <a:lnTo>
                    <a:pt x="136254" y="11249"/>
                  </a:lnTo>
                  <a:lnTo>
                    <a:pt x="136502" y="11342"/>
                  </a:lnTo>
                  <a:lnTo>
                    <a:pt x="136761" y="11425"/>
                  </a:lnTo>
                  <a:lnTo>
                    <a:pt x="136595" y="12190"/>
                  </a:lnTo>
                  <a:lnTo>
                    <a:pt x="136440" y="12966"/>
                  </a:lnTo>
                  <a:lnTo>
                    <a:pt x="136275" y="13752"/>
                  </a:lnTo>
                  <a:lnTo>
                    <a:pt x="136099" y="14537"/>
                  </a:lnTo>
                  <a:lnTo>
                    <a:pt x="135996" y="14920"/>
                  </a:lnTo>
                  <a:lnTo>
                    <a:pt x="135892" y="15302"/>
                  </a:lnTo>
                  <a:lnTo>
                    <a:pt x="135789" y="15675"/>
                  </a:lnTo>
                  <a:lnTo>
                    <a:pt x="135665" y="16047"/>
                  </a:lnTo>
                  <a:lnTo>
                    <a:pt x="135541" y="16409"/>
                  </a:lnTo>
                  <a:lnTo>
                    <a:pt x="135396" y="16760"/>
                  </a:lnTo>
                  <a:lnTo>
                    <a:pt x="135251" y="17112"/>
                  </a:lnTo>
                  <a:lnTo>
                    <a:pt x="135096" y="17443"/>
                  </a:lnTo>
                  <a:lnTo>
                    <a:pt x="134982" y="17660"/>
                  </a:lnTo>
                  <a:lnTo>
                    <a:pt x="134869" y="17836"/>
                  </a:lnTo>
                  <a:lnTo>
                    <a:pt x="134755" y="17980"/>
                  </a:lnTo>
                  <a:lnTo>
                    <a:pt x="134651" y="18094"/>
                  </a:lnTo>
                  <a:lnTo>
                    <a:pt x="134538" y="18187"/>
                  </a:lnTo>
                  <a:lnTo>
                    <a:pt x="134434" y="18249"/>
                  </a:lnTo>
                  <a:lnTo>
                    <a:pt x="134331" y="18291"/>
                  </a:lnTo>
                  <a:lnTo>
                    <a:pt x="134227" y="18301"/>
                  </a:lnTo>
                  <a:lnTo>
                    <a:pt x="134134" y="18301"/>
                  </a:lnTo>
                  <a:lnTo>
                    <a:pt x="134031" y="18270"/>
                  </a:lnTo>
                  <a:lnTo>
                    <a:pt x="133938" y="18229"/>
                  </a:lnTo>
                  <a:lnTo>
                    <a:pt x="133845" y="18167"/>
                  </a:lnTo>
                  <a:lnTo>
                    <a:pt x="133752" y="18084"/>
                  </a:lnTo>
                  <a:lnTo>
                    <a:pt x="133659" y="17991"/>
                  </a:lnTo>
                  <a:lnTo>
                    <a:pt x="133566" y="17887"/>
                  </a:lnTo>
                  <a:lnTo>
                    <a:pt x="133483" y="17774"/>
                  </a:lnTo>
                  <a:lnTo>
                    <a:pt x="133307" y="17505"/>
                  </a:lnTo>
                  <a:lnTo>
                    <a:pt x="133142" y="17215"/>
                  </a:lnTo>
                  <a:lnTo>
                    <a:pt x="132976" y="16915"/>
                  </a:lnTo>
                  <a:lnTo>
                    <a:pt x="132821" y="16605"/>
                  </a:lnTo>
                  <a:lnTo>
                    <a:pt x="132677" y="16305"/>
                  </a:lnTo>
                  <a:lnTo>
                    <a:pt x="132521" y="16026"/>
                  </a:lnTo>
                  <a:lnTo>
                    <a:pt x="132387" y="15778"/>
                  </a:lnTo>
                  <a:lnTo>
                    <a:pt x="132315" y="15675"/>
                  </a:lnTo>
                  <a:lnTo>
                    <a:pt x="132242" y="15571"/>
                  </a:lnTo>
                  <a:lnTo>
                    <a:pt x="132149" y="15447"/>
                  </a:lnTo>
                  <a:lnTo>
                    <a:pt x="132046" y="15334"/>
                  </a:lnTo>
                  <a:lnTo>
                    <a:pt x="131942" y="15230"/>
                  </a:lnTo>
                  <a:lnTo>
                    <a:pt x="131829" y="15127"/>
                  </a:lnTo>
                  <a:lnTo>
                    <a:pt x="131725" y="15034"/>
                  </a:lnTo>
                  <a:lnTo>
                    <a:pt x="131612" y="14951"/>
                  </a:lnTo>
                  <a:lnTo>
                    <a:pt x="131498" y="14868"/>
                  </a:lnTo>
                  <a:lnTo>
                    <a:pt x="131384" y="14796"/>
                  </a:lnTo>
                  <a:lnTo>
                    <a:pt x="131270" y="14734"/>
                  </a:lnTo>
                  <a:lnTo>
                    <a:pt x="131146" y="14672"/>
                  </a:lnTo>
                  <a:lnTo>
                    <a:pt x="131022" y="14620"/>
                  </a:lnTo>
                  <a:lnTo>
                    <a:pt x="130909" y="14579"/>
                  </a:lnTo>
                  <a:lnTo>
                    <a:pt x="130784" y="14537"/>
                  </a:lnTo>
                  <a:lnTo>
                    <a:pt x="130650" y="14506"/>
                  </a:lnTo>
                  <a:lnTo>
                    <a:pt x="130402" y="14455"/>
                  </a:lnTo>
                  <a:lnTo>
                    <a:pt x="130143" y="14434"/>
                  </a:lnTo>
                  <a:lnTo>
                    <a:pt x="129875" y="14434"/>
                  </a:lnTo>
                  <a:lnTo>
                    <a:pt x="129616" y="14455"/>
                  </a:lnTo>
                  <a:lnTo>
                    <a:pt x="129347" y="14486"/>
                  </a:lnTo>
                  <a:lnTo>
                    <a:pt x="129078" y="14548"/>
                  </a:lnTo>
                  <a:lnTo>
                    <a:pt x="128810" y="14620"/>
                  </a:lnTo>
                  <a:lnTo>
                    <a:pt x="128541" y="14713"/>
                  </a:lnTo>
                  <a:lnTo>
                    <a:pt x="128272" y="14817"/>
                  </a:lnTo>
                  <a:lnTo>
                    <a:pt x="128003" y="14930"/>
                  </a:lnTo>
                  <a:lnTo>
                    <a:pt x="127745" y="15065"/>
                  </a:lnTo>
                  <a:lnTo>
                    <a:pt x="127486" y="15209"/>
                  </a:lnTo>
                  <a:lnTo>
                    <a:pt x="127228" y="15365"/>
                  </a:lnTo>
                  <a:lnTo>
                    <a:pt x="126969" y="15520"/>
                  </a:lnTo>
                  <a:lnTo>
                    <a:pt x="126731" y="15695"/>
                  </a:lnTo>
                  <a:lnTo>
                    <a:pt x="126483" y="15871"/>
                  </a:lnTo>
                  <a:lnTo>
                    <a:pt x="126256" y="16057"/>
                  </a:lnTo>
                  <a:lnTo>
                    <a:pt x="126028" y="16243"/>
                  </a:lnTo>
                  <a:lnTo>
                    <a:pt x="125811" y="16440"/>
                  </a:lnTo>
                  <a:lnTo>
                    <a:pt x="125604" y="16626"/>
                  </a:lnTo>
                  <a:lnTo>
                    <a:pt x="125408" y="16822"/>
                  </a:lnTo>
                  <a:lnTo>
                    <a:pt x="125222" y="17019"/>
                  </a:lnTo>
                  <a:lnTo>
                    <a:pt x="125046" y="17215"/>
                  </a:lnTo>
                  <a:lnTo>
                    <a:pt x="124881" y="17412"/>
                  </a:lnTo>
                  <a:lnTo>
                    <a:pt x="124736" y="17598"/>
                  </a:lnTo>
                  <a:lnTo>
                    <a:pt x="124664" y="17712"/>
                  </a:lnTo>
                  <a:lnTo>
                    <a:pt x="124612" y="17825"/>
                  </a:lnTo>
                  <a:lnTo>
                    <a:pt x="124581" y="17949"/>
                  </a:lnTo>
                  <a:lnTo>
                    <a:pt x="124560" y="18073"/>
                  </a:lnTo>
                  <a:lnTo>
                    <a:pt x="124570" y="18208"/>
                  </a:lnTo>
                  <a:lnTo>
                    <a:pt x="124581" y="18332"/>
                  </a:lnTo>
                  <a:lnTo>
                    <a:pt x="124622" y="18456"/>
                  </a:lnTo>
                  <a:lnTo>
                    <a:pt x="124664" y="18580"/>
                  </a:lnTo>
                  <a:lnTo>
                    <a:pt x="124726" y="18694"/>
                  </a:lnTo>
                  <a:lnTo>
                    <a:pt x="124798" y="18808"/>
                  </a:lnTo>
                  <a:lnTo>
                    <a:pt x="124881" y="18911"/>
                  </a:lnTo>
                  <a:lnTo>
                    <a:pt x="124974" y="19004"/>
                  </a:lnTo>
                  <a:lnTo>
                    <a:pt x="125067" y="19087"/>
                  </a:lnTo>
                  <a:lnTo>
                    <a:pt x="125180" y="19149"/>
                  </a:lnTo>
                  <a:lnTo>
                    <a:pt x="125294" y="19211"/>
                  </a:lnTo>
                  <a:lnTo>
                    <a:pt x="125408" y="19242"/>
                  </a:lnTo>
                  <a:lnTo>
                    <a:pt x="125501" y="19294"/>
                  </a:lnTo>
                  <a:lnTo>
                    <a:pt x="125584" y="19345"/>
                  </a:lnTo>
                  <a:lnTo>
                    <a:pt x="125646" y="19397"/>
                  </a:lnTo>
                  <a:lnTo>
                    <a:pt x="125708" y="19449"/>
                  </a:lnTo>
                  <a:lnTo>
                    <a:pt x="125759" y="19500"/>
                  </a:lnTo>
                  <a:lnTo>
                    <a:pt x="125801" y="19562"/>
                  </a:lnTo>
                  <a:lnTo>
                    <a:pt x="125832" y="19614"/>
                  </a:lnTo>
                  <a:lnTo>
                    <a:pt x="125842" y="19676"/>
                  </a:lnTo>
                  <a:lnTo>
                    <a:pt x="125853" y="19728"/>
                  </a:lnTo>
                  <a:lnTo>
                    <a:pt x="125853" y="19790"/>
                  </a:lnTo>
                  <a:lnTo>
                    <a:pt x="125842" y="19852"/>
                  </a:lnTo>
                  <a:lnTo>
                    <a:pt x="125811" y="19914"/>
                  </a:lnTo>
                  <a:lnTo>
                    <a:pt x="125780" y="19976"/>
                  </a:lnTo>
                  <a:lnTo>
                    <a:pt x="125739" y="20038"/>
                  </a:lnTo>
                  <a:lnTo>
                    <a:pt x="125687" y="20100"/>
                  </a:lnTo>
                  <a:lnTo>
                    <a:pt x="125615" y="20172"/>
                  </a:lnTo>
                  <a:lnTo>
                    <a:pt x="125542" y="20286"/>
                  </a:lnTo>
                  <a:lnTo>
                    <a:pt x="125480" y="20390"/>
                  </a:lnTo>
                  <a:lnTo>
                    <a:pt x="125387" y="20483"/>
                  </a:lnTo>
                  <a:lnTo>
                    <a:pt x="125315" y="20586"/>
                  </a:lnTo>
                  <a:lnTo>
                    <a:pt x="125243" y="20710"/>
                  </a:lnTo>
                  <a:lnTo>
                    <a:pt x="125180" y="20834"/>
                  </a:lnTo>
                  <a:lnTo>
                    <a:pt x="125139" y="20927"/>
                  </a:lnTo>
                  <a:lnTo>
                    <a:pt x="125077" y="21020"/>
                  </a:lnTo>
                  <a:lnTo>
                    <a:pt x="125005" y="21093"/>
                  </a:lnTo>
                  <a:lnTo>
                    <a:pt x="124922" y="21175"/>
                  </a:lnTo>
                  <a:lnTo>
                    <a:pt x="124829" y="21248"/>
                  </a:lnTo>
                  <a:lnTo>
                    <a:pt x="124726" y="21310"/>
                  </a:lnTo>
                  <a:lnTo>
                    <a:pt x="124508" y="21444"/>
                  </a:lnTo>
                  <a:lnTo>
                    <a:pt x="124043" y="21682"/>
                  </a:lnTo>
                  <a:lnTo>
                    <a:pt x="123836" y="21796"/>
                  </a:lnTo>
                  <a:lnTo>
                    <a:pt x="123743" y="21858"/>
                  </a:lnTo>
                  <a:lnTo>
                    <a:pt x="123661" y="21920"/>
                  </a:lnTo>
                  <a:lnTo>
                    <a:pt x="123516" y="22054"/>
                  </a:lnTo>
                  <a:lnTo>
                    <a:pt x="123371" y="22199"/>
                  </a:lnTo>
                  <a:lnTo>
                    <a:pt x="123237" y="22344"/>
                  </a:lnTo>
                  <a:lnTo>
                    <a:pt x="123113" y="22509"/>
                  </a:lnTo>
                  <a:lnTo>
                    <a:pt x="122989" y="22675"/>
                  </a:lnTo>
                  <a:lnTo>
                    <a:pt x="122885" y="22850"/>
                  </a:lnTo>
                  <a:lnTo>
                    <a:pt x="122802" y="23036"/>
                  </a:lnTo>
                  <a:lnTo>
                    <a:pt x="122730" y="23223"/>
                  </a:lnTo>
                  <a:lnTo>
                    <a:pt x="122689" y="23409"/>
                  </a:lnTo>
                  <a:lnTo>
                    <a:pt x="122658" y="23595"/>
                  </a:lnTo>
                  <a:lnTo>
                    <a:pt x="122647" y="23791"/>
                  </a:lnTo>
                  <a:lnTo>
                    <a:pt x="122647" y="23977"/>
                  </a:lnTo>
                  <a:lnTo>
                    <a:pt x="122678" y="24163"/>
                  </a:lnTo>
                  <a:lnTo>
                    <a:pt x="122720" y="24350"/>
                  </a:lnTo>
                  <a:lnTo>
                    <a:pt x="122792" y="24536"/>
                  </a:lnTo>
                  <a:lnTo>
                    <a:pt x="122875" y="24711"/>
                  </a:lnTo>
                  <a:lnTo>
                    <a:pt x="122947" y="24835"/>
                  </a:lnTo>
                  <a:lnTo>
                    <a:pt x="123020" y="24939"/>
                  </a:lnTo>
                  <a:lnTo>
                    <a:pt x="123144" y="25104"/>
                  </a:lnTo>
                  <a:lnTo>
                    <a:pt x="123268" y="25239"/>
                  </a:lnTo>
                  <a:lnTo>
                    <a:pt x="123361" y="25352"/>
                  </a:lnTo>
                  <a:lnTo>
                    <a:pt x="123402" y="25414"/>
                  </a:lnTo>
                  <a:lnTo>
                    <a:pt x="123443" y="25466"/>
                  </a:lnTo>
                  <a:lnTo>
                    <a:pt x="123464" y="25539"/>
                  </a:lnTo>
                  <a:lnTo>
                    <a:pt x="123485" y="25611"/>
                  </a:lnTo>
                  <a:lnTo>
                    <a:pt x="123495" y="25694"/>
                  </a:lnTo>
                  <a:lnTo>
                    <a:pt x="123505" y="25787"/>
                  </a:lnTo>
                  <a:lnTo>
                    <a:pt x="123495" y="25900"/>
                  </a:lnTo>
                  <a:lnTo>
                    <a:pt x="123474" y="26035"/>
                  </a:lnTo>
                  <a:lnTo>
                    <a:pt x="123443" y="26252"/>
                  </a:lnTo>
                  <a:lnTo>
                    <a:pt x="123392" y="26459"/>
                  </a:lnTo>
                  <a:lnTo>
                    <a:pt x="123340" y="26655"/>
                  </a:lnTo>
                  <a:lnTo>
                    <a:pt x="123278" y="26841"/>
                  </a:lnTo>
                  <a:lnTo>
                    <a:pt x="123164" y="27183"/>
                  </a:lnTo>
                  <a:lnTo>
                    <a:pt x="123123" y="27348"/>
                  </a:lnTo>
                  <a:lnTo>
                    <a:pt x="123082" y="27513"/>
                  </a:lnTo>
                  <a:lnTo>
                    <a:pt x="123051" y="27689"/>
                  </a:lnTo>
                  <a:lnTo>
                    <a:pt x="123040" y="27855"/>
                  </a:lnTo>
                  <a:lnTo>
                    <a:pt x="123040" y="28030"/>
                  </a:lnTo>
                  <a:lnTo>
                    <a:pt x="123061" y="28206"/>
                  </a:lnTo>
                  <a:lnTo>
                    <a:pt x="123102" y="28392"/>
                  </a:lnTo>
                  <a:lnTo>
                    <a:pt x="123164" y="28589"/>
                  </a:lnTo>
                  <a:lnTo>
                    <a:pt x="123257" y="28806"/>
                  </a:lnTo>
                  <a:lnTo>
                    <a:pt x="123381" y="29023"/>
                  </a:lnTo>
                  <a:lnTo>
                    <a:pt x="123619" y="29437"/>
                  </a:lnTo>
                  <a:lnTo>
                    <a:pt x="123723" y="29633"/>
                  </a:lnTo>
                  <a:lnTo>
                    <a:pt x="123816" y="29819"/>
                  </a:lnTo>
                  <a:lnTo>
                    <a:pt x="123898" y="30005"/>
                  </a:lnTo>
                  <a:lnTo>
                    <a:pt x="123981" y="30181"/>
                  </a:lnTo>
                  <a:lnTo>
                    <a:pt x="124043" y="30357"/>
                  </a:lnTo>
                  <a:lnTo>
                    <a:pt x="124095" y="30543"/>
                  </a:lnTo>
                  <a:lnTo>
                    <a:pt x="124136" y="30719"/>
                  </a:lnTo>
                  <a:lnTo>
                    <a:pt x="124167" y="30905"/>
                  </a:lnTo>
                  <a:lnTo>
                    <a:pt x="124178" y="31101"/>
                  </a:lnTo>
                  <a:lnTo>
                    <a:pt x="124188" y="31298"/>
                  </a:lnTo>
                  <a:lnTo>
                    <a:pt x="124188" y="31504"/>
                  </a:lnTo>
                  <a:lnTo>
                    <a:pt x="124167" y="31732"/>
                  </a:lnTo>
                  <a:lnTo>
                    <a:pt x="124147" y="31970"/>
                  </a:lnTo>
                  <a:lnTo>
                    <a:pt x="124105" y="32218"/>
                  </a:lnTo>
                  <a:lnTo>
                    <a:pt x="124053" y="32528"/>
                  </a:lnTo>
                  <a:lnTo>
                    <a:pt x="124002" y="32859"/>
                  </a:lnTo>
                  <a:lnTo>
                    <a:pt x="123929" y="33200"/>
                  </a:lnTo>
                  <a:lnTo>
                    <a:pt x="123878" y="33376"/>
                  </a:lnTo>
                  <a:lnTo>
                    <a:pt x="123826" y="33541"/>
                  </a:lnTo>
                  <a:lnTo>
                    <a:pt x="123774" y="33696"/>
                  </a:lnTo>
                  <a:lnTo>
                    <a:pt x="123702" y="33851"/>
                  </a:lnTo>
                  <a:lnTo>
                    <a:pt x="123630" y="33996"/>
                  </a:lnTo>
                  <a:lnTo>
                    <a:pt x="123547" y="34120"/>
                  </a:lnTo>
                  <a:lnTo>
                    <a:pt x="123443" y="34234"/>
                  </a:lnTo>
                  <a:lnTo>
                    <a:pt x="123340" y="34327"/>
                  </a:lnTo>
                  <a:lnTo>
                    <a:pt x="123216" y="34410"/>
                  </a:lnTo>
                  <a:lnTo>
                    <a:pt x="123154" y="34441"/>
                  </a:lnTo>
                  <a:lnTo>
                    <a:pt x="123082" y="34472"/>
                  </a:lnTo>
                  <a:lnTo>
                    <a:pt x="122968" y="34503"/>
                  </a:lnTo>
                  <a:lnTo>
                    <a:pt x="122854" y="34524"/>
                  </a:lnTo>
                  <a:lnTo>
                    <a:pt x="122730" y="34534"/>
                  </a:lnTo>
                  <a:lnTo>
                    <a:pt x="122606" y="34534"/>
                  </a:lnTo>
                  <a:lnTo>
                    <a:pt x="122347" y="34513"/>
                  </a:lnTo>
                  <a:lnTo>
                    <a:pt x="122089" y="34482"/>
                  </a:lnTo>
                  <a:lnTo>
                    <a:pt x="121820" y="34441"/>
                  </a:lnTo>
                  <a:lnTo>
                    <a:pt x="121551" y="34410"/>
                  </a:lnTo>
                  <a:lnTo>
                    <a:pt x="121427" y="34399"/>
                  </a:lnTo>
                  <a:lnTo>
                    <a:pt x="121169" y="34399"/>
                  </a:lnTo>
                  <a:lnTo>
                    <a:pt x="121045" y="34420"/>
                  </a:lnTo>
                  <a:lnTo>
                    <a:pt x="120766" y="34472"/>
                  </a:lnTo>
                  <a:lnTo>
                    <a:pt x="120486" y="34544"/>
                  </a:lnTo>
                  <a:lnTo>
                    <a:pt x="120218" y="34637"/>
                  </a:lnTo>
                  <a:lnTo>
                    <a:pt x="119949" y="34741"/>
                  </a:lnTo>
                  <a:lnTo>
                    <a:pt x="119690" y="34865"/>
                  </a:lnTo>
                  <a:lnTo>
                    <a:pt x="119442" y="34999"/>
                  </a:lnTo>
                  <a:lnTo>
                    <a:pt x="119194" y="35154"/>
                  </a:lnTo>
                  <a:lnTo>
                    <a:pt x="118956" y="35320"/>
                  </a:lnTo>
                  <a:lnTo>
                    <a:pt x="118739" y="35485"/>
                  </a:lnTo>
                  <a:lnTo>
                    <a:pt x="118512" y="35692"/>
                  </a:lnTo>
                  <a:lnTo>
                    <a:pt x="118263" y="35930"/>
                  </a:lnTo>
                  <a:lnTo>
                    <a:pt x="118015" y="36188"/>
                  </a:lnTo>
                  <a:lnTo>
                    <a:pt x="117478" y="36736"/>
                  </a:lnTo>
                  <a:lnTo>
                    <a:pt x="117198" y="37015"/>
                  </a:lnTo>
                  <a:lnTo>
                    <a:pt x="116909" y="37274"/>
                  </a:lnTo>
                  <a:lnTo>
                    <a:pt x="116619" y="37522"/>
                  </a:lnTo>
                  <a:lnTo>
                    <a:pt x="116464" y="37636"/>
                  </a:lnTo>
                  <a:lnTo>
                    <a:pt x="116320" y="37739"/>
                  </a:lnTo>
                  <a:lnTo>
                    <a:pt x="116175" y="37832"/>
                  </a:lnTo>
                  <a:lnTo>
                    <a:pt x="116020" y="37925"/>
                  </a:lnTo>
                  <a:lnTo>
                    <a:pt x="115875" y="37998"/>
                  </a:lnTo>
                  <a:lnTo>
                    <a:pt x="115720" y="38060"/>
                  </a:lnTo>
                  <a:lnTo>
                    <a:pt x="115575" y="38111"/>
                  </a:lnTo>
                  <a:lnTo>
                    <a:pt x="115430" y="38153"/>
                  </a:lnTo>
                  <a:lnTo>
                    <a:pt x="115275" y="38173"/>
                  </a:lnTo>
                  <a:lnTo>
                    <a:pt x="115131" y="38184"/>
                  </a:lnTo>
                  <a:lnTo>
                    <a:pt x="114986" y="38173"/>
                  </a:lnTo>
                  <a:lnTo>
                    <a:pt x="114831" y="38142"/>
                  </a:lnTo>
                  <a:lnTo>
                    <a:pt x="114686" y="38091"/>
                  </a:lnTo>
                  <a:lnTo>
                    <a:pt x="114541" y="38029"/>
                  </a:lnTo>
                  <a:lnTo>
                    <a:pt x="114448" y="37977"/>
                  </a:lnTo>
                  <a:lnTo>
                    <a:pt x="114355" y="37915"/>
                  </a:lnTo>
                  <a:lnTo>
                    <a:pt x="114179" y="37780"/>
                  </a:lnTo>
                  <a:lnTo>
                    <a:pt x="114035" y="37636"/>
                  </a:lnTo>
                  <a:lnTo>
                    <a:pt x="113890" y="37491"/>
                  </a:lnTo>
                  <a:lnTo>
                    <a:pt x="113766" y="37336"/>
                  </a:lnTo>
                  <a:lnTo>
                    <a:pt x="113642" y="37181"/>
                  </a:lnTo>
                  <a:lnTo>
                    <a:pt x="113404" y="36871"/>
                  </a:lnTo>
                  <a:lnTo>
                    <a:pt x="113280" y="36726"/>
                  </a:lnTo>
                  <a:lnTo>
                    <a:pt x="113135" y="36591"/>
                  </a:lnTo>
                  <a:lnTo>
                    <a:pt x="112990" y="36478"/>
                  </a:lnTo>
                  <a:lnTo>
                    <a:pt x="112908" y="36416"/>
                  </a:lnTo>
                  <a:lnTo>
                    <a:pt x="112814" y="36364"/>
                  </a:lnTo>
                  <a:lnTo>
                    <a:pt x="112721" y="36323"/>
                  </a:lnTo>
                  <a:lnTo>
                    <a:pt x="112628" y="36281"/>
                  </a:lnTo>
                  <a:lnTo>
                    <a:pt x="112525" y="36250"/>
                  </a:lnTo>
                  <a:lnTo>
                    <a:pt x="112411" y="36219"/>
                  </a:lnTo>
                  <a:lnTo>
                    <a:pt x="112287" y="36199"/>
                  </a:lnTo>
                  <a:lnTo>
                    <a:pt x="112163" y="36178"/>
                  </a:lnTo>
                  <a:lnTo>
                    <a:pt x="112029" y="36168"/>
                  </a:lnTo>
                  <a:lnTo>
                    <a:pt x="111884" y="36168"/>
                  </a:lnTo>
                  <a:lnTo>
                    <a:pt x="111750" y="36178"/>
                  </a:lnTo>
                  <a:lnTo>
                    <a:pt x="111615" y="36188"/>
                  </a:lnTo>
                  <a:lnTo>
                    <a:pt x="111491" y="36199"/>
                  </a:lnTo>
                  <a:lnTo>
                    <a:pt x="111377" y="36230"/>
                  </a:lnTo>
                  <a:lnTo>
                    <a:pt x="111140" y="36292"/>
                  </a:lnTo>
                  <a:lnTo>
                    <a:pt x="110922" y="36374"/>
                  </a:lnTo>
                  <a:lnTo>
                    <a:pt x="110716" y="36467"/>
                  </a:lnTo>
                  <a:lnTo>
                    <a:pt x="110519" y="36581"/>
                  </a:lnTo>
                  <a:lnTo>
                    <a:pt x="110333" y="36705"/>
                  </a:lnTo>
                  <a:lnTo>
                    <a:pt x="110147" y="36840"/>
                  </a:lnTo>
                  <a:lnTo>
                    <a:pt x="109961" y="36984"/>
                  </a:lnTo>
                  <a:lnTo>
                    <a:pt x="109785" y="37129"/>
                  </a:lnTo>
                  <a:lnTo>
                    <a:pt x="109444" y="37429"/>
                  </a:lnTo>
                  <a:lnTo>
                    <a:pt x="109268" y="37574"/>
                  </a:lnTo>
                  <a:lnTo>
                    <a:pt x="109082" y="37718"/>
                  </a:lnTo>
                  <a:lnTo>
                    <a:pt x="108896" y="37853"/>
                  </a:lnTo>
                  <a:lnTo>
                    <a:pt x="108710" y="37977"/>
                  </a:lnTo>
                  <a:lnTo>
                    <a:pt x="108431" y="37956"/>
                  </a:lnTo>
                  <a:lnTo>
                    <a:pt x="108162" y="37956"/>
                  </a:lnTo>
                  <a:lnTo>
                    <a:pt x="107883" y="37977"/>
                  </a:lnTo>
                  <a:lnTo>
                    <a:pt x="107614" y="38018"/>
                  </a:lnTo>
                  <a:lnTo>
                    <a:pt x="107335" y="38070"/>
                  </a:lnTo>
                  <a:lnTo>
                    <a:pt x="107045" y="38153"/>
                  </a:lnTo>
                  <a:lnTo>
                    <a:pt x="106766" y="38246"/>
                  </a:lnTo>
                  <a:lnTo>
                    <a:pt x="106466" y="38360"/>
                  </a:lnTo>
                  <a:lnTo>
                    <a:pt x="105329" y="38814"/>
                  </a:lnTo>
                  <a:lnTo>
                    <a:pt x="104781" y="39021"/>
                  </a:lnTo>
                  <a:lnTo>
                    <a:pt x="104512" y="39114"/>
                  </a:lnTo>
                  <a:lnTo>
                    <a:pt x="104243" y="39197"/>
                  </a:lnTo>
                  <a:lnTo>
                    <a:pt x="103974" y="39280"/>
                  </a:lnTo>
                  <a:lnTo>
                    <a:pt x="103705" y="39352"/>
                  </a:lnTo>
                  <a:lnTo>
                    <a:pt x="103426" y="39424"/>
                  </a:lnTo>
                  <a:lnTo>
                    <a:pt x="103137" y="39476"/>
                  </a:lnTo>
                  <a:lnTo>
                    <a:pt x="102847" y="39518"/>
                  </a:lnTo>
                  <a:lnTo>
                    <a:pt x="102547" y="39559"/>
                  </a:lnTo>
                  <a:lnTo>
                    <a:pt x="102227" y="39590"/>
                  </a:lnTo>
                  <a:lnTo>
                    <a:pt x="101906" y="39600"/>
                  </a:lnTo>
                  <a:lnTo>
                    <a:pt x="101451" y="39621"/>
                  </a:lnTo>
                  <a:lnTo>
                    <a:pt x="101224" y="39631"/>
                  </a:lnTo>
                  <a:lnTo>
                    <a:pt x="100997" y="39652"/>
                  </a:lnTo>
                  <a:lnTo>
                    <a:pt x="100779" y="39683"/>
                  </a:lnTo>
                  <a:lnTo>
                    <a:pt x="100552" y="39724"/>
                  </a:lnTo>
                  <a:lnTo>
                    <a:pt x="100345" y="39766"/>
                  </a:lnTo>
                  <a:lnTo>
                    <a:pt x="100128" y="39817"/>
                  </a:lnTo>
                  <a:lnTo>
                    <a:pt x="99921" y="39890"/>
                  </a:lnTo>
                  <a:lnTo>
                    <a:pt x="99714" y="39962"/>
                  </a:lnTo>
                  <a:lnTo>
                    <a:pt x="99518" y="40055"/>
                  </a:lnTo>
                  <a:lnTo>
                    <a:pt x="99322" y="40159"/>
                  </a:lnTo>
                  <a:lnTo>
                    <a:pt x="99135" y="40283"/>
                  </a:lnTo>
                  <a:lnTo>
                    <a:pt x="98960" y="40417"/>
                  </a:lnTo>
                  <a:lnTo>
                    <a:pt x="98784" y="40572"/>
                  </a:lnTo>
                  <a:lnTo>
                    <a:pt x="98618" y="40738"/>
                  </a:lnTo>
                  <a:lnTo>
                    <a:pt x="98494" y="40893"/>
                  </a:lnTo>
                  <a:lnTo>
                    <a:pt x="98412" y="41017"/>
                  </a:lnTo>
                  <a:lnTo>
                    <a:pt x="98350" y="41110"/>
                  </a:lnTo>
                  <a:lnTo>
                    <a:pt x="98288" y="41182"/>
                  </a:lnTo>
                  <a:lnTo>
                    <a:pt x="98257" y="41213"/>
                  </a:lnTo>
                  <a:lnTo>
                    <a:pt x="98215" y="41244"/>
                  </a:lnTo>
                  <a:lnTo>
                    <a:pt x="98174" y="41265"/>
                  </a:lnTo>
                  <a:lnTo>
                    <a:pt x="98122" y="41286"/>
                  </a:lnTo>
                  <a:lnTo>
                    <a:pt x="97998" y="41317"/>
                  </a:lnTo>
                  <a:lnTo>
                    <a:pt x="97802" y="41327"/>
                  </a:lnTo>
                  <a:lnTo>
                    <a:pt x="97729" y="41337"/>
                  </a:lnTo>
                  <a:lnTo>
                    <a:pt x="97647" y="41327"/>
                  </a:lnTo>
                  <a:lnTo>
                    <a:pt x="97564" y="41317"/>
                  </a:lnTo>
                  <a:lnTo>
                    <a:pt x="97471" y="41296"/>
                  </a:lnTo>
                  <a:lnTo>
                    <a:pt x="97305" y="41234"/>
                  </a:lnTo>
                  <a:lnTo>
                    <a:pt x="97130" y="41161"/>
                  </a:lnTo>
                  <a:lnTo>
                    <a:pt x="96964" y="41079"/>
                  </a:lnTo>
                  <a:lnTo>
                    <a:pt x="96809" y="40986"/>
                  </a:lnTo>
                  <a:lnTo>
                    <a:pt x="96520" y="40820"/>
                  </a:lnTo>
                  <a:lnTo>
                    <a:pt x="96220" y="40655"/>
                  </a:lnTo>
                  <a:lnTo>
                    <a:pt x="95941" y="40469"/>
                  </a:lnTo>
                  <a:lnTo>
                    <a:pt x="95661" y="40283"/>
                  </a:lnTo>
                  <a:lnTo>
                    <a:pt x="95403" y="40076"/>
                  </a:lnTo>
                  <a:lnTo>
                    <a:pt x="95279" y="39962"/>
                  </a:lnTo>
                  <a:lnTo>
                    <a:pt x="95155" y="39848"/>
                  </a:lnTo>
                  <a:lnTo>
                    <a:pt x="95041" y="39735"/>
                  </a:lnTo>
                  <a:lnTo>
                    <a:pt x="94927" y="39600"/>
                  </a:lnTo>
                  <a:lnTo>
                    <a:pt x="94824" y="39476"/>
                  </a:lnTo>
                  <a:lnTo>
                    <a:pt x="94731" y="39331"/>
                  </a:lnTo>
                  <a:lnTo>
                    <a:pt x="94638" y="39187"/>
                  </a:lnTo>
                  <a:lnTo>
                    <a:pt x="94555" y="39032"/>
                  </a:lnTo>
                  <a:lnTo>
                    <a:pt x="94379" y="38670"/>
                  </a:lnTo>
                  <a:lnTo>
                    <a:pt x="94203" y="38318"/>
                  </a:lnTo>
                  <a:lnTo>
                    <a:pt x="94121" y="38153"/>
                  </a:lnTo>
                  <a:lnTo>
                    <a:pt x="94028" y="37998"/>
                  </a:lnTo>
                  <a:lnTo>
                    <a:pt x="93935" y="37843"/>
                  </a:lnTo>
                  <a:lnTo>
                    <a:pt x="93831" y="37708"/>
                  </a:lnTo>
                  <a:lnTo>
                    <a:pt x="93718" y="37584"/>
                  </a:lnTo>
                  <a:lnTo>
                    <a:pt x="93593" y="37470"/>
                  </a:lnTo>
                  <a:lnTo>
                    <a:pt x="93459" y="37367"/>
                  </a:lnTo>
                  <a:lnTo>
                    <a:pt x="93304" y="37284"/>
                  </a:lnTo>
                  <a:lnTo>
                    <a:pt x="93128" y="37222"/>
                  </a:lnTo>
                  <a:lnTo>
                    <a:pt x="92932" y="37181"/>
                  </a:lnTo>
                  <a:lnTo>
                    <a:pt x="92725" y="37150"/>
                  </a:lnTo>
                  <a:lnTo>
                    <a:pt x="92477" y="37150"/>
                  </a:lnTo>
                  <a:lnTo>
                    <a:pt x="92342" y="37160"/>
                  </a:lnTo>
                  <a:lnTo>
                    <a:pt x="92198" y="37170"/>
                  </a:lnTo>
                  <a:lnTo>
                    <a:pt x="92074" y="37201"/>
                  </a:lnTo>
                  <a:lnTo>
                    <a:pt x="91949" y="37232"/>
                  </a:lnTo>
                  <a:lnTo>
                    <a:pt x="91836" y="37274"/>
                  </a:lnTo>
                  <a:lnTo>
                    <a:pt x="91722" y="37326"/>
                  </a:lnTo>
                  <a:lnTo>
                    <a:pt x="91619" y="37377"/>
                  </a:lnTo>
                  <a:lnTo>
                    <a:pt x="91515" y="37439"/>
                  </a:lnTo>
                  <a:lnTo>
                    <a:pt x="91412" y="37501"/>
                  </a:lnTo>
                  <a:lnTo>
                    <a:pt x="91319" y="37574"/>
                  </a:lnTo>
                  <a:lnTo>
                    <a:pt x="91143" y="37729"/>
                  </a:lnTo>
                  <a:lnTo>
                    <a:pt x="90978" y="37894"/>
                  </a:lnTo>
                  <a:lnTo>
                    <a:pt x="90812" y="38070"/>
                  </a:lnTo>
                  <a:lnTo>
                    <a:pt x="90502" y="38432"/>
                  </a:lnTo>
                  <a:lnTo>
                    <a:pt x="90347" y="38618"/>
                  </a:lnTo>
                  <a:lnTo>
                    <a:pt x="90181" y="38804"/>
                  </a:lnTo>
                  <a:lnTo>
                    <a:pt x="90006" y="38970"/>
                  </a:lnTo>
                  <a:lnTo>
                    <a:pt x="89820" y="39125"/>
                  </a:lnTo>
                  <a:lnTo>
                    <a:pt x="89727" y="39197"/>
                  </a:lnTo>
                  <a:lnTo>
                    <a:pt x="89623" y="39269"/>
                  </a:lnTo>
                  <a:lnTo>
                    <a:pt x="89520" y="39331"/>
                  </a:lnTo>
                  <a:lnTo>
                    <a:pt x="89406" y="39383"/>
                  </a:lnTo>
                  <a:lnTo>
                    <a:pt x="89158" y="39497"/>
                  </a:lnTo>
                  <a:lnTo>
                    <a:pt x="88910" y="39580"/>
                  </a:lnTo>
                  <a:lnTo>
                    <a:pt x="88662" y="39652"/>
                  </a:lnTo>
                  <a:lnTo>
                    <a:pt x="88403" y="39724"/>
                  </a:lnTo>
                  <a:lnTo>
                    <a:pt x="88145" y="39776"/>
                  </a:lnTo>
                  <a:lnTo>
                    <a:pt x="87886" y="39828"/>
                  </a:lnTo>
                  <a:lnTo>
                    <a:pt x="87369" y="39921"/>
                  </a:lnTo>
                  <a:lnTo>
                    <a:pt x="86852" y="40024"/>
                  </a:lnTo>
                  <a:lnTo>
                    <a:pt x="86594" y="40086"/>
                  </a:lnTo>
                  <a:lnTo>
                    <a:pt x="86335" y="40148"/>
                  </a:lnTo>
                  <a:lnTo>
                    <a:pt x="86087" y="40231"/>
                  </a:lnTo>
                  <a:lnTo>
                    <a:pt x="85839" y="40324"/>
                  </a:lnTo>
                  <a:lnTo>
                    <a:pt x="85601" y="40438"/>
                  </a:lnTo>
                  <a:lnTo>
                    <a:pt x="85363" y="40572"/>
                  </a:lnTo>
                  <a:lnTo>
                    <a:pt x="85291" y="40614"/>
                  </a:lnTo>
                  <a:lnTo>
                    <a:pt x="85208" y="40686"/>
                  </a:lnTo>
                  <a:lnTo>
                    <a:pt x="85022" y="40862"/>
                  </a:lnTo>
                  <a:lnTo>
                    <a:pt x="84588" y="41306"/>
                  </a:lnTo>
                  <a:lnTo>
                    <a:pt x="84381" y="41523"/>
                  </a:lnTo>
                  <a:lnTo>
                    <a:pt x="84185" y="41709"/>
                  </a:lnTo>
                  <a:lnTo>
                    <a:pt x="84102" y="41782"/>
                  </a:lnTo>
                  <a:lnTo>
                    <a:pt x="84029" y="41834"/>
                  </a:lnTo>
                  <a:lnTo>
                    <a:pt x="83967" y="41865"/>
                  </a:lnTo>
                  <a:lnTo>
                    <a:pt x="83926" y="41875"/>
                  </a:lnTo>
                  <a:lnTo>
                    <a:pt x="83895" y="41875"/>
                  </a:lnTo>
                  <a:lnTo>
                    <a:pt x="83854" y="41854"/>
                  </a:lnTo>
                  <a:lnTo>
                    <a:pt x="83823" y="41823"/>
                  </a:lnTo>
                  <a:lnTo>
                    <a:pt x="83802" y="41782"/>
                  </a:lnTo>
                  <a:lnTo>
                    <a:pt x="83750" y="41668"/>
                  </a:lnTo>
                  <a:lnTo>
                    <a:pt x="83699" y="41523"/>
                  </a:lnTo>
                  <a:lnTo>
                    <a:pt x="83668" y="41348"/>
                  </a:lnTo>
                  <a:lnTo>
                    <a:pt x="83637" y="41151"/>
                  </a:lnTo>
                  <a:lnTo>
                    <a:pt x="83606" y="40944"/>
                  </a:lnTo>
                  <a:lnTo>
                    <a:pt x="83585" y="40717"/>
                  </a:lnTo>
                  <a:lnTo>
                    <a:pt x="83554" y="40262"/>
                  </a:lnTo>
                  <a:lnTo>
                    <a:pt x="83533" y="39817"/>
                  </a:lnTo>
                  <a:lnTo>
                    <a:pt x="83523" y="39435"/>
                  </a:lnTo>
                  <a:lnTo>
                    <a:pt x="83502" y="39166"/>
                  </a:lnTo>
                  <a:lnTo>
                    <a:pt x="83492" y="39032"/>
                  </a:lnTo>
                  <a:lnTo>
                    <a:pt x="83461" y="38907"/>
                  </a:lnTo>
                  <a:lnTo>
                    <a:pt x="83419" y="38783"/>
                  </a:lnTo>
                  <a:lnTo>
                    <a:pt x="83368" y="38670"/>
                  </a:lnTo>
                  <a:lnTo>
                    <a:pt x="83295" y="38556"/>
                  </a:lnTo>
                  <a:lnTo>
                    <a:pt x="83223" y="38453"/>
                  </a:lnTo>
                  <a:lnTo>
                    <a:pt x="83140" y="38360"/>
                  </a:lnTo>
                  <a:lnTo>
                    <a:pt x="83058" y="38277"/>
                  </a:lnTo>
                  <a:lnTo>
                    <a:pt x="82954" y="38204"/>
                  </a:lnTo>
                  <a:lnTo>
                    <a:pt x="82851" y="38153"/>
                  </a:lnTo>
                  <a:lnTo>
                    <a:pt x="82737" y="38101"/>
                  </a:lnTo>
                  <a:lnTo>
                    <a:pt x="82613" y="38070"/>
                  </a:lnTo>
                  <a:lnTo>
                    <a:pt x="82489" y="38049"/>
                  </a:lnTo>
                  <a:lnTo>
                    <a:pt x="82354" y="38039"/>
                  </a:lnTo>
                  <a:lnTo>
                    <a:pt x="82220" y="38060"/>
                  </a:lnTo>
                  <a:lnTo>
                    <a:pt x="82086" y="38080"/>
                  </a:lnTo>
                  <a:lnTo>
                    <a:pt x="81755" y="38184"/>
                  </a:lnTo>
                  <a:lnTo>
                    <a:pt x="81486" y="38266"/>
                  </a:lnTo>
                  <a:lnTo>
                    <a:pt x="81352" y="38163"/>
                  </a:lnTo>
                  <a:lnTo>
                    <a:pt x="81217" y="38070"/>
                  </a:lnTo>
                  <a:lnTo>
                    <a:pt x="80928" y="37884"/>
                  </a:lnTo>
                  <a:lnTo>
                    <a:pt x="80607" y="37708"/>
                  </a:lnTo>
                  <a:lnTo>
                    <a:pt x="80266" y="37532"/>
                  </a:lnTo>
                  <a:lnTo>
                    <a:pt x="80059" y="37419"/>
                  </a:lnTo>
                  <a:lnTo>
                    <a:pt x="79883" y="37315"/>
                  </a:lnTo>
                  <a:lnTo>
                    <a:pt x="79749" y="37212"/>
                  </a:lnTo>
                  <a:lnTo>
                    <a:pt x="79635" y="37108"/>
                  </a:lnTo>
                  <a:lnTo>
                    <a:pt x="79563" y="36995"/>
                  </a:lnTo>
                  <a:lnTo>
                    <a:pt x="79511" y="36891"/>
                  </a:lnTo>
                  <a:lnTo>
                    <a:pt x="79480" y="36778"/>
                  </a:lnTo>
                  <a:lnTo>
                    <a:pt x="79470" y="36653"/>
                  </a:lnTo>
                  <a:lnTo>
                    <a:pt x="79490" y="36540"/>
                  </a:lnTo>
                  <a:lnTo>
                    <a:pt x="79521" y="36416"/>
                  </a:lnTo>
                  <a:lnTo>
                    <a:pt x="79584" y="36281"/>
                  </a:lnTo>
                  <a:lnTo>
                    <a:pt x="79646" y="36147"/>
                  </a:lnTo>
                  <a:lnTo>
                    <a:pt x="79739" y="35992"/>
                  </a:lnTo>
                  <a:lnTo>
                    <a:pt x="79832" y="35837"/>
                  </a:lnTo>
                  <a:lnTo>
                    <a:pt x="80059" y="35506"/>
                  </a:lnTo>
                  <a:lnTo>
                    <a:pt x="80225" y="35247"/>
                  </a:lnTo>
                  <a:lnTo>
                    <a:pt x="80380" y="34999"/>
                  </a:lnTo>
                  <a:lnTo>
                    <a:pt x="80514" y="34730"/>
                  </a:lnTo>
                  <a:lnTo>
                    <a:pt x="80576" y="34596"/>
                  </a:lnTo>
                  <a:lnTo>
                    <a:pt x="80628" y="34462"/>
                  </a:lnTo>
                  <a:lnTo>
                    <a:pt x="80669" y="34317"/>
                  </a:lnTo>
                  <a:lnTo>
                    <a:pt x="80711" y="34182"/>
                  </a:lnTo>
                  <a:lnTo>
                    <a:pt x="80742" y="34038"/>
                  </a:lnTo>
                  <a:lnTo>
                    <a:pt x="80762" y="33893"/>
                  </a:lnTo>
                  <a:lnTo>
                    <a:pt x="80762" y="33748"/>
                  </a:lnTo>
                  <a:lnTo>
                    <a:pt x="80762" y="33593"/>
                  </a:lnTo>
                  <a:lnTo>
                    <a:pt x="80752" y="33438"/>
                  </a:lnTo>
                  <a:lnTo>
                    <a:pt x="80731" y="33293"/>
                  </a:lnTo>
                  <a:lnTo>
                    <a:pt x="80700" y="33169"/>
                  </a:lnTo>
                  <a:lnTo>
                    <a:pt x="80669" y="33066"/>
                  </a:lnTo>
                  <a:lnTo>
                    <a:pt x="80628" y="32952"/>
                  </a:lnTo>
                  <a:lnTo>
                    <a:pt x="80586" y="32859"/>
                  </a:lnTo>
                  <a:lnTo>
                    <a:pt x="80473" y="32662"/>
                  </a:lnTo>
                  <a:lnTo>
                    <a:pt x="80359" y="32487"/>
                  </a:lnTo>
                  <a:lnTo>
                    <a:pt x="80235" y="32321"/>
                  </a:lnTo>
                  <a:lnTo>
                    <a:pt x="80111" y="32156"/>
                  </a:lnTo>
                  <a:lnTo>
                    <a:pt x="79987" y="32011"/>
                  </a:lnTo>
                  <a:lnTo>
                    <a:pt x="79883" y="31856"/>
                  </a:lnTo>
                  <a:lnTo>
                    <a:pt x="79801" y="31701"/>
                  </a:lnTo>
                  <a:lnTo>
                    <a:pt x="79759" y="31629"/>
                  </a:lnTo>
                  <a:lnTo>
                    <a:pt x="79739" y="31546"/>
                  </a:lnTo>
                  <a:lnTo>
                    <a:pt x="79718" y="31463"/>
                  </a:lnTo>
                  <a:lnTo>
                    <a:pt x="79697" y="31380"/>
                  </a:lnTo>
                  <a:lnTo>
                    <a:pt x="79697" y="31298"/>
                  </a:lnTo>
                  <a:lnTo>
                    <a:pt x="79708" y="31215"/>
                  </a:lnTo>
                  <a:lnTo>
                    <a:pt x="79728" y="31122"/>
                  </a:lnTo>
                  <a:lnTo>
                    <a:pt x="79759" y="31029"/>
                  </a:lnTo>
                  <a:lnTo>
                    <a:pt x="79801" y="30925"/>
                  </a:lnTo>
                  <a:lnTo>
                    <a:pt x="79852" y="30832"/>
                  </a:lnTo>
                  <a:lnTo>
                    <a:pt x="79925" y="30719"/>
                  </a:lnTo>
                  <a:lnTo>
                    <a:pt x="80007" y="30615"/>
                  </a:lnTo>
                  <a:lnTo>
                    <a:pt x="80111" y="30491"/>
                  </a:lnTo>
                  <a:lnTo>
                    <a:pt x="80225" y="30377"/>
                  </a:lnTo>
                  <a:lnTo>
                    <a:pt x="80369" y="30243"/>
                  </a:lnTo>
                  <a:lnTo>
                    <a:pt x="80514" y="30119"/>
                  </a:lnTo>
                  <a:lnTo>
                    <a:pt x="80669" y="29995"/>
                  </a:lnTo>
                  <a:lnTo>
                    <a:pt x="80824" y="29891"/>
                  </a:lnTo>
                  <a:lnTo>
                    <a:pt x="81145" y="29685"/>
                  </a:lnTo>
                  <a:lnTo>
                    <a:pt x="81465" y="29478"/>
                  </a:lnTo>
                  <a:lnTo>
                    <a:pt x="81786" y="29261"/>
                  </a:lnTo>
                  <a:lnTo>
                    <a:pt x="81931" y="29157"/>
                  </a:lnTo>
                  <a:lnTo>
                    <a:pt x="82086" y="29033"/>
                  </a:lnTo>
                  <a:lnTo>
                    <a:pt x="82230" y="28909"/>
                  </a:lnTo>
                  <a:lnTo>
                    <a:pt x="82365" y="28764"/>
                  </a:lnTo>
                  <a:lnTo>
                    <a:pt x="82499" y="28620"/>
                  </a:lnTo>
                  <a:lnTo>
                    <a:pt x="82623" y="28454"/>
                  </a:lnTo>
                  <a:lnTo>
                    <a:pt x="82727" y="28289"/>
                  </a:lnTo>
                  <a:lnTo>
                    <a:pt x="82830" y="28113"/>
                  </a:lnTo>
                  <a:lnTo>
                    <a:pt x="82913" y="27937"/>
                  </a:lnTo>
                  <a:lnTo>
                    <a:pt x="82996" y="27762"/>
                  </a:lnTo>
                  <a:lnTo>
                    <a:pt x="83058" y="27575"/>
                  </a:lnTo>
                  <a:lnTo>
                    <a:pt x="83109" y="27400"/>
                  </a:lnTo>
                  <a:lnTo>
                    <a:pt x="83151" y="27214"/>
                  </a:lnTo>
                  <a:lnTo>
                    <a:pt x="83192" y="27017"/>
                  </a:lnTo>
                  <a:lnTo>
                    <a:pt x="83213" y="26831"/>
                  </a:lnTo>
                  <a:lnTo>
                    <a:pt x="83233" y="26645"/>
                  </a:lnTo>
                  <a:lnTo>
                    <a:pt x="83244" y="26448"/>
                  </a:lnTo>
                  <a:lnTo>
                    <a:pt x="83244" y="26252"/>
                  </a:lnTo>
                  <a:lnTo>
                    <a:pt x="83233" y="25859"/>
                  </a:lnTo>
                  <a:lnTo>
                    <a:pt x="83202" y="25456"/>
                  </a:lnTo>
                  <a:lnTo>
                    <a:pt x="83078" y="24298"/>
                  </a:lnTo>
                  <a:lnTo>
                    <a:pt x="82933" y="23140"/>
                  </a:lnTo>
                  <a:lnTo>
                    <a:pt x="82768" y="21992"/>
                  </a:lnTo>
                  <a:lnTo>
                    <a:pt x="82603" y="20834"/>
                  </a:lnTo>
                  <a:lnTo>
                    <a:pt x="82251" y="18528"/>
                  </a:lnTo>
                  <a:lnTo>
                    <a:pt x="82086" y="17370"/>
                  </a:lnTo>
                  <a:lnTo>
                    <a:pt x="81920" y="16212"/>
                  </a:lnTo>
                  <a:lnTo>
                    <a:pt x="81889" y="16078"/>
                  </a:lnTo>
                  <a:lnTo>
                    <a:pt x="81838" y="15964"/>
                  </a:lnTo>
                  <a:lnTo>
                    <a:pt x="81775" y="15850"/>
                  </a:lnTo>
                  <a:lnTo>
                    <a:pt x="81693" y="15757"/>
                  </a:lnTo>
                  <a:lnTo>
                    <a:pt x="81600" y="15664"/>
                  </a:lnTo>
                  <a:lnTo>
                    <a:pt x="81496" y="15592"/>
                  </a:lnTo>
                  <a:lnTo>
                    <a:pt x="81383" y="15530"/>
                  </a:lnTo>
                  <a:lnTo>
                    <a:pt x="81258" y="15489"/>
                  </a:lnTo>
                  <a:lnTo>
                    <a:pt x="81134" y="15447"/>
                  </a:lnTo>
                  <a:lnTo>
                    <a:pt x="81010" y="15427"/>
                  </a:lnTo>
                  <a:lnTo>
                    <a:pt x="80876" y="15416"/>
                  </a:lnTo>
                  <a:lnTo>
                    <a:pt x="80742" y="15416"/>
                  </a:lnTo>
                  <a:lnTo>
                    <a:pt x="80617" y="15427"/>
                  </a:lnTo>
                  <a:lnTo>
                    <a:pt x="80493" y="15458"/>
                  </a:lnTo>
                  <a:lnTo>
                    <a:pt x="80380" y="15499"/>
                  </a:lnTo>
                  <a:lnTo>
                    <a:pt x="80266" y="15551"/>
                  </a:lnTo>
                  <a:lnTo>
                    <a:pt x="79718" y="15861"/>
                  </a:lnTo>
                  <a:lnTo>
                    <a:pt x="79180" y="16192"/>
                  </a:lnTo>
                  <a:lnTo>
                    <a:pt x="78663" y="16543"/>
                  </a:lnTo>
                  <a:lnTo>
                    <a:pt x="78157" y="16905"/>
                  </a:lnTo>
                  <a:lnTo>
                    <a:pt x="77660" y="17298"/>
                  </a:lnTo>
                  <a:lnTo>
                    <a:pt x="77195" y="17691"/>
                  </a:lnTo>
                  <a:lnTo>
                    <a:pt x="76730" y="18115"/>
                  </a:lnTo>
                  <a:lnTo>
                    <a:pt x="76296" y="18549"/>
                  </a:lnTo>
                  <a:lnTo>
                    <a:pt x="75872" y="18994"/>
                  </a:lnTo>
                  <a:lnTo>
                    <a:pt x="75458" y="19469"/>
                  </a:lnTo>
                  <a:lnTo>
                    <a:pt x="75076" y="19945"/>
                  </a:lnTo>
                  <a:lnTo>
                    <a:pt x="74703" y="20441"/>
                  </a:lnTo>
                  <a:lnTo>
                    <a:pt x="74341" y="20958"/>
                  </a:lnTo>
                  <a:lnTo>
                    <a:pt x="74011" y="21485"/>
                  </a:lnTo>
                  <a:lnTo>
                    <a:pt x="73690" y="22033"/>
                  </a:lnTo>
                  <a:lnTo>
                    <a:pt x="73390" y="22592"/>
                  </a:lnTo>
                  <a:lnTo>
                    <a:pt x="73328" y="22716"/>
                  </a:lnTo>
                  <a:lnTo>
                    <a:pt x="73297" y="22840"/>
                  </a:lnTo>
                  <a:lnTo>
                    <a:pt x="73266" y="22964"/>
                  </a:lnTo>
                  <a:lnTo>
                    <a:pt x="73256" y="23088"/>
                  </a:lnTo>
                  <a:lnTo>
                    <a:pt x="73039" y="23316"/>
                  </a:lnTo>
                  <a:lnTo>
                    <a:pt x="72832" y="23553"/>
                  </a:lnTo>
                  <a:lnTo>
                    <a:pt x="72615" y="23791"/>
                  </a:lnTo>
                  <a:lnTo>
                    <a:pt x="72418" y="24050"/>
                  </a:lnTo>
                  <a:lnTo>
                    <a:pt x="72222" y="24298"/>
                  </a:lnTo>
                  <a:lnTo>
                    <a:pt x="72036" y="24567"/>
                  </a:lnTo>
                  <a:lnTo>
                    <a:pt x="71860" y="24825"/>
                  </a:lnTo>
                  <a:lnTo>
                    <a:pt x="71705" y="25104"/>
                  </a:lnTo>
                  <a:lnTo>
                    <a:pt x="71560" y="25383"/>
                  </a:lnTo>
                  <a:lnTo>
                    <a:pt x="71436" y="25673"/>
                  </a:lnTo>
                  <a:lnTo>
                    <a:pt x="71322" y="25962"/>
                  </a:lnTo>
                  <a:lnTo>
                    <a:pt x="71229" y="26262"/>
                  </a:lnTo>
                  <a:lnTo>
                    <a:pt x="71167" y="26573"/>
                  </a:lnTo>
                  <a:lnTo>
                    <a:pt x="71147" y="26728"/>
                  </a:lnTo>
                  <a:lnTo>
                    <a:pt x="71126" y="26883"/>
                  </a:lnTo>
                  <a:lnTo>
                    <a:pt x="71115" y="27038"/>
                  </a:lnTo>
                  <a:lnTo>
                    <a:pt x="71115" y="27203"/>
                  </a:lnTo>
                  <a:lnTo>
                    <a:pt x="71115" y="27358"/>
                  </a:lnTo>
                  <a:lnTo>
                    <a:pt x="71126" y="27524"/>
                  </a:lnTo>
                  <a:lnTo>
                    <a:pt x="71147" y="27700"/>
                  </a:lnTo>
                  <a:lnTo>
                    <a:pt x="71167" y="27865"/>
                  </a:lnTo>
                  <a:lnTo>
                    <a:pt x="71198" y="28020"/>
                  </a:lnTo>
                  <a:lnTo>
                    <a:pt x="71240" y="28175"/>
                  </a:lnTo>
                  <a:lnTo>
                    <a:pt x="71291" y="28330"/>
                  </a:lnTo>
                  <a:lnTo>
                    <a:pt x="71343" y="28475"/>
                  </a:lnTo>
                  <a:lnTo>
                    <a:pt x="71467" y="28764"/>
                  </a:lnTo>
                  <a:lnTo>
                    <a:pt x="71601" y="29044"/>
                  </a:lnTo>
                  <a:lnTo>
                    <a:pt x="71746" y="29333"/>
                  </a:lnTo>
                  <a:lnTo>
                    <a:pt x="72067" y="29902"/>
                  </a:lnTo>
                  <a:lnTo>
                    <a:pt x="72139" y="30057"/>
                  </a:lnTo>
                  <a:lnTo>
                    <a:pt x="72201" y="30202"/>
                  </a:lnTo>
                  <a:lnTo>
                    <a:pt x="72253" y="30346"/>
                  </a:lnTo>
                  <a:lnTo>
                    <a:pt x="72305" y="30502"/>
                  </a:lnTo>
                  <a:lnTo>
                    <a:pt x="72336" y="30636"/>
                  </a:lnTo>
                  <a:lnTo>
                    <a:pt x="72356" y="30781"/>
                  </a:lnTo>
                  <a:lnTo>
                    <a:pt x="72377" y="30925"/>
                  </a:lnTo>
                  <a:lnTo>
                    <a:pt x="72377" y="31060"/>
                  </a:lnTo>
                  <a:lnTo>
                    <a:pt x="72377" y="31194"/>
                  </a:lnTo>
                  <a:lnTo>
                    <a:pt x="72367" y="31339"/>
                  </a:lnTo>
                  <a:lnTo>
                    <a:pt x="72346" y="31473"/>
                  </a:lnTo>
                  <a:lnTo>
                    <a:pt x="72315" y="31597"/>
                  </a:lnTo>
                  <a:lnTo>
                    <a:pt x="72284" y="31732"/>
                  </a:lnTo>
                  <a:lnTo>
                    <a:pt x="72242" y="31866"/>
                  </a:lnTo>
                  <a:lnTo>
                    <a:pt x="72149" y="32125"/>
                  </a:lnTo>
                  <a:lnTo>
                    <a:pt x="72025" y="32373"/>
                  </a:lnTo>
                  <a:lnTo>
                    <a:pt x="71881" y="32621"/>
                  </a:lnTo>
                  <a:lnTo>
                    <a:pt x="71726" y="32859"/>
                  </a:lnTo>
                  <a:lnTo>
                    <a:pt x="71550" y="33097"/>
                  </a:lnTo>
                  <a:lnTo>
                    <a:pt x="71364" y="33335"/>
                  </a:lnTo>
                  <a:lnTo>
                    <a:pt x="71178" y="33562"/>
                  </a:lnTo>
                  <a:lnTo>
                    <a:pt x="70785" y="34017"/>
                  </a:lnTo>
                  <a:lnTo>
                    <a:pt x="70692" y="34131"/>
                  </a:lnTo>
                  <a:lnTo>
                    <a:pt x="70619" y="34255"/>
                  </a:lnTo>
                  <a:lnTo>
                    <a:pt x="70557" y="34389"/>
                  </a:lnTo>
                  <a:lnTo>
                    <a:pt x="70516" y="34524"/>
                  </a:lnTo>
                  <a:lnTo>
                    <a:pt x="70495" y="34668"/>
                  </a:lnTo>
                  <a:lnTo>
                    <a:pt x="70474" y="34813"/>
                  </a:lnTo>
                  <a:lnTo>
                    <a:pt x="70485" y="34958"/>
                  </a:lnTo>
                  <a:lnTo>
                    <a:pt x="70505" y="35103"/>
                  </a:lnTo>
                  <a:lnTo>
                    <a:pt x="70547" y="35237"/>
                  </a:lnTo>
                  <a:lnTo>
                    <a:pt x="70599" y="35371"/>
                  </a:lnTo>
                  <a:lnTo>
                    <a:pt x="70671" y="35495"/>
                  </a:lnTo>
                  <a:lnTo>
                    <a:pt x="70754" y="35609"/>
                  </a:lnTo>
                  <a:lnTo>
                    <a:pt x="70857" y="35702"/>
                  </a:lnTo>
                  <a:lnTo>
                    <a:pt x="70981" y="35785"/>
                  </a:lnTo>
                  <a:lnTo>
                    <a:pt x="71126" y="35847"/>
                  </a:lnTo>
                  <a:lnTo>
                    <a:pt x="71198" y="35868"/>
                  </a:lnTo>
                  <a:lnTo>
                    <a:pt x="71281" y="35888"/>
                  </a:lnTo>
                  <a:lnTo>
                    <a:pt x="71436" y="35930"/>
                  </a:lnTo>
                  <a:lnTo>
                    <a:pt x="71581" y="35981"/>
                  </a:lnTo>
                  <a:lnTo>
                    <a:pt x="71715" y="36043"/>
                  </a:lnTo>
                  <a:lnTo>
                    <a:pt x="71829" y="36116"/>
                  </a:lnTo>
                  <a:lnTo>
                    <a:pt x="71943" y="36199"/>
                  </a:lnTo>
                  <a:lnTo>
                    <a:pt x="72046" y="36292"/>
                  </a:lnTo>
                  <a:lnTo>
                    <a:pt x="72139" y="36395"/>
                  </a:lnTo>
                  <a:lnTo>
                    <a:pt x="72222" y="36509"/>
                  </a:lnTo>
                  <a:lnTo>
                    <a:pt x="72305" y="36633"/>
                  </a:lnTo>
                  <a:lnTo>
                    <a:pt x="72367" y="36757"/>
                  </a:lnTo>
                  <a:lnTo>
                    <a:pt x="72429" y="36891"/>
                  </a:lnTo>
                  <a:lnTo>
                    <a:pt x="72491" y="37026"/>
                  </a:lnTo>
                  <a:lnTo>
                    <a:pt x="72542" y="37170"/>
                  </a:lnTo>
                  <a:lnTo>
                    <a:pt x="72584" y="37326"/>
                  </a:lnTo>
                  <a:lnTo>
                    <a:pt x="72656" y="37636"/>
                  </a:lnTo>
                  <a:lnTo>
                    <a:pt x="72718" y="37956"/>
                  </a:lnTo>
                  <a:lnTo>
                    <a:pt x="72759" y="38287"/>
                  </a:lnTo>
                  <a:lnTo>
                    <a:pt x="72832" y="38939"/>
                  </a:lnTo>
                  <a:lnTo>
                    <a:pt x="72873" y="39249"/>
                  </a:lnTo>
                  <a:lnTo>
                    <a:pt x="72915" y="39549"/>
                  </a:lnTo>
                  <a:lnTo>
                    <a:pt x="72966" y="39828"/>
                  </a:lnTo>
                  <a:lnTo>
                    <a:pt x="73028" y="40086"/>
                  </a:lnTo>
                  <a:lnTo>
                    <a:pt x="73090" y="40262"/>
                  </a:lnTo>
                  <a:lnTo>
                    <a:pt x="73173" y="40438"/>
                  </a:lnTo>
                  <a:lnTo>
                    <a:pt x="73276" y="40634"/>
                  </a:lnTo>
                  <a:lnTo>
                    <a:pt x="73401" y="40831"/>
                  </a:lnTo>
                  <a:lnTo>
                    <a:pt x="73659" y="41244"/>
                  </a:lnTo>
                  <a:lnTo>
                    <a:pt x="73928" y="41658"/>
                  </a:lnTo>
                  <a:lnTo>
                    <a:pt x="74042" y="41865"/>
                  </a:lnTo>
                  <a:lnTo>
                    <a:pt x="74155" y="42061"/>
                  </a:lnTo>
                  <a:lnTo>
                    <a:pt x="74248" y="42268"/>
                  </a:lnTo>
                  <a:lnTo>
                    <a:pt x="74310" y="42454"/>
                  </a:lnTo>
                  <a:lnTo>
                    <a:pt x="74331" y="42547"/>
                  </a:lnTo>
                  <a:lnTo>
                    <a:pt x="74352" y="42640"/>
                  </a:lnTo>
                  <a:lnTo>
                    <a:pt x="74362" y="42733"/>
                  </a:lnTo>
                  <a:lnTo>
                    <a:pt x="74362" y="42816"/>
                  </a:lnTo>
                  <a:lnTo>
                    <a:pt x="74352" y="42899"/>
                  </a:lnTo>
                  <a:lnTo>
                    <a:pt x="74331" y="42981"/>
                  </a:lnTo>
                  <a:lnTo>
                    <a:pt x="74300" y="43054"/>
                  </a:lnTo>
                  <a:lnTo>
                    <a:pt x="74259" y="43136"/>
                  </a:lnTo>
                  <a:lnTo>
                    <a:pt x="74197" y="43229"/>
                  </a:lnTo>
                  <a:lnTo>
                    <a:pt x="74124" y="43312"/>
                  </a:lnTo>
                  <a:lnTo>
                    <a:pt x="74052" y="43395"/>
                  </a:lnTo>
                  <a:lnTo>
                    <a:pt x="73980" y="43467"/>
                  </a:lnTo>
                  <a:lnTo>
                    <a:pt x="73886" y="43540"/>
                  </a:lnTo>
                  <a:lnTo>
                    <a:pt x="73804" y="43602"/>
                  </a:lnTo>
                  <a:lnTo>
                    <a:pt x="73700" y="43664"/>
                  </a:lnTo>
                  <a:lnTo>
                    <a:pt x="73607" y="43715"/>
                  </a:lnTo>
                  <a:lnTo>
                    <a:pt x="73504" y="43767"/>
                  </a:lnTo>
                  <a:lnTo>
                    <a:pt x="73390" y="43808"/>
                  </a:lnTo>
                  <a:lnTo>
                    <a:pt x="73163" y="43881"/>
                  </a:lnTo>
                  <a:lnTo>
                    <a:pt x="72915" y="43932"/>
                  </a:lnTo>
                  <a:lnTo>
                    <a:pt x="72656" y="43974"/>
                  </a:lnTo>
                  <a:lnTo>
                    <a:pt x="72377" y="43995"/>
                  </a:lnTo>
                  <a:lnTo>
                    <a:pt x="72098" y="44005"/>
                  </a:lnTo>
                  <a:lnTo>
                    <a:pt x="71798" y="44005"/>
                  </a:lnTo>
                  <a:lnTo>
                    <a:pt x="71498" y="43995"/>
                  </a:lnTo>
                  <a:lnTo>
                    <a:pt x="71188" y="43963"/>
                  </a:lnTo>
                  <a:lnTo>
                    <a:pt x="70878" y="43932"/>
                  </a:lnTo>
                  <a:lnTo>
                    <a:pt x="70547" y="43891"/>
                  </a:lnTo>
                  <a:lnTo>
                    <a:pt x="70226" y="43850"/>
                  </a:lnTo>
                  <a:lnTo>
                    <a:pt x="69575" y="43736"/>
                  </a:lnTo>
                  <a:lnTo>
                    <a:pt x="68924" y="43622"/>
                  </a:lnTo>
                  <a:lnTo>
                    <a:pt x="68282" y="43498"/>
                  </a:lnTo>
                  <a:lnTo>
                    <a:pt x="67672" y="43395"/>
                  </a:lnTo>
                  <a:lnTo>
                    <a:pt x="67093" y="43302"/>
                  </a:lnTo>
                  <a:lnTo>
                    <a:pt x="66814" y="43271"/>
                  </a:lnTo>
                  <a:lnTo>
                    <a:pt x="66556" y="43240"/>
                  </a:lnTo>
                  <a:lnTo>
                    <a:pt x="66308" y="43219"/>
                  </a:lnTo>
                  <a:lnTo>
                    <a:pt x="65863" y="43219"/>
                  </a:lnTo>
                  <a:lnTo>
                    <a:pt x="65667" y="43240"/>
                  </a:lnTo>
                  <a:lnTo>
                    <a:pt x="65429" y="43281"/>
                  </a:lnTo>
                  <a:lnTo>
                    <a:pt x="65201" y="43333"/>
                  </a:lnTo>
                  <a:lnTo>
                    <a:pt x="64974" y="43384"/>
                  </a:lnTo>
                  <a:lnTo>
                    <a:pt x="64767" y="43457"/>
                  </a:lnTo>
                  <a:lnTo>
                    <a:pt x="64550" y="43529"/>
                  </a:lnTo>
                  <a:lnTo>
                    <a:pt x="64353" y="43612"/>
                  </a:lnTo>
                  <a:lnTo>
                    <a:pt x="64157" y="43695"/>
                  </a:lnTo>
                  <a:lnTo>
                    <a:pt x="63961" y="43788"/>
                  </a:lnTo>
                  <a:lnTo>
                    <a:pt x="63774" y="43891"/>
                  </a:lnTo>
                  <a:lnTo>
                    <a:pt x="63599" y="44005"/>
                  </a:lnTo>
                  <a:lnTo>
                    <a:pt x="63413" y="44119"/>
                  </a:lnTo>
                  <a:lnTo>
                    <a:pt x="63247" y="44232"/>
                  </a:lnTo>
                  <a:lnTo>
                    <a:pt x="62906" y="44491"/>
                  </a:lnTo>
                  <a:lnTo>
                    <a:pt x="62585" y="44760"/>
                  </a:lnTo>
                  <a:lnTo>
                    <a:pt x="62275" y="45049"/>
                  </a:lnTo>
                  <a:lnTo>
                    <a:pt x="61965" y="45349"/>
                  </a:lnTo>
                  <a:lnTo>
                    <a:pt x="61665" y="45659"/>
                  </a:lnTo>
                  <a:lnTo>
                    <a:pt x="61365" y="45969"/>
                  </a:lnTo>
                  <a:lnTo>
                    <a:pt x="60755" y="46610"/>
                  </a:lnTo>
                  <a:lnTo>
                    <a:pt x="60445" y="46921"/>
                  </a:lnTo>
                  <a:lnTo>
                    <a:pt x="60114" y="47241"/>
                  </a:lnTo>
                  <a:lnTo>
                    <a:pt x="59928" y="47407"/>
                  </a:lnTo>
                  <a:lnTo>
                    <a:pt x="59732" y="47562"/>
                  </a:lnTo>
                  <a:lnTo>
                    <a:pt x="59546" y="47686"/>
                  </a:lnTo>
                  <a:lnTo>
                    <a:pt x="59360" y="47799"/>
                  </a:lnTo>
                  <a:lnTo>
                    <a:pt x="59163" y="47903"/>
                  </a:lnTo>
                  <a:lnTo>
                    <a:pt x="58977" y="47996"/>
                  </a:lnTo>
                  <a:lnTo>
                    <a:pt x="58791" y="48068"/>
                  </a:lnTo>
                  <a:lnTo>
                    <a:pt x="58594" y="48141"/>
                  </a:lnTo>
                  <a:lnTo>
                    <a:pt x="58202" y="48265"/>
                  </a:lnTo>
                  <a:lnTo>
                    <a:pt x="57788" y="48389"/>
                  </a:lnTo>
                  <a:lnTo>
                    <a:pt x="57364" y="48523"/>
                  </a:lnTo>
                  <a:lnTo>
                    <a:pt x="57137" y="48596"/>
                  </a:lnTo>
                  <a:lnTo>
                    <a:pt x="56909" y="48689"/>
                  </a:lnTo>
                  <a:lnTo>
                    <a:pt x="56754" y="48751"/>
                  </a:lnTo>
                  <a:lnTo>
                    <a:pt x="56609" y="48813"/>
                  </a:lnTo>
                  <a:lnTo>
                    <a:pt x="56464" y="48885"/>
                  </a:lnTo>
                  <a:lnTo>
                    <a:pt x="56320" y="48968"/>
                  </a:lnTo>
                  <a:lnTo>
                    <a:pt x="56185" y="49051"/>
                  </a:lnTo>
                  <a:lnTo>
                    <a:pt x="56061" y="49144"/>
                  </a:lnTo>
                  <a:lnTo>
                    <a:pt x="55948" y="49237"/>
                  </a:lnTo>
                  <a:lnTo>
                    <a:pt x="55834" y="49350"/>
                  </a:lnTo>
                  <a:lnTo>
                    <a:pt x="55730" y="49454"/>
                  </a:lnTo>
                  <a:lnTo>
                    <a:pt x="55627" y="49578"/>
                  </a:lnTo>
                  <a:lnTo>
                    <a:pt x="55544" y="49702"/>
                  </a:lnTo>
                  <a:lnTo>
                    <a:pt x="55462" y="49836"/>
                  </a:lnTo>
                  <a:lnTo>
                    <a:pt x="55400" y="49981"/>
                  </a:lnTo>
                  <a:lnTo>
                    <a:pt x="55348" y="50136"/>
                  </a:lnTo>
                  <a:lnTo>
                    <a:pt x="55296" y="50291"/>
                  </a:lnTo>
                  <a:lnTo>
                    <a:pt x="55265" y="50457"/>
                  </a:lnTo>
                  <a:lnTo>
                    <a:pt x="55255" y="50570"/>
                  </a:lnTo>
                  <a:lnTo>
                    <a:pt x="55255" y="50674"/>
                  </a:lnTo>
                  <a:lnTo>
                    <a:pt x="55255" y="50777"/>
                  </a:lnTo>
                  <a:lnTo>
                    <a:pt x="55255" y="50870"/>
                  </a:lnTo>
                  <a:lnTo>
                    <a:pt x="55286" y="51067"/>
                  </a:lnTo>
                  <a:lnTo>
                    <a:pt x="55337" y="51253"/>
                  </a:lnTo>
                  <a:lnTo>
                    <a:pt x="55389" y="51439"/>
                  </a:lnTo>
                  <a:lnTo>
                    <a:pt x="55451" y="51625"/>
                  </a:lnTo>
                  <a:lnTo>
                    <a:pt x="55524" y="51811"/>
                  </a:lnTo>
                  <a:lnTo>
                    <a:pt x="55575" y="52008"/>
                  </a:lnTo>
                  <a:lnTo>
                    <a:pt x="55668" y="52390"/>
                  </a:lnTo>
                  <a:lnTo>
                    <a:pt x="55699" y="52587"/>
                  </a:lnTo>
                  <a:lnTo>
                    <a:pt x="55730" y="52762"/>
                  </a:lnTo>
                  <a:lnTo>
                    <a:pt x="55751" y="52948"/>
                  </a:lnTo>
                  <a:lnTo>
                    <a:pt x="55761" y="53135"/>
                  </a:lnTo>
                  <a:lnTo>
                    <a:pt x="55772" y="53310"/>
                  </a:lnTo>
                  <a:lnTo>
                    <a:pt x="55761" y="53486"/>
                  </a:lnTo>
                  <a:lnTo>
                    <a:pt x="55751" y="53662"/>
                  </a:lnTo>
                  <a:lnTo>
                    <a:pt x="55730" y="53838"/>
                  </a:lnTo>
                  <a:lnTo>
                    <a:pt x="55699" y="54024"/>
                  </a:lnTo>
                  <a:lnTo>
                    <a:pt x="55658" y="54200"/>
                  </a:lnTo>
                  <a:lnTo>
                    <a:pt x="55606" y="54375"/>
                  </a:lnTo>
                  <a:lnTo>
                    <a:pt x="55544" y="54561"/>
                  </a:lnTo>
                  <a:lnTo>
                    <a:pt x="55472" y="54748"/>
                  </a:lnTo>
                  <a:lnTo>
                    <a:pt x="55389" y="54934"/>
                  </a:lnTo>
                  <a:lnTo>
                    <a:pt x="55255" y="55213"/>
                  </a:lnTo>
                  <a:lnTo>
                    <a:pt x="55100" y="55482"/>
                  </a:lnTo>
                  <a:lnTo>
                    <a:pt x="54924" y="55730"/>
                  </a:lnTo>
                  <a:lnTo>
                    <a:pt x="54748" y="55978"/>
                  </a:lnTo>
                  <a:lnTo>
                    <a:pt x="54552" y="56205"/>
                  </a:lnTo>
                  <a:lnTo>
                    <a:pt x="54345" y="56423"/>
                  </a:lnTo>
                  <a:lnTo>
                    <a:pt x="54117" y="56640"/>
                  </a:lnTo>
                  <a:lnTo>
                    <a:pt x="53890" y="56846"/>
                  </a:lnTo>
                  <a:lnTo>
                    <a:pt x="53662" y="57043"/>
                  </a:lnTo>
                  <a:lnTo>
                    <a:pt x="53414" y="57229"/>
                  </a:lnTo>
                  <a:lnTo>
                    <a:pt x="53166" y="57405"/>
                  </a:lnTo>
                  <a:lnTo>
                    <a:pt x="52918" y="57581"/>
                  </a:lnTo>
                  <a:lnTo>
                    <a:pt x="52660" y="57756"/>
                  </a:lnTo>
                  <a:lnTo>
                    <a:pt x="52401" y="57911"/>
                  </a:lnTo>
                  <a:lnTo>
                    <a:pt x="51884" y="58222"/>
                  </a:lnTo>
                  <a:lnTo>
                    <a:pt x="51284" y="58563"/>
                  </a:lnTo>
                  <a:lnTo>
                    <a:pt x="50695" y="58883"/>
                  </a:lnTo>
                  <a:lnTo>
                    <a:pt x="50095" y="59204"/>
                  </a:lnTo>
                  <a:lnTo>
                    <a:pt x="49485" y="59514"/>
                  </a:lnTo>
                  <a:lnTo>
                    <a:pt x="48276" y="60134"/>
                  </a:lnTo>
                  <a:lnTo>
                    <a:pt x="47066" y="60744"/>
                  </a:lnTo>
                  <a:lnTo>
                    <a:pt x="46601" y="60972"/>
                  </a:lnTo>
                  <a:lnTo>
                    <a:pt x="46115" y="61199"/>
                  </a:lnTo>
                  <a:lnTo>
                    <a:pt x="45608" y="61417"/>
                  </a:lnTo>
                  <a:lnTo>
                    <a:pt x="45101" y="61654"/>
                  </a:lnTo>
                  <a:lnTo>
                    <a:pt x="44605" y="61902"/>
                  </a:lnTo>
                  <a:lnTo>
                    <a:pt x="44357" y="62027"/>
                  </a:lnTo>
                  <a:lnTo>
                    <a:pt x="44130" y="62161"/>
                  </a:lnTo>
                  <a:lnTo>
                    <a:pt x="43902" y="62306"/>
                  </a:lnTo>
                  <a:lnTo>
                    <a:pt x="43685" y="62461"/>
                  </a:lnTo>
                  <a:lnTo>
                    <a:pt x="43488" y="62616"/>
                  </a:lnTo>
                  <a:lnTo>
                    <a:pt x="43292" y="62781"/>
                  </a:lnTo>
                  <a:lnTo>
                    <a:pt x="43178" y="62905"/>
                  </a:lnTo>
                  <a:lnTo>
                    <a:pt x="43065" y="63029"/>
                  </a:lnTo>
                  <a:lnTo>
                    <a:pt x="42961" y="63154"/>
                  </a:lnTo>
                  <a:lnTo>
                    <a:pt x="42878" y="63278"/>
                  </a:lnTo>
                  <a:lnTo>
                    <a:pt x="42806" y="63402"/>
                  </a:lnTo>
                  <a:lnTo>
                    <a:pt x="42744" y="63526"/>
                  </a:lnTo>
                  <a:lnTo>
                    <a:pt x="42692" y="63650"/>
                  </a:lnTo>
                  <a:lnTo>
                    <a:pt x="42651" y="63784"/>
                  </a:lnTo>
                  <a:lnTo>
                    <a:pt x="42620" y="63908"/>
                  </a:lnTo>
                  <a:lnTo>
                    <a:pt x="42599" y="64053"/>
                  </a:lnTo>
                  <a:lnTo>
                    <a:pt x="42589" y="64187"/>
                  </a:lnTo>
                  <a:lnTo>
                    <a:pt x="42589" y="64332"/>
                  </a:lnTo>
                  <a:lnTo>
                    <a:pt x="42599" y="64477"/>
                  </a:lnTo>
                  <a:lnTo>
                    <a:pt x="42620" y="64632"/>
                  </a:lnTo>
                  <a:lnTo>
                    <a:pt x="42641" y="64787"/>
                  </a:lnTo>
                  <a:lnTo>
                    <a:pt x="42682" y="64953"/>
                  </a:lnTo>
                  <a:lnTo>
                    <a:pt x="42713" y="65077"/>
                  </a:lnTo>
                  <a:lnTo>
                    <a:pt x="42754" y="65201"/>
                  </a:lnTo>
                  <a:lnTo>
                    <a:pt x="42858" y="65428"/>
                  </a:lnTo>
                  <a:lnTo>
                    <a:pt x="42961" y="65645"/>
                  </a:lnTo>
                  <a:lnTo>
                    <a:pt x="43065" y="65852"/>
                  </a:lnTo>
                  <a:lnTo>
                    <a:pt x="43106" y="65956"/>
                  </a:lnTo>
                  <a:lnTo>
                    <a:pt x="43147" y="66069"/>
                  </a:lnTo>
                  <a:lnTo>
                    <a:pt x="43189" y="66183"/>
                  </a:lnTo>
                  <a:lnTo>
                    <a:pt x="43209" y="66297"/>
                  </a:lnTo>
                  <a:lnTo>
                    <a:pt x="43230" y="66421"/>
                  </a:lnTo>
                  <a:lnTo>
                    <a:pt x="43230" y="66555"/>
                  </a:lnTo>
                  <a:lnTo>
                    <a:pt x="43220" y="66690"/>
                  </a:lnTo>
                  <a:lnTo>
                    <a:pt x="43199" y="66845"/>
                  </a:lnTo>
                  <a:lnTo>
                    <a:pt x="43158" y="67031"/>
                  </a:lnTo>
                  <a:lnTo>
                    <a:pt x="43096" y="67207"/>
                  </a:lnTo>
                  <a:lnTo>
                    <a:pt x="43023" y="67372"/>
                  </a:lnTo>
                  <a:lnTo>
                    <a:pt x="42930" y="67517"/>
                  </a:lnTo>
                  <a:lnTo>
                    <a:pt x="42837" y="67641"/>
                  </a:lnTo>
                  <a:lnTo>
                    <a:pt x="42734" y="67765"/>
                  </a:lnTo>
                  <a:lnTo>
                    <a:pt x="42610" y="67868"/>
                  </a:lnTo>
                  <a:lnTo>
                    <a:pt x="42486" y="67961"/>
                  </a:lnTo>
                  <a:lnTo>
                    <a:pt x="42351" y="68044"/>
                  </a:lnTo>
                  <a:lnTo>
                    <a:pt x="42206" y="68116"/>
                  </a:lnTo>
                  <a:lnTo>
                    <a:pt x="42051" y="68179"/>
                  </a:lnTo>
                  <a:lnTo>
                    <a:pt x="41896" y="68230"/>
                  </a:lnTo>
                  <a:lnTo>
                    <a:pt x="41731" y="68282"/>
                  </a:lnTo>
                  <a:lnTo>
                    <a:pt x="41555" y="68323"/>
                  </a:lnTo>
                  <a:lnTo>
                    <a:pt x="41203" y="68385"/>
                  </a:lnTo>
                  <a:lnTo>
                    <a:pt x="40955" y="68437"/>
                  </a:lnTo>
                  <a:lnTo>
                    <a:pt x="40707" y="68489"/>
                  </a:lnTo>
                  <a:lnTo>
                    <a:pt x="40459" y="68551"/>
                  </a:lnTo>
                  <a:lnTo>
                    <a:pt x="40211" y="68633"/>
                  </a:lnTo>
                  <a:lnTo>
                    <a:pt x="39973" y="68716"/>
                  </a:lnTo>
                  <a:lnTo>
                    <a:pt x="39746" y="68820"/>
                  </a:lnTo>
                  <a:lnTo>
                    <a:pt x="39528" y="68923"/>
                  </a:lnTo>
                  <a:lnTo>
                    <a:pt x="39322" y="69047"/>
                  </a:lnTo>
                  <a:lnTo>
                    <a:pt x="39125" y="69181"/>
                  </a:lnTo>
                  <a:lnTo>
                    <a:pt x="38949" y="69326"/>
                  </a:lnTo>
                  <a:lnTo>
                    <a:pt x="38784" y="69471"/>
                  </a:lnTo>
                  <a:lnTo>
                    <a:pt x="38629" y="69636"/>
                  </a:lnTo>
                  <a:lnTo>
                    <a:pt x="38495" y="69812"/>
                  </a:lnTo>
                  <a:lnTo>
                    <a:pt x="38381" y="69998"/>
                  </a:lnTo>
                  <a:lnTo>
                    <a:pt x="38288" y="70195"/>
                  </a:lnTo>
                  <a:lnTo>
                    <a:pt x="38257" y="70298"/>
                  </a:lnTo>
                  <a:lnTo>
                    <a:pt x="38226" y="70402"/>
                  </a:lnTo>
                  <a:lnTo>
                    <a:pt x="37967" y="70329"/>
                  </a:lnTo>
                  <a:lnTo>
                    <a:pt x="37709" y="70246"/>
                  </a:lnTo>
                  <a:lnTo>
                    <a:pt x="37440" y="70143"/>
                  </a:lnTo>
                  <a:lnTo>
                    <a:pt x="37181" y="70019"/>
                  </a:lnTo>
                  <a:lnTo>
                    <a:pt x="36913" y="69895"/>
                  </a:lnTo>
                  <a:lnTo>
                    <a:pt x="36654" y="69750"/>
                  </a:lnTo>
                  <a:lnTo>
                    <a:pt x="36127" y="69461"/>
                  </a:lnTo>
                  <a:lnTo>
                    <a:pt x="35589" y="69181"/>
                  </a:lnTo>
                  <a:lnTo>
                    <a:pt x="35331" y="69057"/>
                  </a:lnTo>
                  <a:lnTo>
                    <a:pt x="35062" y="68944"/>
                  </a:lnTo>
                  <a:lnTo>
                    <a:pt x="34793" y="68840"/>
                  </a:lnTo>
                  <a:lnTo>
                    <a:pt x="34524" y="68758"/>
                  </a:lnTo>
                  <a:lnTo>
                    <a:pt x="34255" y="68696"/>
                  </a:lnTo>
                  <a:lnTo>
                    <a:pt x="34131" y="68675"/>
                  </a:lnTo>
                  <a:lnTo>
                    <a:pt x="33997" y="68664"/>
                  </a:lnTo>
                  <a:lnTo>
                    <a:pt x="33759" y="68654"/>
                  </a:lnTo>
                  <a:lnTo>
                    <a:pt x="33532" y="68654"/>
                  </a:lnTo>
                  <a:lnTo>
                    <a:pt x="33314" y="68664"/>
                  </a:lnTo>
                  <a:lnTo>
                    <a:pt x="33097" y="68696"/>
                  </a:lnTo>
                  <a:lnTo>
                    <a:pt x="32891" y="68737"/>
                  </a:lnTo>
                  <a:lnTo>
                    <a:pt x="32694" y="68789"/>
                  </a:lnTo>
                  <a:lnTo>
                    <a:pt x="32498" y="68851"/>
                  </a:lnTo>
                  <a:lnTo>
                    <a:pt x="32312" y="68933"/>
                  </a:lnTo>
                  <a:lnTo>
                    <a:pt x="32136" y="69026"/>
                  </a:lnTo>
                  <a:lnTo>
                    <a:pt x="31960" y="69130"/>
                  </a:lnTo>
                  <a:lnTo>
                    <a:pt x="31795" y="69243"/>
                  </a:lnTo>
                  <a:lnTo>
                    <a:pt x="31629" y="69378"/>
                  </a:lnTo>
                  <a:lnTo>
                    <a:pt x="31474" y="69523"/>
                  </a:lnTo>
                  <a:lnTo>
                    <a:pt x="31329" y="69688"/>
                  </a:lnTo>
                  <a:lnTo>
                    <a:pt x="31185" y="69864"/>
                  </a:lnTo>
                  <a:lnTo>
                    <a:pt x="31050" y="70050"/>
                  </a:lnTo>
                  <a:lnTo>
                    <a:pt x="31009" y="70112"/>
                  </a:lnTo>
                  <a:lnTo>
                    <a:pt x="30978" y="70174"/>
                  </a:lnTo>
                  <a:lnTo>
                    <a:pt x="30926" y="70319"/>
                  </a:lnTo>
                  <a:lnTo>
                    <a:pt x="30905" y="70464"/>
                  </a:lnTo>
                  <a:lnTo>
                    <a:pt x="30895" y="70608"/>
                  </a:lnTo>
                  <a:lnTo>
                    <a:pt x="30905" y="70763"/>
                  </a:lnTo>
                  <a:lnTo>
                    <a:pt x="30936" y="70908"/>
                  </a:lnTo>
                  <a:lnTo>
                    <a:pt x="30988" y="71053"/>
                  </a:lnTo>
                  <a:lnTo>
                    <a:pt x="31050" y="71177"/>
                  </a:lnTo>
                  <a:lnTo>
                    <a:pt x="31278" y="71580"/>
                  </a:lnTo>
                  <a:lnTo>
                    <a:pt x="31474" y="71973"/>
                  </a:lnTo>
                  <a:lnTo>
                    <a:pt x="31557" y="72170"/>
                  </a:lnTo>
                  <a:lnTo>
                    <a:pt x="31639" y="72366"/>
                  </a:lnTo>
                  <a:lnTo>
                    <a:pt x="31712" y="72562"/>
                  </a:lnTo>
                  <a:lnTo>
                    <a:pt x="31784" y="72759"/>
                  </a:lnTo>
                  <a:lnTo>
                    <a:pt x="31846" y="72966"/>
                  </a:lnTo>
                  <a:lnTo>
                    <a:pt x="31898" y="73172"/>
                  </a:lnTo>
                  <a:lnTo>
                    <a:pt x="31950" y="73379"/>
                  </a:lnTo>
                  <a:lnTo>
                    <a:pt x="31991" y="73586"/>
                  </a:lnTo>
                  <a:lnTo>
                    <a:pt x="32032" y="73803"/>
                  </a:lnTo>
                  <a:lnTo>
                    <a:pt x="32063" y="74020"/>
                  </a:lnTo>
                  <a:lnTo>
                    <a:pt x="32084" y="74248"/>
                  </a:lnTo>
                  <a:lnTo>
                    <a:pt x="32105" y="74475"/>
                  </a:lnTo>
                  <a:lnTo>
                    <a:pt x="32125" y="74620"/>
                  </a:lnTo>
                  <a:lnTo>
                    <a:pt x="32156" y="74754"/>
                  </a:lnTo>
                  <a:lnTo>
                    <a:pt x="31970" y="74847"/>
                  </a:lnTo>
                  <a:lnTo>
                    <a:pt x="31774" y="74930"/>
                  </a:lnTo>
                  <a:lnTo>
                    <a:pt x="31577" y="74992"/>
                  </a:lnTo>
                  <a:lnTo>
                    <a:pt x="31381" y="75044"/>
                  </a:lnTo>
                  <a:lnTo>
                    <a:pt x="31185" y="75085"/>
                  </a:lnTo>
                  <a:lnTo>
                    <a:pt x="30978" y="75127"/>
                  </a:lnTo>
                  <a:lnTo>
                    <a:pt x="30771" y="75147"/>
                  </a:lnTo>
                  <a:lnTo>
                    <a:pt x="30564" y="75168"/>
                  </a:lnTo>
                  <a:lnTo>
                    <a:pt x="30151" y="75168"/>
                  </a:lnTo>
                  <a:lnTo>
                    <a:pt x="29727" y="75158"/>
                  </a:lnTo>
                  <a:lnTo>
                    <a:pt x="29292" y="75116"/>
                  </a:lnTo>
                  <a:lnTo>
                    <a:pt x="28868" y="75054"/>
                  </a:lnTo>
                  <a:lnTo>
                    <a:pt x="28434" y="74992"/>
                  </a:lnTo>
                  <a:lnTo>
                    <a:pt x="28000" y="74920"/>
                  </a:lnTo>
                  <a:lnTo>
                    <a:pt x="27131" y="74775"/>
                  </a:lnTo>
                  <a:lnTo>
                    <a:pt x="26708" y="74713"/>
                  </a:lnTo>
                  <a:lnTo>
                    <a:pt x="26284" y="74672"/>
                  </a:lnTo>
                  <a:lnTo>
                    <a:pt x="25870" y="74651"/>
                  </a:lnTo>
                  <a:lnTo>
                    <a:pt x="25663" y="74641"/>
                  </a:lnTo>
                  <a:lnTo>
                    <a:pt x="25456" y="74651"/>
                  </a:lnTo>
                  <a:lnTo>
                    <a:pt x="25229" y="74661"/>
                  </a:lnTo>
                  <a:lnTo>
                    <a:pt x="25012" y="74682"/>
                  </a:lnTo>
                  <a:lnTo>
                    <a:pt x="24784" y="74703"/>
                  </a:lnTo>
                  <a:lnTo>
                    <a:pt x="24567" y="74744"/>
                  </a:lnTo>
                  <a:lnTo>
                    <a:pt x="24340" y="74785"/>
                  </a:lnTo>
                  <a:lnTo>
                    <a:pt x="24123" y="74827"/>
                  </a:lnTo>
                  <a:lnTo>
                    <a:pt x="23688" y="74941"/>
                  </a:lnTo>
                  <a:lnTo>
                    <a:pt x="23254" y="75065"/>
                  </a:lnTo>
                  <a:lnTo>
                    <a:pt x="22820" y="75220"/>
                  </a:lnTo>
                  <a:lnTo>
                    <a:pt x="22396" y="75385"/>
                  </a:lnTo>
                  <a:lnTo>
                    <a:pt x="21972" y="75561"/>
                  </a:lnTo>
                  <a:lnTo>
                    <a:pt x="21559" y="75747"/>
                  </a:lnTo>
                  <a:lnTo>
                    <a:pt x="21145" y="75943"/>
                  </a:lnTo>
                  <a:lnTo>
                    <a:pt x="20318" y="76357"/>
                  </a:lnTo>
                  <a:lnTo>
                    <a:pt x="19511" y="76760"/>
                  </a:lnTo>
                  <a:lnTo>
                    <a:pt x="18705" y="77153"/>
                  </a:lnTo>
                  <a:lnTo>
                    <a:pt x="18622" y="77205"/>
                  </a:lnTo>
                  <a:lnTo>
                    <a:pt x="18550" y="77246"/>
                  </a:lnTo>
                  <a:lnTo>
                    <a:pt x="18477" y="77298"/>
                  </a:lnTo>
                  <a:lnTo>
                    <a:pt x="18415" y="77360"/>
                  </a:lnTo>
                  <a:lnTo>
                    <a:pt x="18364" y="77422"/>
                  </a:lnTo>
                  <a:lnTo>
                    <a:pt x="18312" y="77484"/>
                  </a:lnTo>
                  <a:lnTo>
                    <a:pt x="18271" y="77556"/>
                  </a:lnTo>
                  <a:lnTo>
                    <a:pt x="18229" y="77618"/>
                  </a:lnTo>
                  <a:lnTo>
                    <a:pt x="18209" y="77691"/>
                  </a:lnTo>
                  <a:lnTo>
                    <a:pt x="18188" y="77774"/>
                  </a:lnTo>
                  <a:lnTo>
                    <a:pt x="18157" y="77929"/>
                  </a:lnTo>
                  <a:lnTo>
                    <a:pt x="18157" y="78084"/>
                  </a:lnTo>
                  <a:lnTo>
                    <a:pt x="18178" y="78239"/>
                  </a:lnTo>
                  <a:lnTo>
                    <a:pt x="18219" y="78394"/>
                  </a:lnTo>
                  <a:lnTo>
                    <a:pt x="18281" y="78549"/>
                  </a:lnTo>
                  <a:lnTo>
                    <a:pt x="18353" y="78694"/>
                  </a:lnTo>
                  <a:lnTo>
                    <a:pt x="18446" y="78828"/>
                  </a:lnTo>
                  <a:lnTo>
                    <a:pt x="18560" y="78952"/>
                  </a:lnTo>
                  <a:lnTo>
                    <a:pt x="18684" y="79056"/>
                  </a:lnTo>
                  <a:lnTo>
                    <a:pt x="18829" y="79138"/>
                  </a:lnTo>
                  <a:lnTo>
                    <a:pt x="18901" y="79180"/>
                  </a:lnTo>
                  <a:lnTo>
                    <a:pt x="18974" y="79211"/>
                  </a:lnTo>
                  <a:lnTo>
                    <a:pt x="19315" y="79324"/>
                  </a:lnTo>
                  <a:lnTo>
                    <a:pt x="19656" y="79459"/>
                  </a:lnTo>
                  <a:lnTo>
                    <a:pt x="19821" y="79521"/>
                  </a:lnTo>
                  <a:lnTo>
                    <a:pt x="19977" y="79604"/>
                  </a:lnTo>
                  <a:lnTo>
                    <a:pt x="20132" y="79676"/>
                  </a:lnTo>
                  <a:lnTo>
                    <a:pt x="20287" y="79769"/>
                  </a:lnTo>
                  <a:lnTo>
                    <a:pt x="20421" y="79862"/>
                  </a:lnTo>
                  <a:lnTo>
                    <a:pt x="20556" y="79976"/>
                  </a:lnTo>
                  <a:lnTo>
                    <a:pt x="20690" y="80090"/>
                  </a:lnTo>
                  <a:lnTo>
                    <a:pt x="20804" y="80214"/>
                  </a:lnTo>
                  <a:lnTo>
                    <a:pt x="20907" y="80358"/>
                  </a:lnTo>
                  <a:lnTo>
                    <a:pt x="21000" y="80514"/>
                  </a:lnTo>
                  <a:lnTo>
                    <a:pt x="21083" y="80679"/>
                  </a:lnTo>
                  <a:lnTo>
                    <a:pt x="21155" y="80865"/>
                  </a:lnTo>
                  <a:lnTo>
                    <a:pt x="21176" y="80948"/>
                  </a:lnTo>
                  <a:lnTo>
                    <a:pt x="21186" y="81020"/>
                  </a:lnTo>
                  <a:lnTo>
                    <a:pt x="21207" y="81175"/>
                  </a:lnTo>
                  <a:lnTo>
                    <a:pt x="21207" y="81330"/>
                  </a:lnTo>
                  <a:lnTo>
                    <a:pt x="21207" y="81496"/>
                  </a:lnTo>
                  <a:lnTo>
                    <a:pt x="21207" y="81651"/>
                  </a:lnTo>
                  <a:lnTo>
                    <a:pt x="21217" y="81816"/>
                  </a:lnTo>
                  <a:lnTo>
                    <a:pt x="21238" y="81899"/>
                  </a:lnTo>
                  <a:lnTo>
                    <a:pt x="21259" y="81982"/>
                  </a:lnTo>
                  <a:lnTo>
                    <a:pt x="21279" y="82054"/>
                  </a:lnTo>
                  <a:lnTo>
                    <a:pt x="21321" y="82137"/>
                  </a:lnTo>
                  <a:lnTo>
                    <a:pt x="21403" y="82282"/>
                  </a:lnTo>
                  <a:lnTo>
                    <a:pt x="21486" y="82406"/>
                  </a:lnTo>
                  <a:lnTo>
                    <a:pt x="21590" y="82530"/>
                  </a:lnTo>
                  <a:lnTo>
                    <a:pt x="21703" y="82633"/>
                  </a:lnTo>
                  <a:lnTo>
                    <a:pt x="21817" y="82726"/>
                  </a:lnTo>
                  <a:lnTo>
                    <a:pt x="21941" y="82809"/>
                  </a:lnTo>
                  <a:lnTo>
                    <a:pt x="22075" y="82881"/>
                  </a:lnTo>
                  <a:lnTo>
                    <a:pt x="22210" y="82943"/>
                  </a:lnTo>
                  <a:lnTo>
                    <a:pt x="22344" y="82995"/>
                  </a:lnTo>
                  <a:lnTo>
                    <a:pt x="22489" y="83036"/>
                  </a:lnTo>
                  <a:lnTo>
                    <a:pt x="22644" y="83078"/>
                  </a:lnTo>
                  <a:lnTo>
                    <a:pt x="22789" y="83109"/>
                  </a:lnTo>
                  <a:lnTo>
                    <a:pt x="22944" y="83129"/>
                  </a:lnTo>
                  <a:lnTo>
                    <a:pt x="23099" y="83140"/>
                  </a:lnTo>
                  <a:lnTo>
                    <a:pt x="23409" y="83160"/>
                  </a:lnTo>
                  <a:lnTo>
                    <a:pt x="23750" y="83160"/>
                  </a:lnTo>
                  <a:lnTo>
                    <a:pt x="24081" y="83171"/>
                  </a:lnTo>
                  <a:lnTo>
                    <a:pt x="24402" y="83191"/>
                  </a:lnTo>
                  <a:lnTo>
                    <a:pt x="24712" y="83222"/>
                  </a:lnTo>
                  <a:lnTo>
                    <a:pt x="25012" y="83253"/>
                  </a:lnTo>
                  <a:lnTo>
                    <a:pt x="25301" y="83295"/>
                  </a:lnTo>
                  <a:lnTo>
                    <a:pt x="25591" y="83357"/>
                  </a:lnTo>
                  <a:lnTo>
                    <a:pt x="25880" y="83419"/>
                  </a:lnTo>
                  <a:lnTo>
                    <a:pt x="26160" y="83491"/>
                  </a:lnTo>
                  <a:lnTo>
                    <a:pt x="26439" y="83574"/>
                  </a:lnTo>
                  <a:lnTo>
                    <a:pt x="26718" y="83667"/>
                  </a:lnTo>
                  <a:lnTo>
                    <a:pt x="27007" y="83781"/>
                  </a:lnTo>
                  <a:lnTo>
                    <a:pt x="27287" y="83895"/>
                  </a:lnTo>
                  <a:lnTo>
                    <a:pt x="27576" y="84039"/>
                  </a:lnTo>
                  <a:lnTo>
                    <a:pt x="27876" y="84184"/>
                  </a:lnTo>
                  <a:lnTo>
                    <a:pt x="28176" y="84349"/>
                  </a:lnTo>
                  <a:lnTo>
                    <a:pt x="29210" y="84928"/>
                  </a:lnTo>
                  <a:lnTo>
                    <a:pt x="29747" y="85239"/>
                  </a:lnTo>
                  <a:lnTo>
                    <a:pt x="30016" y="85414"/>
                  </a:lnTo>
                  <a:lnTo>
                    <a:pt x="30275" y="85580"/>
                  </a:lnTo>
                  <a:lnTo>
                    <a:pt x="30533" y="85766"/>
                  </a:lnTo>
                  <a:lnTo>
                    <a:pt x="30781" y="85952"/>
                  </a:lnTo>
                  <a:lnTo>
                    <a:pt x="31019" y="86159"/>
                  </a:lnTo>
                  <a:lnTo>
                    <a:pt x="31247" y="86366"/>
                  </a:lnTo>
                  <a:lnTo>
                    <a:pt x="31453" y="86583"/>
                  </a:lnTo>
                  <a:lnTo>
                    <a:pt x="31639" y="86810"/>
                  </a:lnTo>
                  <a:lnTo>
                    <a:pt x="31815" y="87048"/>
                  </a:lnTo>
                  <a:lnTo>
                    <a:pt x="31888" y="87172"/>
                  </a:lnTo>
                  <a:lnTo>
                    <a:pt x="31960" y="87296"/>
                  </a:lnTo>
                  <a:lnTo>
                    <a:pt x="32022" y="87431"/>
                  </a:lnTo>
                  <a:lnTo>
                    <a:pt x="32084" y="87565"/>
                  </a:lnTo>
                  <a:lnTo>
                    <a:pt x="32125" y="87699"/>
                  </a:lnTo>
                  <a:lnTo>
                    <a:pt x="32156" y="87834"/>
                  </a:lnTo>
                  <a:lnTo>
                    <a:pt x="32177" y="87968"/>
                  </a:lnTo>
                  <a:lnTo>
                    <a:pt x="32187" y="88092"/>
                  </a:lnTo>
                  <a:lnTo>
                    <a:pt x="32187" y="88227"/>
                  </a:lnTo>
                  <a:lnTo>
                    <a:pt x="32187" y="88351"/>
                  </a:lnTo>
                  <a:lnTo>
                    <a:pt x="32156" y="88609"/>
                  </a:lnTo>
                  <a:lnTo>
                    <a:pt x="32115" y="88857"/>
                  </a:lnTo>
                  <a:lnTo>
                    <a:pt x="32053" y="89116"/>
                  </a:lnTo>
                  <a:lnTo>
                    <a:pt x="31981" y="89364"/>
                  </a:lnTo>
                  <a:lnTo>
                    <a:pt x="31919" y="89612"/>
                  </a:lnTo>
                  <a:lnTo>
                    <a:pt x="31857" y="89860"/>
                  </a:lnTo>
                  <a:lnTo>
                    <a:pt x="31815" y="90109"/>
                  </a:lnTo>
                  <a:lnTo>
                    <a:pt x="31795" y="90233"/>
                  </a:lnTo>
                  <a:lnTo>
                    <a:pt x="31795" y="90357"/>
                  </a:lnTo>
                  <a:lnTo>
                    <a:pt x="31784" y="90481"/>
                  </a:lnTo>
                  <a:lnTo>
                    <a:pt x="31795" y="90605"/>
                  </a:lnTo>
                  <a:lnTo>
                    <a:pt x="31805" y="90729"/>
                  </a:lnTo>
                  <a:lnTo>
                    <a:pt x="31826" y="90853"/>
                  </a:lnTo>
                  <a:lnTo>
                    <a:pt x="31867" y="90977"/>
                  </a:lnTo>
                  <a:lnTo>
                    <a:pt x="31908" y="91111"/>
                  </a:lnTo>
                  <a:lnTo>
                    <a:pt x="31960" y="91236"/>
                  </a:lnTo>
                  <a:lnTo>
                    <a:pt x="32032" y="91360"/>
                  </a:lnTo>
                  <a:lnTo>
                    <a:pt x="32125" y="91504"/>
                  </a:lnTo>
                  <a:lnTo>
                    <a:pt x="32229" y="91618"/>
                  </a:lnTo>
                  <a:lnTo>
                    <a:pt x="32343" y="91721"/>
                  </a:lnTo>
                  <a:lnTo>
                    <a:pt x="32477" y="91815"/>
                  </a:lnTo>
                  <a:lnTo>
                    <a:pt x="32601" y="91887"/>
                  </a:lnTo>
                  <a:lnTo>
                    <a:pt x="32735" y="91959"/>
                  </a:lnTo>
                  <a:lnTo>
                    <a:pt x="33025" y="92083"/>
                  </a:lnTo>
                  <a:lnTo>
                    <a:pt x="33304" y="92197"/>
                  </a:lnTo>
                  <a:lnTo>
                    <a:pt x="33449" y="92259"/>
                  </a:lnTo>
                  <a:lnTo>
                    <a:pt x="33583" y="92321"/>
                  </a:lnTo>
                  <a:lnTo>
                    <a:pt x="33707" y="92383"/>
                  </a:lnTo>
                  <a:lnTo>
                    <a:pt x="33831" y="92466"/>
                  </a:lnTo>
                  <a:lnTo>
                    <a:pt x="33935" y="92559"/>
                  </a:lnTo>
                  <a:lnTo>
                    <a:pt x="34038" y="92662"/>
                  </a:lnTo>
                  <a:lnTo>
                    <a:pt x="34090" y="92745"/>
                  </a:lnTo>
                  <a:lnTo>
                    <a:pt x="34131" y="92828"/>
                  </a:lnTo>
                  <a:lnTo>
                    <a:pt x="34173" y="92931"/>
                  </a:lnTo>
                  <a:lnTo>
                    <a:pt x="34204" y="93045"/>
                  </a:lnTo>
                  <a:lnTo>
                    <a:pt x="34224" y="93169"/>
                  </a:lnTo>
                  <a:lnTo>
                    <a:pt x="34245" y="93303"/>
                  </a:lnTo>
                  <a:lnTo>
                    <a:pt x="34255" y="93448"/>
                  </a:lnTo>
                  <a:lnTo>
                    <a:pt x="34255" y="93593"/>
                  </a:lnTo>
                  <a:lnTo>
                    <a:pt x="34245" y="93924"/>
                  </a:lnTo>
                  <a:lnTo>
                    <a:pt x="34214" y="94265"/>
                  </a:lnTo>
                  <a:lnTo>
                    <a:pt x="34173" y="94617"/>
                  </a:lnTo>
                  <a:lnTo>
                    <a:pt x="34121" y="94989"/>
                  </a:lnTo>
                  <a:lnTo>
                    <a:pt x="34049" y="95361"/>
                  </a:lnTo>
                  <a:lnTo>
                    <a:pt x="33987" y="95723"/>
                  </a:lnTo>
                  <a:lnTo>
                    <a:pt x="33842" y="96416"/>
                  </a:lnTo>
                  <a:lnTo>
                    <a:pt x="33718" y="97015"/>
                  </a:lnTo>
                  <a:lnTo>
                    <a:pt x="33666" y="97263"/>
                  </a:lnTo>
                  <a:lnTo>
                    <a:pt x="33635" y="97460"/>
                  </a:lnTo>
                  <a:lnTo>
                    <a:pt x="33459" y="98866"/>
                  </a:lnTo>
                  <a:lnTo>
                    <a:pt x="33283" y="100283"/>
                  </a:lnTo>
                  <a:lnTo>
                    <a:pt x="33180" y="100986"/>
                  </a:lnTo>
                  <a:lnTo>
                    <a:pt x="33077" y="101678"/>
                  </a:lnTo>
                  <a:lnTo>
                    <a:pt x="32953" y="102381"/>
                  </a:lnTo>
                  <a:lnTo>
                    <a:pt x="32808" y="103074"/>
                  </a:lnTo>
                  <a:lnTo>
                    <a:pt x="32735" y="103415"/>
                  </a:lnTo>
                  <a:lnTo>
                    <a:pt x="32632" y="103777"/>
                  </a:lnTo>
                  <a:lnTo>
                    <a:pt x="32508" y="104139"/>
                  </a:lnTo>
                  <a:lnTo>
                    <a:pt x="32374" y="104511"/>
                  </a:lnTo>
                  <a:lnTo>
                    <a:pt x="32208" y="104873"/>
                  </a:lnTo>
                  <a:lnTo>
                    <a:pt x="32125" y="105049"/>
                  </a:lnTo>
                  <a:lnTo>
                    <a:pt x="32032" y="105225"/>
                  </a:lnTo>
                  <a:lnTo>
                    <a:pt x="31929" y="105390"/>
                  </a:lnTo>
                  <a:lnTo>
                    <a:pt x="31826" y="105556"/>
                  </a:lnTo>
                  <a:lnTo>
                    <a:pt x="31712" y="105711"/>
                  </a:lnTo>
                  <a:lnTo>
                    <a:pt x="31598" y="105856"/>
                  </a:lnTo>
                  <a:lnTo>
                    <a:pt x="31474" y="106000"/>
                  </a:lnTo>
                  <a:lnTo>
                    <a:pt x="31350" y="106135"/>
                  </a:lnTo>
                  <a:lnTo>
                    <a:pt x="31216" y="106259"/>
                  </a:lnTo>
                  <a:lnTo>
                    <a:pt x="31071" y="106373"/>
                  </a:lnTo>
                  <a:lnTo>
                    <a:pt x="30926" y="106466"/>
                  </a:lnTo>
                  <a:lnTo>
                    <a:pt x="30781" y="106559"/>
                  </a:lnTo>
                  <a:lnTo>
                    <a:pt x="30616" y="106631"/>
                  </a:lnTo>
                  <a:lnTo>
                    <a:pt x="30461" y="106693"/>
                  </a:lnTo>
                  <a:lnTo>
                    <a:pt x="30285" y="106734"/>
                  </a:lnTo>
                  <a:lnTo>
                    <a:pt x="30109" y="106765"/>
                  </a:lnTo>
                  <a:lnTo>
                    <a:pt x="29923" y="106786"/>
                  </a:lnTo>
                  <a:lnTo>
                    <a:pt x="29737" y="106776"/>
                  </a:lnTo>
                  <a:lnTo>
                    <a:pt x="29541" y="106755"/>
                  </a:lnTo>
                  <a:lnTo>
                    <a:pt x="29344" y="106714"/>
                  </a:lnTo>
                  <a:lnTo>
                    <a:pt x="29127" y="106652"/>
                  </a:lnTo>
                  <a:lnTo>
                    <a:pt x="28920" y="106569"/>
                  </a:lnTo>
                  <a:lnTo>
                    <a:pt x="28724" y="106486"/>
                  </a:lnTo>
                  <a:lnTo>
                    <a:pt x="28538" y="106383"/>
                  </a:lnTo>
                  <a:lnTo>
                    <a:pt x="28352" y="106279"/>
                  </a:lnTo>
                  <a:lnTo>
                    <a:pt x="28176" y="106166"/>
                  </a:lnTo>
                  <a:lnTo>
                    <a:pt x="27824" y="105938"/>
                  </a:lnTo>
                  <a:lnTo>
                    <a:pt x="27473" y="105700"/>
                  </a:lnTo>
                  <a:lnTo>
                    <a:pt x="27121" y="105463"/>
                  </a:lnTo>
                  <a:lnTo>
                    <a:pt x="26945" y="105349"/>
                  </a:lnTo>
                  <a:lnTo>
                    <a:pt x="26759" y="105235"/>
                  </a:lnTo>
                  <a:lnTo>
                    <a:pt x="26573" y="105132"/>
                  </a:lnTo>
                  <a:lnTo>
                    <a:pt x="26387" y="105039"/>
                  </a:lnTo>
                  <a:lnTo>
                    <a:pt x="26191" y="104956"/>
                  </a:lnTo>
                  <a:lnTo>
                    <a:pt x="25984" y="104884"/>
                  </a:lnTo>
                  <a:lnTo>
                    <a:pt x="25767" y="104822"/>
                  </a:lnTo>
                  <a:lnTo>
                    <a:pt x="25550" y="104770"/>
                  </a:lnTo>
                  <a:lnTo>
                    <a:pt x="25343" y="104739"/>
                  </a:lnTo>
                  <a:lnTo>
                    <a:pt x="25146" y="104718"/>
                  </a:lnTo>
                  <a:lnTo>
                    <a:pt x="24950" y="104708"/>
                  </a:lnTo>
                  <a:lnTo>
                    <a:pt x="24753" y="104718"/>
                  </a:lnTo>
                  <a:lnTo>
                    <a:pt x="24557" y="104729"/>
                  </a:lnTo>
                  <a:lnTo>
                    <a:pt x="24371" y="104760"/>
                  </a:lnTo>
                  <a:lnTo>
                    <a:pt x="24174" y="104791"/>
                  </a:lnTo>
                  <a:lnTo>
                    <a:pt x="23988" y="104832"/>
                  </a:lnTo>
                  <a:lnTo>
                    <a:pt x="23606" y="104925"/>
                  </a:lnTo>
                  <a:lnTo>
                    <a:pt x="23213" y="105039"/>
                  </a:lnTo>
                  <a:lnTo>
                    <a:pt x="22789" y="105163"/>
                  </a:lnTo>
                  <a:lnTo>
                    <a:pt x="22561" y="105225"/>
                  </a:lnTo>
                  <a:lnTo>
                    <a:pt x="22344" y="105277"/>
                  </a:lnTo>
                  <a:lnTo>
                    <a:pt x="22138" y="105318"/>
                  </a:lnTo>
                  <a:lnTo>
                    <a:pt x="21951" y="105349"/>
                  </a:lnTo>
                  <a:lnTo>
                    <a:pt x="21765" y="105370"/>
                  </a:lnTo>
                  <a:lnTo>
                    <a:pt x="21590" y="105370"/>
                  </a:lnTo>
                  <a:lnTo>
                    <a:pt x="21424" y="105359"/>
                  </a:lnTo>
                  <a:lnTo>
                    <a:pt x="21259" y="105349"/>
                  </a:lnTo>
                  <a:lnTo>
                    <a:pt x="21104" y="105318"/>
                  </a:lnTo>
                  <a:lnTo>
                    <a:pt x="20938" y="105277"/>
                  </a:lnTo>
                  <a:lnTo>
                    <a:pt x="20773" y="105225"/>
                  </a:lnTo>
                  <a:lnTo>
                    <a:pt x="20597" y="105173"/>
                  </a:lnTo>
                  <a:lnTo>
                    <a:pt x="20235" y="105018"/>
                  </a:lnTo>
                  <a:lnTo>
                    <a:pt x="19821" y="104832"/>
                  </a:lnTo>
                  <a:lnTo>
                    <a:pt x="19418" y="104646"/>
                  </a:lnTo>
                  <a:lnTo>
                    <a:pt x="19015" y="104480"/>
                  </a:lnTo>
                  <a:lnTo>
                    <a:pt x="18819" y="104408"/>
                  </a:lnTo>
                  <a:lnTo>
                    <a:pt x="18612" y="104336"/>
                  </a:lnTo>
                  <a:lnTo>
                    <a:pt x="18395" y="104274"/>
                  </a:lnTo>
                  <a:lnTo>
                    <a:pt x="18178" y="104222"/>
                  </a:lnTo>
                  <a:lnTo>
                    <a:pt x="17929" y="104170"/>
                  </a:lnTo>
                  <a:lnTo>
                    <a:pt x="17681" y="104129"/>
                  </a:lnTo>
                  <a:lnTo>
                    <a:pt x="17423" y="104098"/>
                  </a:lnTo>
                  <a:lnTo>
                    <a:pt x="17175" y="104077"/>
                  </a:lnTo>
                  <a:lnTo>
                    <a:pt x="16916" y="104067"/>
                  </a:lnTo>
                  <a:lnTo>
                    <a:pt x="16409" y="104067"/>
                  </a:lnTo>
                  <a:lnTo>
                    <a:pt x="16161" y="104077"/>
                  </a:lnTo>
                  <a:lnTo>
                    <a:pt x="15655" y="104108"/>
                  </a:lnTo>
                  <a:lnTo>
                    <a:pt x="15138" y="104160"/>
                  </a:lnTo>
                  <a:lnTo>
                    <a:pt x="14124" y="104274"/>
                  </a:lnTo>
                  <a:lnTo>
                    <a:pt x="13556" y="104325"/>
                  </a:lnTo>
                  <a:lnTo>
                    <a:pt x="12997" y="104367"/>
                  </a:lnTo>
                  <a:lnTo>
                    <a:pt x="12729" y="104377"/>
                  </a:lnTo>
                  <a:lnTo>
                    <a:pt x="12470" y="104377"/>
                  </a:lnTo>
                  <a:lnTo>
                    <a:pt x="12212" y="104367"/>
                  </a:lnTo>
                  <a:lnTo>
                    <a:pt x="11943" y="104356"/>
                  </a:lnTo>
                  <a:lnTo>
                    <a:pt x="11684" y="104336"/>
                  </a:lnTo>
                  <a:lnTo>
                    <a:pt x="11426" y="104305"/>
                  </a:lnTo>
                  <a:lnTo>
                    <a:pt x="11167" y="104274"/>
                  </a:lnTo>
                  <a:lnTo>
                    <a:pt x="10899" y="104222"/>
                  </a:lnTo>
                  <a:lnTo>
                    <a:pt x="10630" y="104170"/>
                  </a:lnTo>
                  <a:lnTo>
                    <a:pt x="10361" y="104108"/>
                  </a:lnTo>
                  <a:lnTo>
                    <a:pt x="10082" y="104036"/>
                  </a:lnTo>
                  <a:lnTo>
                    <a:pt x="9803" y="103953"/>
                  </a:lnTo>
                  <a:lnTo>
                    <a:pt x="9534" y="103881"/>
                  </a:lnTo>
                  <a:lnTo>
                    <a:pt x="9265" y="103829"/>
                  </a:lnTo>
                  <a:lnTo>
                    <a:pt x="8996" y="103798"/>
                  </a:lnTo>
                  <a:lnTo>
                    <a:pt x="8738" y="103777"/>
                  </a:lnTo>
                  <a:lnTo>
                    <a:pt x="8469" y="103777"/>
                  </a:lnTo>
                  <a:lnTo>
                    <a:pt x="8210" y="103788"/>
                  </a:lnTo>
                  <a:lnTo>
                    <a:pt x="7941" y="103819"/>
                  </a:lnTo>
                  <a:lnTo>
                    <a:pt x="7683" y="103860"/>
                  </a:lnTo>
                  <a:lnTo>
                    <a:pt x="7424" y="103922"/>
                  </a:lnTo>
                  <a:lnTo>
                    <a:pt x="7166" y="103984"/>
                  </a:lnTo>
                  <a:lnTo>
                    <a:pt x="6908" y="104067"/>
                  </a:lnTo>
                  <a:lnTo>
                    <a:pt x="6649" y="104150"/>
                  </a:lnTo>
                  <a:lnTo>
                    <a:pt x="6391" y="104253"/>
                  </a:lnTo>
                  <a:lnTo>
                    <a:pt x="6142" y="104367"/>
                  </a:lnTo>
                  <a:lnTo>
                    <a:pt x="5894" y="104480"/>
                  </a:lnTo>
                  <a:lnTo>
                    <a:pt x="5636" y="104604"/>
                  </a:lnTo>
                  <a:lnTo>
                    <a:pt x="5139" y="104873"/>
                  </a:lnTo>
                  <a:lnTo>
                    <a:pt x="4654" y="105152"/>
                  </a:lnTo>
                  <a:lnTo>
                    <a:pt x="4168" y="105452"/>
                  </a:lnTo>
                  <a:lnTo>
                    <a:pt x="3682" y="105762"/>
                  </a:lnTo>
                  <a:lnTo>
                    <a:pt x="2751" y="106362"/>
                  </a:lnTo>
                  <a:lnTo>
                    <a:pt x="2286" y="106652"/>
                  </a:lnTo>
                  <a:lnTo>
                    <a:pt x="1841" y="106921"/>
                  </a:lnTo>
                  <a:lnTo>
                    <a:pt x="1727" y="106993"/>
                  </a:lnTo>
                  <a:lnTo>
                    <a:pt x="1624" y="107076"/>
                  </a:lnTo>
                  <a:lnTo>
                    <a:pt x="1541" y="107169"/>
                  </a:lnTo>
                  <a:lnTo>
                    <a:pt x="1459" y="107272"/>
                  </a:lnTo>
                  <a:lnTo>
                    <a:pt x="1397" y="107386"/>
                  </a:lnTo>
                  <a:lnTo>
                    <a:pt x="1355" y="107500"/>
                  </a:lnTo>
                  <a:lnTo>
                    <a:pt x="1314" y="107624"/>
                  </a:lnTo>
                  <a:lnTo>
                    <a:pt x="1293" y="107748"/>
                  </a:lnTo>
                  <a:lnTo>
                    <a:pt x="1283" y="107872"/>
                  </a:lnTo>
                  <a:lnTo>
                    <a:pt x="1293" y="107996"/>
                  </a:lnTo>
                  <a:lnTo>
                    <a:pt x="1314" y="108120"/>
                  </a:lnTo>
                  <a:lnTo>
                    <a:pt x="1345" y="108244"/>
                  </a:lnTo>
                  <a:lnTo>
                    <a:pt x="1386" y="108358"/>
                  </a:lnTo>
                  <a:lnTo>
                    <a:pt x="1448" y="108471"/>
                  </a:lnTo>
                  <a:lnTo>
                    <a:pt x="1521" y="108585"/>
                  </a:lnTo>
                  <a:lnTo>
                    <a:pt x="1614" y="108678"/>
                  </a:lnTo>
                  <a:lnTo>
                    <a:pt x="3857" y="110943"/>
                  </a:lnTo>
                  <a:lnTo>
                    <a:pt x="3826" y="111098"/>
                  </a:lnTo>
                  <a:lnTo>
                    <a:pt x="3806" y="111253"/>
                  </a:lnTo>
                  <a:lnTo>
                    <a:pt x="3795" y="111398"/>
                  </a:lnTo>
                  <a:lnTo>
                    <a:pt x="3785" y="111553"/>
                  </a:lnTo>
                  <a:lnTo>
                    <a:pt x="3775" y="111708"/>
                  </a:lnTo>
                  <a:lnTo>
                    <a:pt x="3785" y="111852"/>
                  </a:lnTo>
                  <a:lnTo>
                    <a:pt x="3795" y="112008"/>
                  </a:lnTo>
                  <a:lnTo>
                    <a:pt x="3816" y="112152"/>
                  </a:lnTo>
                  <a:lnTo>
                    <a:pt x="3837" y="112297"/>
                  </a:lnTo>
                  <a:lnTo>
                    <a:pt x="3868" y="112452"/>
                  </a:lnTo>
                  <a:lnTo>
                    <a:pt x="3899" y="112597"/>
                  </a:lnTo>
                  <a:lnTo>
                    <a:pt x="3940" y="112742"/>
                  </a:lnTo>
                  <a:lnTo>
                    <a:pt x="4054" y="113031"/>
                  </a:lnTo>
                  <a:lnTo>
                    <a:pt x="4178" y="113321"/>
                  </a:lnTo>
                  <a:lnTo>
                    <a:pt x="4043" y="113507"/>
                  </a:lnTo>
                  <a:lnTo>
                    <a:pt x="3930" y="113703"/>
                  </a:lnTo>
                  <a:lnTo>
                    <a:pt x="3826" y="113889"/>
                  </a:lnTo>
                  <a:lnTo>
                    <a:pt x="3733" y="114075"/>
                  </a:lnTo>
                  <a:lnTo>
                    <a:pt x="3651" y="114272"/>
                  </a:lnTo>
                  <a:lnTo>
                    <a:pt x="3578" y="114458"/>
                  </a:lnTo>
                  <a:lnTo>
                    <a:pt x="3516" y="114654"/>
                  </a:lnTo>
                  <a:lnTo>
                    <a:pt x="3464" y="114851"/>
                  </a:lnTo>
                  <a:lnTo>
                    <a:pt x="3423" y="115037"/>
                  </a:lnTo>
                  <a:lnTo>
                    <a:pt x="3392" y="115233"/>
                  </a:lnTo>
                  <a:lnTo>
                    <a:pt x="3371" y="115430"/>
                  </a:lnTo>
                  <a:lnTo>
                    <a:pt x="3351" y="115626"/>
                  </a:lnTo>
                  <a:lnTo>
                    <a:pt x="3340" y="115823"/>
                  </a:lnTo>
                  <a:lnTo>
                    <a:pt x="3330" y="116019"/>
                  </a:lnTo>
                  <a:lnTo>
                    <a:pt x="3340" y="116422"/>
                  </a:lnTo>
                  <a:lnTo>
                    <a:pt x="3361" y="116815"/>
                  </a:lnTo>
                  <a:lnTo>
                    <a:pt x="3392" y="117229"/>
                  </a:lnTo>
                  <a:lnTo>
                    <a:pt x="3485" y="118056"/>
                  </a:lnTo>
                  <a:lnTo>
                    <a:pt x="3537" y="118470"/>
                  </a:lnTo>
                  <a:lnTo>
                    <a:pt x="3578" y="118894"/>
                  </a:lnTo>
                  <a:lnTo>
                    <a:pt x="3609" y="119328"/>
                  </a:lnTo>
                  <a:lnTo>
                    <a:pt x="3620" y="119762"/>
                  </a:lnTo>
                  <a:lnTo>
                    <a:pt x="3620" y="120093"/>
                  </a:lnTo>
                  <a:lnTo>
                    <a:pt x="3609" y="120414"/>
                  </a:lnTo>
                  <a:lnTo>
                    <a:pt x="3589" y="120734"/>
                  </a:lnTo>
                  <a:lnTo>
                    <a:pt x="3558" y="121065"/>
                  </a:lnTo>
                  <a:lnTo>
                    <a:pt x="3516" y="121375"/>
                  </a:lnTo>
                  <a:lnTo>
                    <a:pt x="3475" y="121696"/>
                  </a:lnTo>
                  <a:lnTo>
                    <a:pt x="3413" y="122016"/>
                  </a:lnTo>
                  <a:lnTo>
                    <a:pt x="3340" y="122326"/>
                  </a:lnTo>
                  <a:lnTo>
                    <a:pt x="3268" y="122637"/>
                  </a:lnTo>
                  <a:lnTo>
                    <a:pt x="3185" y="122957"/>
                  </a:lnTo>
                  <a:lnTo>
                    <a:pt x="3092" y="123257"/>
                  </a:lnTo>
                  <a:lnTo>
                    <a:pt x="2989" y="123567"/>
                  </a:lnTo>
                  <a:lnTo>
                    <a:pt x="2885" y="123877"/>
                  </a:lnTo>
                  <a:lnTo>
                    <a:pt x="2782" y="124177"/>
                  </a:lnTo>
                  <a:lnTo>
                    <a:pt x="2534" y="124787"/>
                  </a:lnTo>
                  <a:lnTo>
                    <a:pt x="2275" y="125376"/>
                  </a:lnTo>
                  <a:lnTo>
                    <a:pt x="1996" y="125976"/>
                  </a:lnTo>
                  <a:lnTo>
                    <a:pt x="1707" y="126555"/>
                  </a:lnTo>
                  <a:lnTo>
                    <a:pt x="1407" y="127134"/>
                  </a:lnTo>
                  <a:lnTo>
                    <a:pt x="1097" y="127703"/>
                  </a:lnTo>
                  <a:lnTo>
                    <a:pt x="776" y="128272"/>
                  </a:lnTo>
                  <a:lnTo>
                    <a:pt x="145" y="129388"/>
                  </a:lnTo>
                  <a:lnTo>
                    <a:pt x="104" y="129471"/>
                  </a:lnTo>
                  <a:lnTo>
                    <a:pt x="63" y="129554"/>
                  </a:lnTo>
                  <a:lnTo>
                    <a:pt x="42" y="129636"/>
                  </a:lnTo>
                  <a:lnTo>
                    <a:pt x="21" y="129729"/>
                  </a:lnTo>
                  <a:lnTo>
                    <a:pt x="1" y="129822"/>
                  </a:lnTo>
                  <a:lnTo>
                    <a:pt x="1" y="129915"/>
                  </a:lnTo>
                  <a:lnTo>
                    <a:pt x="1" y="130009"/>
                  </a:lnTo>
                  <a:lnTo>
                    <a:pt x="1" y="130091"/>
                  </a:lnTo>
                  <a:lnTo>
                    <a:pt x="21" y="130184"/>
                  </a:lnTo>
                  <a:lnTo>
                    <a:pt x="42" y="130277"/>
                  </a:lnTo>
                  <a:lnTo>
                    <a:pt x="73" y="130360"/>
                  </a:lnTo>
                  <a:lnTo>
                    <a:pt x="104" y="130443"/>
                  </a:lnTo>
                  <a:lnTo>
                    <a:pt x="145" y="130526"/>
                  </a:lnTo>
                  <a:lnTo>
                    <a:pt x="197" y="130608"/>
                  </a:lnTo>
                  <a:lnTo>
                    <a:pt x="259" y="130681"/>
                  </a:lnTo>
                  <a:lnTo>
                    <a:pt x="321" y="130743"/>
                  </a:lnTo>
                  <a:lnTo>
                    <a:pt x="404" y="130825"/>
                  </a:lnTo>
                  <a:lnTo>
                    <a:pt x="497" y="130908"/>
                  </a:lnTo>
                  <a:lnTo>
                    <a:pt x="714" y="131053"/>
                  </a:lnTo>
                  <a:lnTo>
                    <a:pt x="942" y="131198"/>
                  </a:lnTo>
                  <a:lnTo>
                    <a:pt x="1179" y="131332"/>
                  </a:lnTo>
                  <a:lnTo>
                    <a:pt x="1696" y="131590"/>
                  </a:lnTo>
                  <a:lnTo>
                    <a:pt x="2224" y="131849"/>
                  </a:lnTo>
                  <a:lnTo>
                    <a:pt x="2472" y="131983"/>
                  </a:lnTo>
                  <a:lnTo>
                    <a:pt x="2710" y="132138"/>
                  </a:lnTo>
                  <a:lnTo>
                    <a:pt x="2916" y="132294"/>
                  </a:lnTo>
                  <a:lnTo>
                    <a:pt x="3020" y="132376"/>
                  </a:lnTo>
                  <a:lnTo>
                    <a:pt x="3113" y="132459"/>
                  </a:lnTo>
                  <a:lnTo>
                    <a:pt x="3196" y="132552"/>
                  </a:lnTo>
                  <a:lnTo>
                    <a:pt x="3278" y="132645"/>
                  </a:lnTo>
                  <a:lnTo>
                    <a:pt x="3351" y="132749"/>
                  </a:lnTo>
                  <a:lnTo>
                    <a:pt x="3413" y="132852"/>
                  </a:lnTo>
                  <a:lnTo>
                    <a:pt x="3454" y="132955"/>
                  </a:lnTo>
                  <a:lnTo>
                    <a:pt x="3495" y="133069"/>
                  </a:lnTo>
                  <a:lnTo>
                    <a:pt x="3527" y="133183"/>
                  </a:lnTo>
                  <a:lnTo>
                    <a:pt x="3547" y="133317"/>
                  </a:lnTo>
                  <a:lnTo>
                    <a:pt x="3558" y="133472"/>
                  </a:lnTo>
                  <a:lnTo>
                    <a:pt x="3547" y="133627"/>
                  </a:lnTo>
                  <a:lnTo>
                    <a:pt x="3537" y="133803"/>
                  </a:lnTo>
                  <a:lnTo>
                    <a:pt x="3516" y="133979"/>
                  </a:lnTo>
                  <a:lnTo>
                    <a:pt x="3485" y="134155"/>
                  </a:lnTo>
                  <a:lnTo>
                    <a:pt x="3444" y="134341"/>
                  </a:lnTo>
                  <a:lnTo>
                    <a:pt x="3351" y="134703"/>
                  </a:lnTo>
                  <a:lnTo>
                    <a:pt x="3144" y="135437"/>
                  </a:lnTo>
                  <a:lnTo>
                    <a:pt x="3051" y="135778"/>
                  </a:lnTo>
                  <a:lnTo>
                    <a:pt x="2979" y="136098"/>
                  </a:lnTo>
                  <a:lnTo>
                    <a:pt x="2265" y="139573"/>
                  </a:lnTo>
                  <a:lnTo>
                    <a:pt x="2234" y="139707"/>
                  </a:lnTo>
                  <a:lnTo>
                    <a:pt x="2234" y="139841"/>
                  </a:lnTo>
                  <a:lnTo>
                    <a:pt x="2234" y="139976"/>
                  </a:lnTo>
                  <a:lnTo>
                    <a:pt x="2255" y="140100"/>
                  </a:lnTo>
                  <a:lnTo>
                    <a:pt x="2286" y="140224"/>
                  </a:lnTo>
                  <a:lnTo>
                    <a:pt x="2337" y="140338"/>
                  </a:lnTo>
                  <a:lnTo>
                    <a:pt x="2389" y="140441"/>
                  </a:lnTo>
                  <a:lnTo>
                    <a:pt x="2462" y="140544"/>
                  </a:lnTo>
                  <a:lnTo>
                    <a:pt x="2534" y="140638"/>
                  </a:lnTo>
                  <a:lnTo>
                    <a:pt x="2627" y="140720"/>
                  </a:lnTo>
                  <a:lnTo>
                    <a:pt x="2720" y="140793"/>
                  </a:lnTo>
                  <a:lnTo>
                    <a:pt x="2834" y="140855"/>
                  </a:lnTo>
                  <a:lnTo>
                    <a:pt x="2947" y="140906"/>
                  </a:lnTo>
                  <a:lnTo>
                    <a:pt x="3072" y="140948"/>
                  </a:lnTo>
                  <a:lnTo>
                    <a:pt x="3206" y="140979"/>
                  </a:lnTo>
                  <a:lnTo>
                    <a:pt x="3340" y="140989"/>
                  </a:lnTo>
                  <a:lnTo>
                    <a:pt x="3609" y="141010"/>
                  </a:lnTo>
                  <a:lnTo>
                    <a:pt x="3878" y="141020"/>
                  </a:lnTo>
                  <a:lnTo>
                    <a:pt x="4147" y="141020"/>
                  </a:lnTo>
                  <a:lnTo>
                    <a:pt x="4405" y="141010"/>
                  </a:lnTo>
                  <a:lnTo>
                    <a:pt x="4674" y="140999"/>
                  </a:lnTo>
                  <a:lnTo>
                    <a:pt x="4933" y="140979"/>
                  </a:lnTo>
                  <a:lnTo>
                    <a:pt x="5191" y="140958"/>
                  </a:lnTo>
                  <a:lnTo>
                    <a:pt x="5450" y="140927"/>
                  </a:lnTo>
                  <a:lnTo>
                    <a:pt x="5708" y="140886"/>
                  </a:lnTo>
                  <a:lnTo>
                    <a:pt x="5967" y="140844"/>
                  </a:lnTo>
                  <a:lnTo>
                    <a:pt x="6225" y="140793"/>
                  </a:lnTo>
                  <a:lnTo>
                    <a:pt x="6473" y="140731"/>
                  </a:lnTo>
                  <a:lnTo>
                    <a:pt x="6721" y="140669"/>
                  </a:lnTo>
                  <a:lnTo>
                    <a:pt x="6970" y="140596"/>
                  </a:lnTo>
                  <a:lnTo>
                    <a:pt x="7218" y="140524"/>
                  </a:lnTo>
                  <a:lnTo>
                    <a:pt x="7455" y="140441"/>
                  </a:lnTo>
                  <a:lnTo>
                    <a:pt x="7704" y="140348"/>
                  </a:lnTo>
                  <a:lnTo>
                    <a:pt x="7941" y="140255"/>
                  </a:lnTo>
                  <a:lnTo>
                    <a:pt x="8169" y="140152"/>
                  </a:lnTo>
                  <a:lnTo>
                    <a:pt x="8407" y="140038"/>
                  </a:lnTo>
                  <a:lnTo>
                    <a:pt x="8634" y="139924"/>
                  </a:lnTo>
                  <a:lnTo>
                    <a:pt x="8862" y="139810"/>
                  </a:lnTo>
                  <a:lnTo>
                    <a:pt x="9089" y="139676"/>
                  </a:lnTo>
                  <a:lnTo>
                    <a:pt x="9317" y="139552"/>
                  </a:lnTo>
                  <a:lnTo>
                    <a:pt x="9534" y="139407"/>
                  </a:lnTo>
                  <a:lnTo>
                    <a:pt x="9751" y="139262"/>
                  </a:lnTo>
                  <a:lnTo>
                    <a:pt x="9958" y="139118"/>
                  </a:lnTo>
                  <a:lnTo>
                    <a:pt x="10175" y="138963"/>
                  </a:lnTo>
                  <a:lnTo>
                    <a:pt x="10382" y="138797"/>
                  </a:lnTo>
                  <a:lnTo>
                    <a:pt x="10578" y="138632"/>
                  </a:lnTo>
                  <a:lnTo>
                    <a:pt x="10774" y="138456"/>
                  </a:lnTo>
                  <a:lnTo>
                    <a:pt x="10971" y="138280"/>
                  </a:lnTo>
                  <a:lnTo>
                    <a:pt x="11085" y="138342"/>
                  </a:lnTo>
                  <a:lnTo>
                    <a:pt x="11188" y="138415"/>
                  </a:lnTo>
                  <a:lnTo>
                    <a:pt x="11291" y="138487"/>
                  </a:lnTo>
                  <a:lnTo>
                    <a:pt x="11384" y="138570"/>
                  </a:lnTo>
                  <a:lnTo>
                    <a:pt x="11478" y="138652"/>
                  </a:lnTo>
                  <a:lnTo>
                    <a:pt x="11560" y="138745"/>
                  </a:lnTo>
                  <a:lnTo>
                    <a:pt x="11736" y="138952"/>
                  </a:lnTo>
                  <a:lnTo>
                    <a:pt x="11881" y="139169"/>
                  </a:lnTo>
                  <a:lnTo>
                    <a:pt x="12026" y="139397"/>
                  </a:lnTo>
                  <a:lnTo>
                    <a:pt x="12160" y="139635"/>
                  </a:lnTo>
                  <a:lnTo>
                    <a:pt x="12284" y="139893"/>
                  </a:lnTo>
                  <a:lnTo>
                    <a:pt x="12398" y="140152"/>
                  </a:lnTo>
                  <a:lnTo>
                    <a:pt x="12511" y="140410"/>
                  </a:lnTo>
                  <a:lnTo>
                    <a:pt x="12718" y="140927"/>
                  </a:lnTo>
                  <a:lnTo>
                    <a:pt x="12925" y="141413"/>
                  </a:lnTo>
                  <a:lnTo>
                    <a:pt x="13018" y="141651"/>
                  </a:lnTo>
                  <a:lnTo>
                    <a:pt x="13122" y="141868"/>
                  </a:lnTo>
                  <a:lnTo>
                    <a:pt x="13256" y="142126"/>
                  </a:lnTo>
                  <a:lnTo>
                    <a:pt x="13390" y="142375"/>
                  </a:lnTo>
                  <a:lnTo>
                    <a:pt x="13535" y="142623"/>
                  </a:lnTo>
                  <a:lnTo>
                    <a:pt x="13680" y="142861"/>
                  </a:lnTo>
                  <a:lnTo>
                    <a:pt x="13835" y="143088"/>
                  </a:lnTo>
                  <a:lnTo>
                    <a:pt x="14011" y="143305"/>
                  </a:lnTo>
                  <a:lnTo>
                    <a:pt x="14186" y="143522"/>
                  </a:lnTo>
                  <a:lnTo>
                    <a:pt x="14373" y="143719"/>
                  </a:lnTo>
                  <a:lnTo>
                    <a:pt x="14569" y="143905"/>
                  </a:lnTo>
                  <a:lnTo>
                    <a:pt x="14776" y="144081"/>
                  </a:lnTo>
                  <a:lnTo>
                    <a:pt x="14993" y="144246"/>
                  </a:lnTo>
                  <a:lnTo>
                    <a:pt x="15220" y="144391"/>
                  </a:lnTo>
                  <a:lnTo>
                    <a:pt x="15469" y="144515"/>
                  </a:lnTo>
                  <a:lnTo>
                    <a:pt x="15727" y="144629"/>
                  </a:lnTo>
                  <a:lnTo>
                    <a:pt x="16006" y="144722"/>
                  </a:lnTo>
                  <a:lnTo>
                    <a:pt x="16296" y="144794"/>
                  </a:lnTo>
                  <a:lnTo>
                    <a:pt x="16409" y="144815"/>
                  </a:lnTo>
                  <a:lnTo>
                    <a:pt x="16523" y="144825"/>
                  </a:lnTo>
                  <a:lnTo>
                    <a:pt x="16637" y="144815"/>
                  </a:lnTo>
                  <a:lnTo>
                    <a:pt x="16751" y="144804"/>
                  </a:lnTo>
                  <a:lnTo>
                    <a:pt x="16854" y="144784"/>
                  </a:lnTo>
                  <a:lnTo>
                    <a:pt x="16947" y="144763"/>
                  </a:lnTo>
                  <a:lnTo>
                    <a:pt x="17040" y="144722"/>
                  </a:lnTo>
                  <a:lnTo>
                    <a:pt x="17133" y="144670"/>
                  </a:lnTo>
                  <a:lnTo>
                    <a:pt x="17216" y="144618"/>
                  </a:lnTo>
                  <a:lnTo>
                    <a:pt x="17299" y="144546"/>
                  </a:lnTo>
                  <a:lnTo>
                    <a:pt x="17371" y="144473"/>
                  </a:lnTo>
                  <a:lnTo>
                    <a:pt x="17443" y="144401"/>
                  </a:lnTo>
                  <a:lnTo>
                    <a:pt x="17516" y="144308"/>
                  </a:lnTo>
                  <a:lnTo>
                    <a:pt x="17567" y="144215"/>
                  </a:lnTo>
                  <a:lnTo>
                    <a:pt x="17630" y="144112"/>
                  </a:lnTo>
                  <a:lnTo>
                    <a:pt x="17671" y="144008"/>
                  </a:lnTo>
                  <a:lnTo>
                    <a:pt x="17754" y="143832"/>
                  </a:lnTo>
                  <a:lnTo>
                    <a:pt x="17857" y="143667"/>
                  </a:lnTo>
                  <a:lnTo>
                    <a:pt x="17960" y="143522"/>
                  </a:lnTo>
                  <a:lnTo>
                    <a:pt x="18084" y="143388"/>
                  </a:lnTo>
                  <a:lnTo>
                    <a:pt x="18219" y="143274"/>
                  </a:lnTo>
                  <a:lnTo>
                    <a:pt x="18353" y="143160"/>
                  </a:lnTo>
                  <a:lnTo>
                    <a:pt x="18508" y="143078"/>
                  </a:lnTo>
                  <a:lnTo>
                    <a:pt x="18663" y="142995"/>
                  </a:lnTo>
                  <a:lnTo>
                    <a:pt x="18829" y="142933"/>
                  </a:lnTo>
                  <a:lnTo>
                    <a:pt x="19005" y="142871"/>
                  </a:lnTo>
                  <a:lnTo>
                    <a:pt x="19180" y="142829"/>
                  </a:lnTo>
                  <a:lnTo>
                    <a:pt x="19367" y="142788"/>
                  </a:lnTo>
                  <a:lnTo>
                    <a:pt x="19553" y="142767"/>
                  </a:lnTo>
                  <a:lnTo>
                    <a:pt x="19749" y="142747"/>
                  </a:lnTo>
                  <a:lnTo>
                    <a:pt x="19946" y="142736"/>
                  </a:lnTo>
                  <a:lnTo>
                    <a:pt x="20152" y="142736"/>
                  </a:lnTo>
                  <a:lnTo>
                    <a:pt x="20556" y="142747"/>
                  </a:lnTo>
                  <a:lnTo>
                    <a:pt x="20969" y="142767"/>
                  </a:lnTo>
                  <a:lnTo>
                    <a:pt x="21372" y="142809"/>
                  </a:lnTo>
                  <a:lnTo>
                    <a:pt x="21776" y="142861"/>
                  </a:lnTo>
                  <a:lnTo>
                    <a:pt x="22520" y="142974"/>
                  </a:lnTo>
                  <a:lnTo>
                    <a:pt x="22861" y="143016"/>
                  </a:lnTo>
                  <a:lnTo>
                    <a:pt x="23171" y="143047"/>
                  </a:lnTo>
                  <a:lnTo>
                    <a:pt x="23451" y="143057"/>
                  </a:lnTo>
                  <a:lnTo>
                    <a:pt x="23719" y="143067"/>
                  </a:lnTo>
                  <a:lnTo>
                    <a:pt x="24257" y="143067"/>
                  </a:lnTo>
                  <a:lnTo>
                    <a:pt x="24526" y="143047"/>
                  </a:lnTo>
                  <a:lnTo>
                    <a:pt x="24784" y="143026"/>
                  </a:lnTo>
                  <a:lnTo>
                    <a:pt x="25053" y="142995"/>
                  </a:lnTo>
                  <a:lnTo>
                    <a:pt x="25322" y="142964"/>
                  </a:lnTo>
                  <a:lnTo>
                    <a:pt x="25581" y="142912"/>
                  </a:lnTo>
                  <a:lnTo>
                    <a:pt x="25839" y="142861"/>
                  </a:lnTo>
                  <a:lnTo>
                    <a:pt x="26108" y="142798"/>
                  </a:lnTo>
                  <a:lnTo>
                    <a:pt x="26366" y="142736"/>
                  </a:lnTo>
                  <a:lnTo>
                    <a:pt x="26614" y="142664"/>
                  </a:lnTo>
                  <a:lnTo>
                    <a:pt x="26873" y="142571"/>
                  </a:lnTo>
                  <a:lnTo>
                    <a:pt x="27131" y="142488"/>
                  </a:lnTo>
                  <a:lnTo>
                    <a:pt x="27380" y="142385"/>
                  </a:lnTo>
                  <a:lnTo>
                    <a:pt x="27793" y="142199"/>
                  </a:lnTo>
                  <a:lnTo>
                    <a:pt x="28186" y="142002"/>
                  </a:lnTo>
                  <a:lnTo>
                    <a:pt x="28569" y="141796"/>
                  </a:lnTo>
                  <a:lnTo>
                    <a:pt x="28941" y="141558"/>
                  </a:lnTo>
                  <a:lnTo>
                    <a:pt x="29303" y="141320"/>
                  </a:lnTo>
                  <a:lnTo>
                    <a:pt x="29644" y="141061"/>
                  </a:lnTo>
                  <a:lnTo>
                    <a:pt x="29975" y="140782"/>
                  </a:lnTo>
                  <a:lnTo>
                    <a:pt x="30285" y="140493"/>
                  </a:lnTo>
                  <a:lnTo>
                    <a:pt x="30585" y="140183"/>
                  </a:lnTo>
                  <a:lnTo>
                    <a:pt x="30874" y="139872"/>
                  </a:lnTo>
                  <a:lnTo>
                    <a:pt x="31154" y="139542"/>
                  </a:lnTo>
                  <a:lnTo>
                    <a:pt x="31412" y="139200"/>
                  </a:lnTo>
                  <a:lnTo>
                    <a:pt x="31650" y="138838"/>
                  </a:lnTo>
                  <a:lnTo>
                    <a:pt x="31888" y="138477"/>
                  </a:lnTo>
                  <a:lnTo>
                    <a:pt x="32105" y="138094"/>
                  </a:lnTo>
                  <a:lnTo>
                    <a:pt x="32301" y="137711"/>
                  </a:lnTo>
                  <a:lnTo>
                    <a:pt x="32901" y="137722"/>
                  </a:lnTo>
                  <a:lnTo>
                    <a:pt x="33501" y="137722"/>
                  </a:lnTo>
                  <a:lnTo>
                    <a:pt x="34100" y="137701"/>
                  </a:lnTo>
                  <a:lnTo>
                    <a:pt x="34690" y="137660"/>
                  </a:lnTo>
                  <a:lnTo>
                    <a:pt x="35289" y="137608"/>
                  </a:lnTo>
                  <a:lnTo>
                    <a:pt x="35889" y="137546"/>
                  </a:lnTo>
                  <a:lnTo>
                    <a:pt x="36478" y="137474"/>
                  </a:lnTo>
                  <a:lnTo>
                    <a:pt x="37078" y="137381"/>
                  </a:lnTo>
                  <a:lnTo>
                    <a:pt x="37161" y="137360"/>
                  </a:lnTo>
                  <a:lnTo>
                    <a:pt x="37233" y="137339"/>
                  </a:lnTo>
                  <a:lnTo>
                    <a:pt x="37305" y="137308"/>
                  </a:lnTo>
                  <a:lnTo>
                    <a:pt x="37378" y="137277"/>
                  </a:lnTo>
                  <a:lnTo>
                    <a:pt x="37492" y="137194"/>
                  </a:lnTo>
                  <a:lnTo>
                    <a:pt x="37605" y="137101"/>
                  </a:lnTo>
                  <a:lnTo>
                    <a:pt x="37688" y="136988"/>
                  </a:lnTo>
                  <a:lnTo>
                    <a:pt x="37760" y="136864"/>
                  </a:lnTo>
                  <a:lnTo>
                    <a:pt x="37812" y="136729"/>
                  </a:lnTo>
                  <a:lnTo>
                    <a:pt x="37853" y="136595"/>
                  </a:lnTo>
                  <a:lnTo>
                    <a:pt x="37874" y="136450"/>
                  </a:lnTo>
                  <a:lnTo>
                    <a:pt x="37884" y="136305"/>
                  </a:lnTo>
                  <a:lnTo>
                    <a:pt x="37874" y="136150"/>
                  </a:lnTo>
                  <a:lnTo>
                    <a:pt x="37843" y="136005"/>
                  </a:lnTo>
                  <a:lnTo>
                    <a:pt x="37802" y="135871"/>
                  </a:lnTo>
                  <a:lnTo>
                    <a:pt x="37740" y="135737"/>
                  </a:lnTo>
                  <a:lnTo>
                    <a:pt x="37667" y="135613"/>
                  </a:lnTo>
                  <a:lnTo>
                    <a:pt x="37574" y="135499"/>
                  </a:lnTo>
                  <a:lnTo>
                    <a:pt x="37533" y="135457"/>
                  </a:lnTo>
                  <a:lnTo>
                    <a:pt x="37502" y="135406"/>
                  </a:lnTo>
                  <a:lnTo>
                    <a:pt x="37471" y="135354"/>
                  </a:lnTo>
                  <a:lnTo>
                    <a:pt x="37450" y="135302"/>
                  </a:lnTo>
                  <a:lnTo>
                    <a:pt x="37430" y="135189"/>
                  </a:lnTo>
                  <a:lnTo>
                    <a:pt x="37430" y="135075"/>
                  </a:lnTo>
                  <a:lnTo>
                    <a:pt x="37440" y="134951"/>
                  </a:lnTo>
                  <a:lnTo>
                    <a:pt x="37481" y="134816"/>
                  </a:lnTo>
                  <a:lnTo>
                    <a:pt x="37533" y="134672"/>
                  </a:lnTo>
                  <a:lnTo>
                    <a:pt x="37605" y="134527"/>
                  </a:lnTo>
                  <a:lnTo>
                    <a:pt x="37688" y="134382"/>
                  </a:lnTo>
                  <a:lnTo>
                    <a:pt x="37791" y="134227"/>
                  </a:lnTo>
                  <a:lnTo>
                    <a:pt x="37895" y="134072"/>
                  </a:lnTo>
                  <a:lnTo>
                    <a:pt x="38019" y="133917"/>
                  </a:lnTo>
                  <a:lnTo>
                    <a:pt x="38288" y="133586"/>
                  </a:lnTo>
                  <a:lnTo>
                    <a:pt x="38588" y="133265"/>
                  </a:lnTo>
                  <a:lnTo>
                    <a:pt x="38898" y="132935"/>
                  </a:lnTo>
                  <a:lnTo>
                    <a:pt x="39218" y="132614"/>
                  </a:lnTo>
                  <a:lnTo>
                    <a:pt x="39828" y="132014"/>
                  </a:lnTo>
                  <a:lnTo>
                    <a:pt x="40097" y="131746"/>
                  </a:lnTo>
                  <a:lnTo>
                    <a:pt x="40325" y="131497"/>
                  </a:lnTo>
                  <a:lnTo>
                    <a:pt x="40500" y="131291"/>
                  </a:lnTo>
                  <a:lnTo>
                    <a:pt x="40573" y="131198"/>
                  </a:lnTo>
                  <a:lnTo>
                    <a:pt x="40624" y="131115"/>
                  </a:lnTo>
                  <a:lnTo>
                    <a:pt x="40676" y="131011"/>
                  </a:lnTo>
                  <a:lnTo>
                    <a:pt x="40707" y="130918"/>
                  </a:lnTo>
                  <a:lnTo>
                    <a:pt x="40738" y="130805"/>
                  </a:lnTo>
                  <a:lnTo>
                    <a:pt x="40759" y="130701"/>
                  </a:lnTo>
                  <a:lnTo>
                    <a:pt x="40769" y="130588"/>
                  </a:lnTo>
                  <a:lnTo>
                    <a:pt x="40769" y="130474"/>
                  </a:lnTo>
                  <a:lnTo>
                    <a:pt x="40759" y="130370"/>
                  </a:lnTo>
                  <a:lnTo>
                    <a:pt x="40738" y="130257"/>
                  </a:lnTo>
                  <a:lnTo>
                    <a:pt x="40707" y="130153"/>
                  </a:lnTo>
                  <a:lnTo>
                    <a:pt x="40666" y="130050"/>
                  </a:lnTo>
                  <a:lnTo>
                    <a:pt x="40624" y="129947"/>
                  </a:lnTo>
                  <a:lnTo>
                    <a:pt x="40562" y="129853"/>
                  </a:lnTo>
                  <a:lnTo>
                    <a:pt x="40490" y="129771"/>
                  </a:lnTo>
                  <a:lnTo>
                    <a:pt x="40407" y="129698"/>
                  </a:lnTo>
                  <a:lnTo>
                    <a:pt x="40325" y="129626"/>
                  </a:lnTo>
                  <a:lnTo>
                    <a:pt x="40221" y="129574"/>
                  </a:lnTo>
                  <a:lnTo>
                    <a:pt x="40004" y="129461"/>
                  </a:lnTo>
                  <a:lnTo>
                    <a:pt x="39911" y="129399"/>
                  </a:lnTo>
                  <a:lnTo>
                    <a:pt x="39818" y="129336"/>
                  </a:lnTo>
                  <a:lnTo>
                    <a:pt x="39746" y="129274"/>
                  </a:lnTo>
                  <a:lnTo>
                    <a:pt x="39663" y="129212"/>
                  </a:lnTo>
                  <a:lnTo>
                    <a:pt x="39601" y="129140"/>
                  </a:lnTo>
                  <a:lnTo>
                    <a:pt x="39539" y="129068"/>
                  </a:lnTo>
                  <a:lnTo>
                    <a:pt x="39487" y="128995"/>
                  </a:lnTo>
                  <a:lnTo>
                    <a:pt x="39446" y="128923"/>
                  </a:lnTo>
                  <a:lnTo>
                    <a:pt x="39404" y="128851"/>
                  </a:lnTo>
                  <a:lnTo>
                    <a:pt x="39363" y="128768"/>
                  </a:lnTo>
                  <a:lnTo>
                    <a:pt x="39311" y="128613"/>
                  </a:lnTo>
                  <a:lnTo>
                    <a:pt x="39291" y="128447"/>
                  </a:lnTo>
                  <a:lnTo>
                    <a:pt x="39280" y="128272"/>
                  </a:lnTo>
                  <a:lnTo>
                    <a:pt x="39291" y="128096"/>
                  </a:lnTo>
                  <a:lnTo>
                    <a:pt x="39332" y="127910"/>
                  </a:lnTo>
                  <a:lnTo>
                    <a:pt x="39373" y="127734"/>
                  </a:lnTo>
                  <a:lnTo>
                    <a:pt x="39435" y="127548"/>
                  </a:lnTo>
                  <a:lnTo>
                    <a:pt x="39518" y="127351"/>
                  </a:lnTo>
                  <a:lnTo>
                    <a:pt x="39611" y="127165"/>
                  </a:lnTo>
                  <a:lnTo>
                    <a:pt x="39715" y="126979"/>
                  </a:lnTo>
                  <a:lnTo>
                    <a:pt x="39818" y="126783"/>
                  </a:lnTo>
                  <a:lnTo>
                    <a:pt x="39942" y="126597"/>
                  </a:lnTo>
                  <a:lnTo>
                    <a:pt x="40201" y="126224"/>
                  </a:lnTo>
                  <a:lnTo>
                    <a:pt x="40480" y="125852"/>
                  </a:lnTo>
                  <a:lnTo>
                    <a:pt x="40769" y="125511"/>
                  </a:lnTo>
                  <a:lnTo>
                    <a:pt x="41297" y="124880"/>
                  </a:lnTo>
                  <a:lnTo>
                    <a:pt x="41534" y="124601"/>
                  </a:lnTo>
                  <a:lnTo>
                    <a:pt x="41720" y="124374"/>
                  </a:lnTo>
                  <a:lnTo>
                    <a:pt x="41917" y="124125"/>
                  </a:lnTo>
                  <a:lnTo>
                    <a:pt x="42093" y="123877"/>
                  </a:lnTo>
                  <a:lnTo>
                    <a:pt x="42268" y="123629"/>
                  </a:lnTo>
                  <a:lnTo>
                    <a:pt x="42434" y="123371"/>
                  </a:lnTo>
                  <a:lnTo>
                    <a:pt x="42589" y="123102"/>
                  </a:lnTo>
                  <a:lnTo>
                    <a:pt x="42723" y="122833"/>
                  </a:lnTo>
                  <a:lnTo>
                    <a:pt x="42858" y="122554"/>
                  </a:lnTo>
                  <a:lnTo>
                    <a:pt x="42961" y="122264"/>
                  </a:lnTo>
                  <a:lnTo>
                    <a:pt x="43013" y="122099"/>
                  </a:lnTo>
                  <a:lnTo>
                    <a:pt x="43054" y="121933"/>
                  </a:lnTo>
                  <a:lnTo>
                    <a:pt x="43096" y="121758"/>
                  </a:lnTo>
                  <a:lnTo>
                    <a:pt x="43127" y="121572"/>
                  </a:lnTo>
                  <a:lnTo>
                    <a:pt x="43178" y="121210"/>
                  </a:lnTo>
                  <a:lnTo>
                    <a:pt x="43240" y="120837"/>
                  </a:lnTo>
                  <a:lnTo>
                    <a:pt x="43271" y="120651"/>
                  </a:lnTo>
                  <a:lnTo>
                    <a:pt x="43313" y="120476"/>
                  </a:lnTo>
                  <a:lnTo>
                    <a:pt x="43364" y="120300"/>
                  </a:lnTo>
                  <a:lnTo>
                    <a:pt x="43426" y="120134"/>
                  </a:lnTo>
                  <a:lnTo>
                    <a:pt x="43499" y="119969"/>
                  </a:lnTo>
                  <a:lnTo>
                    <a:pt x="43582" y="119814"/>
                  </a:lnTo>
                  <a:lnTo>
                    <a:pt x="43685" y="119669"/>
                  </a:lnTo>
                  <a:lnTo>
                    <a:pt x="43809" y="119545"/>
                  </a:lnTo>
                  <a:lnTo>
                    <a:pt x="43943" y="119421"/>
                  </a:lnTo>
                  <a:lnTo>
                    <a:pt x="44088" y="119307"/>
                  </a:lnTo>
                  <a:lnTo>
                    <a:pt x="44243" y="119204"/>
                  </a:lnTo>
                  <a:lnTo>
                    <a:pt x="44409" y="119100"/>
                  </a:lnTo>
                  <a:lnTo>
                    <a:pt x="44574" y="119007"/>
                  </a:lnTo>
                  <a:lnTo>
                    <a:pt x="44760" y="118914"/>
                  </a:lnTo>
                  <a:lnTo>
                    <a:pt x="45132" y="118739"/>
                  </a:lnTo>
                  <a:lnTo>
                    <a:pt x="45505" y="118573"/>
                  </a:lnTo>
                  <a:lnTo>
                    <a:pt x="45877" y="118418"/>
                  </a:lnTo>
                  <a:lnTo>
                    <a:pt x="46239" y="118263"/>
                  </a:lnTo>
                  <a:lnTo>
                    <a:pt x="46559" y="118118"/>
                  </a:lnTo>
                  <a:lnTo>
                    <a:pt x="47293" y="117756"/>
                  </a:lnTo>
                  <a:lnTo>
                    <a:pt x="48027" y="117374"/>
                  </a:lnTo>
                  <a:lnTo>
                    <a:pt x="48379" y="117177"/>
                  </a:lnTo>
                  <a:lnTo>
                    <a:pt x="48741" y="116970"/>
                  </a:lnTo>
                  <a:lnTo>
                    <a:pt x="49082" y="116753"/>
                  </a:lnTo>
                  <a:lnTo>
                    <a:pt x="49423" y="116526"/>
                  </a:lnTo>
                  <a:lnTo>
                    <a:pt x="49661" y="116360"/>
                  </a:lnTo>
                  <a:lnTo>
                    <a:pt x="49899" y="116195"/>
                  </a:lnTo>
                  <a:lnTo>
                    <a:pt x="50126" y="116019"/>
                  </a:lnTo>
                  <a:lnTo>
                    <a:pt x="50354" y="115833"/>
                  </a:lnTo>
                  <a:lnTo>
                    <a:pt x="50571" y="115647"/>
                  </a:lnTo>
                  <a:lnTo>
                    <a:pt x="50788" y="115451"/>
                  </a:lnTo>
                  <a:lnTo>
                    <a:pt x="50995" y="115254"/>
                  </a:lnTo>
                  <a:lnTo>
                    <a:pt x="51202" y="115047"/>
                  </a:lnTo>
                  <a:lnTo>
                    <a:pt x="51398" y="114841"/>
                  </a:lnTo>
                  <a:lnTo>
                    <a:pt x="51584" y="114613"/>
                  </a:lnTo>
                  <a:lnTo>
                    <a:pt x="51770" y="114396"/>
                  </a:lnTo>
                  <a:lnTo>
                    <a:pt x="51936" y="114168"/>
                  </a:lnTo>
                  <a:lnTo>
                    <a:pt x="52101" y="113931"/>
                  </a:lnTo>
                  <a:lnTo>
                    <a:pt x="52256" y="113683"/>
                  </a:lnTo>
                  <a:lnTo>
                    <a:pt x="52411" y="113434"/>
                  </a:lnTo>
                  <a:lnTo>
                    <a:pt x="52546" y="113186"/>
                  </a:lnTo>
                  <a:lnTo>
                    <a:pt x="52660" y="112938"/>
                  </a:lnTo>
                  <a:lnTo>
                    <a:pt x="52773" y="112690"/>
                  </a:lnTo>
                  <a:lnTo>
                    <a:pt x="52866" y="112442"/>
                  </a:lnTo>
                  <a:lnTo>
                    <a:pt x="52949" y="112194"/>
                  </a:lnTo>
                  <a:lnTo>
                    <a:pt x="53032" y="111935"/>
                  </a:lnTo>
                  <a:lnTo>
                    <a:pt x="53094" y="111677"/>
                  </a:lnTo>
                  <a:lnTo>
                    <a:pt x="53156" y="111418"/>
                  </a:lnTo>
                  <a:lnTo>
                    <a:pt x="53197" y="111149"/>
                  </a:lnTo>
                  <a:lnTo>
                    <a:pt x="53218" y="110963"/>
                  </a:lnTo>
                  <a:lnTo>
                    <a:pt x="53228" y="110777"/>
                  </a:lnTo>
                  <a:lnTo>
                    <a:pt x="53239" y="110364"/>
                  </a:lnTo>
                  <a:lnTo>
                    <a:pt x="53249" y="109940"/>
                  </a:lnTo>
                  <a:lnTo>
                    <a:pt x="53259" y="109733"/>
                  </a:lnTo>
                  <a:lnTo>
                    <a:pt x="53280" y="109526"/>
                  </a:lnTo>
                  <a:lnTo>
                    <a:pt x="53311" y="109319"/>
                  </a:lnTo>
                  <a:lnTo>
                    <a:pt x="53352" y="109123"/>
                  </a:lnTo>
                  <a:lnTo>
                    <a:pt x="53414" y="108937"/>
                  </a:lnTo>
                  <a:lnTo>
                    <a:pt x="53497" y="108761"/>
                  </a:lnTo>
                  <a:lnTo>
                    <a:pt x="53538" y="108678"/>
                  </a:lnTo>
                  <a:lnTo>
                    <a:pt x="53590" y="108596"/>
                  </a:lnTo>
                  <a:lnTo>
                    <a:pt x="53652" y="108523"/>
                  </a:lnTo>
                  <a:lnTo>
                    <a:pt x="53725" y="108451"/>
                  </a:lnTo>
                  <a:lnTo>
                    <a:pt x="53797" y="108378"/>
                  </a:lnTo>
                  <a:lnTo>
                    <a:pt x="53869" y="108316"/>
                  </a:lnTo>
                  <a:lnTo>
                    <a:pt x="53962" y="108254"/>
                  </a:lnTo>
                  <a:lnTo>
                    <a:pt x="54055" y="108203"/>
                  </a:lnTo>
                  <a:lnTo>
                    <a:pt x="54169" y="108151"/>
                  </a:lnTo>
                  <a:lnTo>
                    <a:pt x="54293" y="108099"/>
                  </a:lnTo>
                  <a:lnTo>
                    <a:pt x="54531" y="108017"/>
                  </a:lnTo>
                  <a:lnTo>
                    <a:pt x="54779" y="107944"/>
                  </a:lnTo>
                  <a:lnTo>
                    <a:pt x="55038" y="107903"/>
                  </a:lnTo>
                  <a:lnTo>
                    <a:pt x="55296" y="107861"/>
                  </a:lnTo>
                  <a:lnTo>
                    <a:pt x="55555" y="107841"/>
                  </a:lnTo>
                  <a:lnTo>
                    <a:pt x="56072" y="107799"/>
                  </a:lnTo>
                  <a:lnTo>
                    <a:pt x="56330" y="107779"/>
                  </a:lnTo>
                  <a:lnTo>
                    <a:pt x="56589" y="107748"/>
                  </a:lnTo>
                  <a:lnTo>
                    <a:pt x="56847" y="107706"/>
                  </a:lnTo>
                  <a:lnTo>
                    <a:pt x="57106" y="107655"/>
                  </a:lnTo>
                  <a:lnTo>
                    <a:pt x="57364" y="107582"/>
                  </a:lnTo>
                  <a:lnTo>
                    <a:pt x="57612" y="107500"/>
                  </a:lnTo>
                  <a:lnTo>
                    <a:pt x="57736" y="107437"/>
                  </a:lnTo>
                  <a:lnTo>
                    <a:pt x="57850" y="107375"/>
                  </a:lnTo>
                  <a:lnTo>
                    <a:pt x="57974" y="107313"/>
                  </a:lnTo>
                  <a:lnTo>
                    <a:pt x="58098" y="107241"/>
                  </a:lnTo>
                  <a:lnTo>
                    <a:pt x="58181" y="107179"/>
                  </a:lnTo>
                  <a:lnTo>
                    <a:pt x="58264" y="107096"/>
                  </a:lnTo>
                  <a:lnTo>
                    <a:pt x="58429" y="106921"/>
                  </a:lnTo>
                  <a:lnTo>
                    <a:pt x="58594" y="106724"/>
                  </a:lnTo>
                  <a:lnTo>
                    <a:pt x="58750" y="106517"/>
                  </a:lnTo>
                  <a:lnTo>
                    <a:pt x="58915" y="106310"/>
                  </a:lnTo>
                  <a:lnTo>
                    <a:pt x="59080" y="106135"/>
                  </a:lnTo>
                  <a:lnTo>
                    <a:pt x="59163" y="106052"/>
                  </a:lnTo>
                  <a:lnTo>
                    <a:pt x="59246" y="105990"/>
                  </a:lnTo>
                  <a:lnTo>
                    <a:pt x="59329" y="105938"/>
                  </a:lnTo>
                  <a:lnTo>
                    <a:pt x="59411" y="105897"/>
                  </a:lnTo>
                  <a:lnTo>
                    <a:pt x="59453" y="105887"/>
                  </a:lnTo>
                  <a:lnTo>
                    <a:pt x="59525" y="105980"/>
                  </a:lnTo>
                  <a:lnTo>
                    <a:pt x="59597" y="106062"/>
                  </a:lnTo>
                  <a:lnTo>
                    <a:pt x="59680" y="106145"/>
                  </a:lnTo>
                  <a:lnTo>
                    <a:pt x="59783" y="106217"/>
                  </a:lnTo>
                  <a:lnTo>
                    <a:pt x="60187" y="106486"/>
                  </a:lnTo>
                  <a:lnTo>
                    <a:pt x="60590" y="106745"/>
                  </a:lnTo>
                  <a:lnTo>
                    <a:pt x="61014" y="106993"/>
                  </a:lnTo>
                  <a:lnTo>
                    <a:pt x="61427" y="107231"/>
                  </a:lnTo>
                  <a:lnTo>
                    <a:pt x="61862" y="107437"/>
                  </a:lnTo>
                  <a:lnTo>
                    <a:pt x="62079" y="107531"/>
                  </a:lnTo>
                  <a:lnTo>
                    <a:pt x="62296" y="107624"/>
                  </a:lnTo>
                  <a:lnTo>
                    <a:pt x="62513" y="107706"/>
                  </a:lnTo>
                  <a:lnTo>
                    <a:pt x="62741" y="107789"/>
                  </a:lnTo>
                  <a:lnTo>
                    <a:pt x="62958" y="107861"/>
                  </a:lnTo>
                  <a:lnTo>
                    <a:pt x="63185" y="107913"/>
                  </a:lnTo>
                  <a:lnTo>
                    <a:pt x="63402" y="107975"/>
                  </a:lnTo>
                  <a:lnTo>
                    <a:pt x="63630" y="108017"/>
                  </a:lnTo>
                  <a:lnTo>
                    <a:pt x="63857" y="108048"/>
                  </a:lnTo>
                  <a:lnTo>
                    <a:pt x="64085" y="108079"/>
                  </a:lnTo>
                  <a:lnTo>
                    <a:pt x="64312" y="108089"/>
                  </a:lnTo>
                  <a:lnTo>
                    <a:pt x="64540" y="108099"/>
                  </a:lnTo>
                  <a:lnTo>
                    <a:pt x="64767" y="108089"/>
                  </a:lnTo>
                  <a:lnTo>
                    <a:pt x="64995" y="108079"/>
                  </a:lnTo>
                  <a:lnTo>
                    <a:pt x="65222" y="108048"/>
                  </a:lnTo>
                  <a:lnTo>
                    <a:pt x="65449" y="108006"/>
                  </a:lnTo>
                  <a:lnTo>
                    <a:pt x="65677" y="107944"/>
                  </a:lnTo>
                  <a:lnTo>
                    <a:pt x="65915" y="107882"/>
                  </a:lnTo>
                  <a:lnTo>
                    <a:pt x="66142" y="107799"/>
                  </a:lnTo>
                  <a:lnTo>
                    <a:pt x="66370" y="107706"/>
                  </a:lnTo>
                  <a:lnTo>
                    <a:pt x="66597" y="107593"/>
                  </a:lnTo>
                  <a:lnTo>
                    <a:pt x="66835" y="107469"/>
                  </a:lnTo>
                  <a:lnTo>
                    <a:pt x="67083" y="107324"/>
                  </a:lnTo>
                  <a:lnTo>
                    <a:pt x="67321" y="107158"/>
                  </a:lnTo>
                  <a:lnTo>
                    <a:pt x="67548" y="106993"/>
                  </a:lnTo>
                  <a:lnTo>
                    <a:pt x="67776" y="106827"/>
                  </a:lnTo>
                  <a:lnTo>
                    <a:pt x="68220" y="106486"/>
                  </a:lnTo>
                  <a:lnTo>
                    <a:pt x="68655" y="106166"/>
                  </a:lnTo>
                  <a:lnTo>
                    <a:pt x="68882" y="106000"/>
                  </a:lnTo>
                  <a:lnTo>
                    <a:pt x="69110" y="105856"/>
                  </a:lnTo>
                  <a:lnTo>
                    <a:pt x="69337" y="105721"/>
                  </a:lnTo>
                  <a:lnTo>
                    <a:pt x="69585" y="105597"/>
                  </a:lnTo>
                  <a:lnTo>
                    <a:pt x="69844" y="105483"/>
                  </a:lnTo>
                  <a:lnTo>
                    <a:pt x="70113" y="105390"/>
                  </a:lnTo>
                  <a:lnTo>
                    <a:pt x="70392" y="105308"/>
                  </a:lnTo>
                  <a:lnTo>
                    <a:pt x="70692" y="105256"/>
                  </a:lnTo>
                  <a:lnTo>
                    <a:pt x="71477" y="105152"/>
                  </a:lnTo>
                  <a:lnTo>
                    <a:pt x="71860" y="105090"/>
                  </a:lnTo>
                  <a:lnTo>
                    <a:pt x="72232" y="105008"/>
                  </a:lnTo>
                  <a:lnTo>
                    <a:pt x="72418" y="104966"/>
                  </a:lnTo>
                  <a:lnTo>
                    <a:pt x="72594" y="104915"/>
                  </a:lnTo>
                  <a:lnTo>
                    <a:pt x="72780" y="104842"/>
                  </a:lnTo>
                  <a:lnTo>
                    <a:pt x="72956" y="104770"/>
                  </a:lnTo>
                  <a:lnTo>
                    <a:pt x="73121" y="104687"/>
                  </a:lnTo>
                  <a:lnTo>
                    <a:pt x="73297" y="104584"/>
                  </a:lnTo>
                  <a:lnTo>
                    <a:pt x="73463" y="104470"/>
                  </a:lnTo>
                  <a:lnTo>
                    <a:pt x="73628" y="104346"/>
                  </a:lnTo>
                  <a:lnTo>
                    <a:pt x="73731" y="104253"/>
                  </a:lnTo>
                  <a:lnTo>
                    <a:pt x="73824" y="104150"/>
                  </a:lnTo>
                  <a:lnTo>
                    <a:pt x="74011" y="103953"/>
                  </a:lnTo>
                  <a:lnTo>
                    <a:pt x="74176" y="103736"/>
                  </a:lnTo>
                  <a:lnTo>
                    <a:pt x="74321" y="103508"/>
                  </a:lnTo>
                  <a:lnTo>
                    <a:pt x="74610" y="103054"/>
                  </a:lnTo>
                  <a:lnTo>
                    <a:pt x="74745" y="102826"/>
                  </a:lnTo>
                  <a:lnTo>
                    <a:pt x="74889" y="102599"/>
                  </a:lnTo>
                  <a:lnTo>
                    <a:pt x="75034" y="102392"/>
                  </a:lnTo>
                  <a:lnTo>
                    <a:pt x="75200" y="102206"/>
                  </a:lnTo>
                  <a:lnTo>
                    <a:pt x="75282" y="102113"/>
                  </a:lnTo>
                  <a:lnTo>
                    <a:pt x="75375" y="102030"/>
                  </a:lnTo>
                  <a:lnTo>
                    <a:pt x="75468" y="101947"/>
                  </a:lnTo>
                  <a:lnTo>
                    <a:pt x="75572" y="101875"/>
                  </a:lnTo>
                  <a:lnTo>
                    <a:pt x="75675" y="101802"/>
                  </a:lnTo>
                  <a:lnTo>
                    <a:pt x="75789" y="101740"/>
                  </a:lnTo>
                  <a:lnTo>
                    <a:pt x="75903" y="101689"/>
                  </a:lnTo>
                  <a:lnTo>
                    <a:pt x="76037" y="101647"/>
                  </a:lnTo>
                  <a:lnTo>
                    <a:pt x="76171" y="101606"/>
                  </a:lnTo>
                  <a:lnTo>
                    <a:pt x="76316" y="101575"/>
                  </a:lnTo>
                  <a:lnTo>
                    <a:pt x="76461" y="101554"/>
                  </a:lnTo>
                  <a:lnTo>
                    <a:pt x="76626" y="101544"/>
                  </a:lnTo>
                  <a:lnTo>
                    <a:pt x="76844" y="101554"/>
                  </a:lnTo>
                  <a:lnTo>
                    <a:pt x="77071" y="101575"/>
                  </a:lnTo>
                  <a:lnTo>
                    <a:pt x="77298" y="101616"/>
                  </a:lnTo>
                  <a:lnTo>
                    <a:pt x="77526" y="101668"/>
                  </a:lnTo>
                  <a:lnTo>
                    <a:pt x="77753" y="101720"/>
                  </a:lnTo>
                  <a:lnTo>
                    <a:pt x="77971" y="101792"/>
                  </a:lnTo>
                  <a:lnTo>
                    <a:pt x="78394" y="101937"/>
                  </a:lnTo>
                  <a:lnTo>
                    <a:pt x="78694" y="102051"/>
                  </a:lnTo>
                  <a:lnTo>
                    <a:pt x="79004" y="102175"/>
                  </a:lnTo>
                  <a:lnTo>
                    <a:pt x="79304" y="102309"/>
                  </a:lnTo>
                  <a:lnTo>
                    <a:pt x="79594" y="102454"/>
                  </a:lnTo>
                  <a:lnTo>
                    <a:pt x="79708" y="102506"/>
                  </a:lnTo>
                  <a:lnTo>
                    <a:pt x="79801" y="102557"/>
                  </a:lnTo>
                  <a:lnTo>
                    <a:pt x="79894" y="102609"/>
                  </a:lnTo>
                  <a:lnTo>
                    <a:pt x="79976" y="102671"/>
                  </a:lnTo>
                  <a:lnTo>
                    <a:pt x="80049" y="102733"/>
                  </a:lnTo>
                  <a:lnTo>
                    <a:pt x="80111" y="102795"/>
                  </a:lnTo>
                  <a:lnTo>
                    <a:pt x="80163" y="102867"/>
                  </a:lnTo>
                  <a:lnTo>
                    <a:pt x="80204" y="102940"/>
                  </a:lnTo>
                  <a:lnTo>
                    <a:pt x="80245" y="103023"/>
                  </a:lnTo>
                  <a:lnTo>
                    <a:pt x="80276" y="103105"/>
                  </a:lnTo>
                  <a:lnTo>
                    <a:pt x="80287" y="103188"/>
                  </a:lnTo>
                  <a:lnTo>
                    <a:pt x="80297" y="103281"/>
                  </a:lnTo>
                  <a:lnTo>
                    <a:pt x="80297" y="103374"/>
                  </a:lnTo>
                  <a:lnTo>
                    <a:pt x="80287" y="103467"/>
                  </a:lnTo>
                  <a:lnTo>
                    <a:pt x="80276" y="103571"/>
                  </a:lnTo>
                  <a:lnTo>
                    <a:pt x="80245" y="103674"/>
                  </a:lnTo>
                  <a:lnTo>
                    <a:pt x="80349" y="104005"/>
                  </a:lnTo>
                  <a:lnTo>
                    <a:pt x="80431" y="104315"/>
                  </a:lnTo>
                  <a:lnTo>
                    <a:pt x="80524" y="104604"/>
                  </a:lnTo>
                  <a:lnTo>
                    <a:pt x="80617" y="104884"/>
                  </a:lnTo>
                  <a:lnTo>
                    <a:pt x="80669" y="105028"/>
                  </a:lnTo>
                  <a:lnTo>
                    <a:pt x="80731" y="105163"/>
                  </a:lnTo>
                  <a:lnTo>
                    <a:pt x="80804" y="105297"/>
                  </a:lnTo>
                  <a:lnTo>
                    <a:pt x="80876" y="105432"/>
                  </a:lnTo>
                  <a:lnTo>
                    <a:pt x="80969" y="105566"/>
                  </a:lnTo>
                  <a:lnTo>
                    <a:pt x="81062" y="105700"/>
                  </a:lnTo>
                  <a:lnTo>
                    <a:pt x="81176" y="105845"/>
                  </a:lnTo>
                  <a:lnTo>
                    <a:pt x="81300" y="105980"/>
                  </a:lnTo>
                  <a:lnTo>
                    <a:pt x="81434" y="106124"/>
                  </a:lnTo>
                  <a:lnTo>
                    <a:pt x="81579" y="106259"/>
                  </a:lnTo>
                  <a:lnTo>
                    <a:pt x="81724" y="106383"/>
                  </a:lnTo>
                  <a:lnTo>
                    <a:pt x="81879" y="106507"/>
                  </a:lnTo>
                  <a:lnTo>
                    <a:pt x="82199" y="106745"/>
                  </a:lnTo>
                  <a:lnTo>
                    <a:pt x="82520" y="106972"/>
                  </a:lnTo>
                  <a:lnTo>
                    <a:pt x="82840" y="107200"/>
                  </a:lnTo>
                  <a:lnTo>
                    <a:pt x="83151" y="107437"/>
                  </a:lnTo>
                  <a:lnTo>
                    <a:pt x="83306" y="107562"/>
                  </a:lnTo>
                  <a:lnTo>
                    <a:pt x="83461" y="107686"/>
                  </a:lnTo>
                  <a:lnTo>
                    <a:pt x="83606" y="107820"/>
                  </a:lnTo>
                  <a:lnTo>
                    <a:pt x="83740" y="107965"/>
                  </a:lnTo>
                  <a:lnTo>
                    <a:pt x="83885" y="108130"/>
                  </a:lnTo>
                  <a:lnTo>
                    <a:pt x="84009" y="108296"/>
                  </a:lnTo>
                  <a:lnTo>
                    <a:pt x="84112" y="108471"/>
                  </a:lnTo>
                  <a:lnTo>
                    <a:pt x="84195" y="108647"/>
                  </a:lnTo>
                  <a:lnTo>
                    <a:pt x="84267" y="108833"/>
                  </a:lnTo>
                  <a:lnTo>
                    <a:pt x="84329" y="109019"/>
                  </a:lnTo>
                  <a:lnTo>
                    <a:pt x="84381" y="109206"/>
                  </a:lnTo>
                  <a:lnTo>
                    <a:pt x="84433" y="109392"/>
                  </a:lnTo>
                  <a:lnTo>
                    <a:pt x="84526" y="109774"/>
                  </a:lnTo>
                  <a:lnTo>
                    <a:pt x="84619" y="110167"/>
                  </a:lnTo>
                  <a:lnTo>
                    <a:pt x="84681" y="110353"/>
                  </a:lnTo>
                  <a:lnTo>
                    <a:pt x="84753" y="110539"/>
                  </a:lnTo>
                  <a:lnTo>
                    <a:pt x="84836" y="110736"/>
                  </a:lnTo>
                  <a:lnTo>
                    <a:pt x="84929" y="110922"/>
                  </a:lnTo>
                  <a:lnTo>
                    <a:pt x="85053" y="111118"/>
                  </a:lnTo>
                  <a:lnTo>
                    <a:pt x="85187" y="111294"/>
                  </a:lnTo>
                  <a:lnTo>
                    <a:pt x="85332" y="111470"/>
                  </a:lnTo>
                  <a:lnTo>
                    <a:pt x="85487" y="111646"/>
                  </a:lnTo>
                  <a:lnTo>
                    <a:pt x="85642" y="111801"/>
                  </a:lnTo>
                  <a:lnTo>
                    <a:pt x="85808" y="111956"/>
                  </a:lnTo>
                  <a:lnTo>
                    <a:pt x="85984" y="112101"/>
                  </a:lnTo>
                  <a:lnTo>
                    <a:pt x="86159" y="112245"/>
                  </a:lnTo>
                  <a:lnTo>
                    <a:pt x="86532" y="112514"/>
                  </a:lnTo>
                  <a:lnTo>
                    <a:pt x="86914" y="112773"/>
                  </a:lnTo>
                  <a:lnTo>
                    <a:pt x="87669" y="113269"/>
                  </a:lnTo>
                  <a:lnTo>
                    <a:pt x="88744" y="113993"/>
                  </a:lnTo>
                  <a:lnTo>
                    <a:pt x="89799" y="114737"/>
                  </a:lnTo>
                  <a:lnTo>
                    <a:pt x="90843" y="115492"/>
                  </a:lnTo>
                  <a:lnTo>
                    <a:pt x="91877" y="116257"/>
                  </a:lnTo>
                  <a:lnTo>
                    <a:pt x="92901" y="117053"/>
                  </a:lnTo>
                  <a:lnTo>
                    <a:pt x="93904" y="117860"/>
                  </a:lnTo>
                  <a:lnTo>
                    <a:pt x="94896" y="118676"/>
                  </a:lnTo>
                  <a:lnTo>
                    <a:pt x="95878" y="119524"/>
                  </a:lnTo>
                  <a:lnTo>
                    <a:pt x="97740" y="121137"/>
                  </a:lnTo>
                  <a:lnTo>
                    <a:pt x="98691" y="121975"/>
                  </a:lnTo>
                  <a:lnTo>
                    <a:pt x="99156" y="122409"/>
                  </a:lnTo>
                  <a:lnTo>
                    <a:pt x="99621" y="122843"/>
                  </a:lnTo>
                  <a:lnTo>
                    <a:pt x="100076" y="123278"/>
                  </a:lnTo>
                  <a:lnTo>
                    <a:pt x="100531" y="123722"/>
                  </a:lnTo>
                  <a:lnTo>
                    <a:pt x="100965" y="124177"/>
                  </a:lnTo>
                  <a:lnTo>
                    <a:pt x="101389" y="124632"/>
                  </a:lnTo>
                  <a:lnTo>
                    <a:pt x="101803" y="125097"/>
                  </a:lnTo>
                  <a:lnTo>
                    <a:pt x="102206" y="125573"/>
                  </a:lnTo>
                  <a:lnTo>
                    <a:pt x="102578" y="126059"/>
                  </a:lnTo>
                  <a:lnTo>
                    <a:pt x="102940" y="126545"/>
                  </a:lnTo>
                  <a:lnTo>
                    <a:pt x="103095" y="126793"/>
                  </a:lnTo>
                  <a:lnTo>
                    <a:pt x="103230" y="127041"/>
                  </a:lnTo>
                  <a:lnTo>
                    <a:pt x="103344" y="127279"/>
                  </a:lnTo>
                  <a:lnTo>
                    <a:pt x="103437" y="127527"/>
                  </a:lnTo>
                  <a:lnTo>
                    <a:pt x="103499" y="127775"/>
                  </a:lnTo>
                  <a:lnTo>
                    <a:pt x="103550" y="128023"/>
                  </a:lnTo>
                  <a:lnTo>
                    <a:pt x="103581" y="128272"/>
                  </a:lnTo>
                  <a:lnTo>
                    <a:pt x="103592" y="128520"/>
                  </a:lnTo>
                  <a:lnTo>
                    <a:pt x="103592" y="128768"/>
                  </a:lnTo>
                  <a:lnTo>
                    <a:pt x="103571" y="129026"/>
                  </a:lnTo>
                  <a:lnTo>
                    <a:pt x="103540" y="129274"/>
                  </a:lnTo>
                  <a:lnTo>
                    <a:pt x="103488" y="129523"/>
                  </a:lnTo>
                  <a:lnTo>
                    <a:pt x="103437" y="129781"/>
                  </a:lnTo>
                  <a:lnTo>
                    <a:pt x="103375" y="130029"/>
                  </a:lnTo>
                  <a:lnTo>
                    <a:pt x="103302" y="130288"/>
                  </a:lnTo>
                  <a:lnTo>
                    <a:pt x="103219" y="130536"/>
                  </a:lnTo>
                  <a:lnTo>
                    <a:pt x="103054" y="131053"/>
                  </a:lnTo>
                  <a:lnTo>
                    <a:pt x="102868" y="131559"/>
                  </a:lnTo>
                  <a:lnTo>
                    <a:pt x="102671" y="132076"/>
                  </a:lnTo>
                  <a:lnTo>
                    <a:pt x="102496" y="132583"/>
                  </a:lnTo>
                  <a:lnTo>
                    <a:pt x="102330" y="133100"/>
                  </a:lnTo>
                  <a:lnTo>
                    <a:pt x="102268" y="133359"/>
                  </a:lnTo>
                  <a:lnTo>
                    <a:pt x="102206" y="133627"/>
                  </a:lnTo>
                  <a:lnTo>
                    <a:pt x="102155" y="133886"/>
                  </a:lnTo>
                  <a:lnTo>
                    <a:pt x="102113" y="134144"/>
                  </a:lnTo>
                  <a:lnTo>
                    <a:pt x="102082" y="134403"/>
                  </a:lnTo>
                  <a:lnTo>
                    <a:pt x="102061" y="134661"/>
                  </a:lnTo>
                  <a:lnTo>
                    <a:pt x="102061" y="134754"/>
                  </a:lnTo>
                  <a:lnTo>
                    <a:pt x="102072" y="134847"/>
                  </a:lnTo>
                  <a:lnTo>
                    <a:pt x="102092" y="134930"/>
                  </a:lnTo>
                  <a:lnTo>
                    <a:pt x="102113" y="135013"/>
                  </a:lnTo>
                  <a:lnTo>
                    <a:pt x="102134" y="135096"/>
                  </a:lnTo>
                  <a:lnTo>
                    <a:pt x="102175" y="135168"/>
                  </a:lnTo>
                  <a:lnTo>
                    <a:pt x="102206" y="135240"/>
                  </a:lnTo>
                  <a:lnTo>
                    <a:pt x="102258" y="135302"/>
                  </a:lnTo>
                  <a:lnTo>
                    <a:pt x="102299" y="135364"/>
                  </a:lnTo>
                  <a:lnTo>
                    <a:pt x="102361" y="135426"/>
                  </a:lnTo>
                  <a:lnTo>
                    <a:pt x="102475" y="135530"/>
                  </a:lnTo>
                  <a:lnTo>
                    <a:pt x="102609" y="135613"/>
                  </a:lnTo>
                  <a:lnTo>
                    <a:pt x="102754" y="135675"/>
                  </a:lnTo>
                  <a:lnTo>
                    <a:pt x="102909" y="135726"/>
                  </a:lnTo>
                  <a:lnTo>
                    <a:pt x="103064" y="135747"/>
                  </a:lnTo>
                  <a:lnTo>
                    <a:pt x="103230" y="135757"/>
                  </a:lnTo>
                  <a:lnTo>
                    <a:pt x="103385" y="135747"/>
                  </a:lnTo>
                  <a:lnTo>
                    <a:pt x="103550" y="135706"/>
                  </a:lnTo>
                  <a:lnTo>
                    <a:pt x="103705" y="135644"/>
                  </a:lnTo>
                  <a:lnTo>
                    <a:pt x="103778" y="135613"/>
                  </a:lnTo>
                  <a:lnTo>
                    <a:pt x="103850" y="135561"/>
                  </a:lnTo>
                  <a:lnTo>
                    <a:pt x="103923" y="135509"/>
                  </a:lnTo>
                  <a:lnTo>
                    <a:pt x="103985" y="135457"/>
                  </a:lnTo>
                  <a:lnTo>
                    <a:pt x="106104" y="133514"/>
                  </a:lnTo>
                  <a:lnTo>
                    <a:pt x="107159" y="132542"/>
                  </a:lnTo>
                  <a:lnTo>
                    <a:pt x="108203" y="131559"/>
                  </a:lnTo>
                  <a:lnTo>
                    <a:pt x="108534" y="131239"/>
                  </a:lnTo>
                  <a:lnTo>
                    <a:pt x="108875" y="130908"/>
                  </a:lnTo>
                  <a:lnTo>
                    <a:pt x="109041" y="130732"/>
                  </a:lnTo>
                  <a:lnTo>
                    <a:pt x="109206" y="130557"/>
                  </a:lnTo>
                  <a:lnTo>
                    <a:pt x="109361" y="130370"/>
                  </a:lnTo>
                  <a:lnTo>
                    <a:pt x="109506" y="130174"/>
                  </a:lnTo>
                  <a:lnTo>
                    <a:pt x="109640" y="129978"/>
                  </a:lnTo>
                  <a:lnTo>
                    <a:pt x="109764" y="129771"/>
                  </a:lnTo>
                  <a:lnTo>
                    <a:pt x="109868" y="129564"/>
                  </a:lnTo>
                  <a:lnTo>
                    <a:pt x="109961" y="129347"/>
                  </a:lnTo>
                  <a:lnTo>
                    <a:pt x="110033" y="129130"/>
                  </a:lnTo>
                  <a:lnTo>
                    <a:pt x="110075" y="128902"/>
                  </a:lnTo>
                  <a:lnTo>
                    <a:pt x="110095" y="128778"/>
                  </a:lnTo>
                  <a:lnTo>
                    <a:pt x="110095" y="128664"/>
                  </a:lnTo>
                  <a:lnTo>
                    <a:pt x="110106" y="128540"/>
                  </a:lnTo>
                  <a:lnTo>
                    <a:pt x="110095" y="128416"/>
                  </a:lnTo>
                  <a:lnTo>
                    <a:pt x="110085" y="128292"/>
                  </a:lnTo>
                  <a:lnTo>
                    <a:pt x="110064" y="128168"/>
                  </a:lnTo>
                  <a:lnTo>
                    <a:pt x="110033" y="128044"/>
                  </a:lnTo>
                  <a:lnTo>
                    <a:pt x="109992" y="127930"/>
                  </a:lnTo>
                  <a:lnTo>
                    <a:pt x="109940" y="127817"/>
                  </a:lnTo>
                  <a:lnTo>
                    <a:pt x="109888" y="127713"/>
                  </a:lnTo>
                  <a:lnTo>
                    <a:pt x="109764" y="127506"/>
                  </a:lnTo>
                  <a:lnTo>
                    <a:pt x="109630" y="127310"/>
                  </a:lnTo>
                  <a:lnTo>
                    <a:pt x="109475" y="127124"/>
                  </a:lnTo>
                  <a:lnTo>
                    <a:pt x="109165" y="126752"/>
                  </a:lnTo>
                  <a:lnTo>
                    <a:pt x="109010" y="126566"/>
                  </a:lnTo>
                  <a:lnTo>
                    <a:pt x="108875" y="126379"/>
                  </a:lnTo>
                  <a:lnTo>
                    <a:pt x="108751" y="126193"/>
                  </a:lnTo>
                  <a:lnTo>
                    <a:pt x="108689" y="126090"/>
                  </a:lnTo>
                  <a:lnTo>
                    <a:pt x="108648" y="125986"/>
                  </a:lnTo>
                  <a:lnTo>
                    <a:pt x="108606" y="125883"/>
                  </a:lnTo>
                  <a:lnTo>
                    <a:pt x="108565" y="125780"/>
                  </a:lnTo>
                  <a:lnTo>
                    <a:pt x="108544" y="125666"/>
                  </a:lnTo>
                  <a:lnTo>
                    <a:pt x="108524" y="125552"/>
                  </a:lnTo>
                  <a:lnTo>
                    <a:pt x="108524" y="125428"/>
                  </a:lnTo>
                  <a:lnTo>
                    <a:pt x="108524" y="125304"/>
                  </a:lnTo>
                  <a:lnTo>
                    <a:pt x="108544" y="125180"/>
                  </a:lnTo>
                  <a:lnTo>
                    <a:pt x="108565" y="125046"/>
                  </a:lnTo>
                  <a:lnTo>
                    <a:pt x="108689" y="124725"/>
                  </a:lnTo>
                  <a:lnTo>
                    <a:pt x="108844" y="124415"/>
                  </a:lnTo>
                  <a:lnTo>
                    <a:pt x="109010" y="124125"/>
                  </a:lnTo>
                  <a:lnTo>
                    <a:pt x="109196" y="123836"/>
                  </a:lnTo>
                  <a:lnTo>
                    <a:pt x="109237" y="123722"/>
                  </a:lnTo>
                  <a:lnTo>
                    <a:pt x="109268" y="123619"/>
                  </a:lnTo>
                  <a:lnTo>
                    <a:pt x="109309" y="123526"/>
                  </a:lnTo>
                  <a:lnTo>
                    <a:pt x="109351" y="123443"/>
                  </a:lnTo>
                  <a:lnTo>
                    <a:pt x="109402" y="123371"/>
                  </a:lnTo>
                  <a:lnTo>
                    <a:pt x="109454" y="123309"/>
                  </a:lnTo>
                  <a:lnTo>
                    <a:pt x="109506" y="123267"/>
                  </a:lnTo>
                  <a:lnTo>
                    <a:pt x="109568" y="123226"/>
                  </a:lnTo>
                  <a:lnTo>
                    <a:pt x="109630" y="123195"/>
                  </a:lnTo>
                  <a:lnTo>
                    <a:pt x="109702" y="123174"/>
                  </a:lnTo>
                  <a:lnTo>
                    <a:pt x="109847" y="123174"/>
                  </a:lnTo>
                  <a:lnTo>
                    <a:pt x="109930" y="123195"/>
                  </a:lnTo>
                  <a:lnTo>
                    <a:pt x="110013" y="123216"/>
                  </a:lnTo>
                  <a:lnTo>
                    <a:pt x="110095" y="123257"/>
                  </a:lnTo>
                  <a:lnTo>
                    <a:pt x="110188" y="123298"/>
                  </a:lnTo>
                  <a:lnTo>
                    <a:pt x="110302" y="123319"/>
                  </a:lnTo>
                  <a:lnTo>
                    <a:pt x="110436" y="123350"/>
                  </a:lnTo>
                  <a:lnTo>
                    <a:pt x="110581" y="123391"/>
                  </a:lnTo>
                  <a:lnTo>
                    <a:pt x="110726" y="123453"/>
                  </a:lnTo>
                  <a:lnTo>
                    <a:pt x="110871" y="123515"/>
                  </a:lnTo>
                  <a:lnTo>
                    <a:pt x="111026" y="123598"/>
                  </a:lnTo>
                  <a:lnTo>
                    <a:pt x="111336" y="123774"/>
                  </a:lnTo>
                  <a:lnTo>
                    <a:pt x="111646" y="123960"/>
                  </a:lnTo>
                  <a:lnTo>
                    <a:pt x="111946" y="124146"/>
                  </a:lnTo>
                  <a:lnTo>
                    <a:pt x="112215" y="124312"/>
                  </a:lnTo>
                  <a:lnTo>
                    <a:pt x="112453" y="124436"/>
                  </a:lnTo>
                  <a:lnTo>
                    <a:pt x="112566" y="124487"/>
                  </a:lnTo>
                  <a:lnTo>
                    <a:pt x="112670" y="124529"/>
                  </a:lnTo>
                  <a:lnTo>
                    <a:pt x="112783" y="124560"/>
                  </a:lnTo>
                  <a:lnTo>
                    <a:pt x="112887" y="124580"/>
                  </a:lnTo>
                  <a:lnTo>
                    <a:pt x="112990" y="124591"/>
                  </a:lnTo>
                  <a:lnTo>
                    <a:pt x="113083" y="124580"/>
                  </a:lnTo>
                  <a:lnTo>
                    <a:pt x="113187" y="124570"/>
                  </a:lnTo>
                  <a:lnTo>
                    <a:pt x="113280" y="124560"/>
                  </a:lnTo>
                  <a:lnTo>
                    <a:pt x="113362" y="124529"/>
                  </a:lnTo>
                  <a:lnTo>
                    <a:pt x="113456" y="124498"/>
                  </a:lnTo>
                  <a:lnTo>
                    <a:pt x="113538" y="124456"/>
                  </a:lnTo>
                  <a:lnTo>
                    <a:pt x="113611" y="124405"/>
                  </a:lnTo>
                  <a:lnTo>
                    <a:pt x="113683" y="124353"/>
                  </a:lnTo>
                  <a:lnTo>
                    <a:pt x="113755" y="124291"/>
                  </a:lnTo>
                  <a:lnTo>
                    <a:pt x="113817" y="124229"/>
                  </a:lnTo>
                  <a:lnTo>
                    <a:pt x="113869" y="124156"/>
                  </a:lnTo>
                  <a:lnTo>
                    <a:pt x="113921" y="124074"/>
                  </a:lnTo>
                  <a:lnTo>
                    <a:pt x="113962" y="124001"/>
                  </a:lnTo>
                  <a:lnTo>
                    <a:pt x="114004" y="123919"/>
                  </a:lnTo>
                  <a:lnTo>
                    <a:pt x="114035" y="123826"/>
                  </a:lnTo>
                  <a:lnTo>
                    <a:pt x="114066" y="123732"/>
                  </a:lnTo>
                  <a:lnTo>
                    <a:pt x="114076" y="123639"/>
                  </a:lnTo>
                  <a:lnTo>
                    <a:pt x="114086" y="123546"/>
                  </a:lnTo>
                  <a:lnTo>
                    <a:pt x="114097" y="123453"/>
                  </a:lnTo>
                  <a:lnTo>
                    <a:pt x="114086" y="123360"/>
                  </a:lnTo>
                  <a:lnTo>
                    <a:pt x="114076" y="123257"/>
                  </a:lnTo>
                  <a:lnTo>
                    <a:pt x="114055" y="123164"/>
                  </a:lnTo>
                  <a:lnTo>
                    <a:pt x="114024" y="123060"/>
                  </a:lnTo>
                  <a:lnTo>
                    <a:pt x="113983" y="122967"/>
                  </a:lnTo>
                  <a:lnTo>
                    <a:pt x="113941" y="122864"/>
                  </a:lnTo>
                  <a:lnTo>
                    <a:pt x="113879" y="122771"/>
                  </a:lnTo>
                  <a:lnTo>
                    <a:pt x="113817" y="122678"/>
                  </a:lnTo>
                  <a:lnTo>
                    <a:pt x="113600" y="122409"/>
                  </a:lnTo>
                  <a:lnTo>
                    <a:pt x="113383" y="122151"/>
                  </a:lnTo>
                  <a:lnTo>
                    <a:pt x="113166" y="121892"/>
                  </a:lnTo>
                  <a:lnTo>
                    <a:pt x="112939" y="121644"/>
                  </a:lnTo>
                  <a:lnTo>
                    <a:pt x="112711" y="121396"/>
                  </a:lnTo>
                  <a:lnTo>
                    <a:pt x="112473" y="121158"/>
                  </a:lnTo>
                  <a:lnTo>
                    <a:pt x="112235" y="120920"/>
                  </a:lnTo>
                  <a:lnTo>
                    <a:pt x="111987" y="120682"/>
                  </a:lnTo>
                  <a:lnTo>
                    <a:pt x="111739" y="120455"/>
                  </a:lnTo>
                  <a:lnTo>
                    <a:pt x="111481" y="120238"/>
                  </a:lnTo>
                  <a:lnTo>
                    <a:pt x="111222" y="120021"/>
                  </a:lnTo>
                  <a:lnTo>
                    <a:pt x="110964" y="119814"/>
                  </a:lnTo>
                  <a:lnTo>
                    <a:pt x="110695" y="119607"/>
                  </a:lnTo>
                  <a:lnTo>
                    <a:pt x="110416" y="119400"/>
                  </a:lnTo>
                  <a:lnTo>
                    <a:pt x="110137" y="119204"/>
                  </a:lnTo>
                  <a:lnTo>
                    <a:pt x="109857" y="119018"/>
                  </a:lnTo>
                  <a:lnTo>
                    <a:pt x="109568" y="118832"/>
                  </a:lnTo>
                  <a:lnTo>
                    <a:pt x="109278" y="118666"/>
                  </a:lnTo>
                  <a:lnTo>
                    <a:pt x="108989" y="118490"/>
                  </a:lnTo>
                  <a:lnTo>
                    <a:pt x="108689" y="118335"/>
                  </a:lnTo>
                  <a:lnTo>
                    <a:pt x="108389" y="118180"/>
                  </a:lnTo>
                  <a:lnTo>
                    <a:pt x="108079" y="118025"/>
                  </a:lnTo>
                  <a:lnTo>
                    <a:pt x="107779" y="117891"/>
                  </a:lnTo>
                  <a:lnTo>
                    <a:pt x="107459" y="117746"/>
                  </a:lnTo>
                  <a:lnTo>
                    <a:pt x="107159" y="117622"/>
                  </a:lnTo>
                  <a:lnTo>
                    <a:pt x="106725" y="117446"/>
                  </a:lnTo>
                  <a:lnTo>
                    <a:pt x="106487" y="117332"/>
                  </a:lnTo>
                  <a:lnTo>
                    <a:pt x="106228" y="117208"/>
                  </a:lnTo>
                  <a:lnTo>
                    <a:pt x="105980" y="117084"/>
                  </a:lnTo>
                  <a:lnTo>
                    <a:pt x="105742" y="116939"/>
                  </a:lnTo>
                  <a:lnTo>
                    <a:pt x="105525" y="116784"/>
                  </a:lnTo>
                  <a:lnTo>
                    <a:pt x="105432" y="116712"/>
                  </a:lnTo>
                  <a:lnTo>
                    <a:pt x="105339" y="116629"/>
                  </a:lnTo>
                  <a:lnTo>
                    <a:pt x="105256" y="116547"/>
                  </a:lnTo>
                  <a:lnTo>
                    <a:pt x="105184" y="116464"/>
                  </a:lnTo>
                  <a:lnTo>
                    <a:pt x="105122" y="116381"/>
                  </a:lnTo>
                  <a:lnTo>
                    <a:pt x="105081" y="116298"/>
                  </a:lnTo>
                  <a:lnTo>
                    <a:pt x="105050" y="116216"/>
                  </a:lnTo>
                  <a:lnTo>
                    <a:pt x="105029" y="116123"/>
                  </a:lnTo>
                  <a:lnTo>
                    <a:pt x="105029" y="116040"/>
                  </a:lnTo>
                  <a:lnTo>
                    <a:pt x="105039" y="115947"/>
                  </a:lnTo>
                  <a:lnTo>
                    <a:pt x="105070" y="115854"/>
                  </a:lnTo>
                  <a:lnTo>
                    <a:pt x="105122" y="115771"/>
                  </a:lnTo>
                  <a:lnTo>
                    <a:pt x="105194" y="115678"/>
                  </a:lnTo>
                  <a:lnTo>
                    <a:pt x="105287" y="115585"/>
                  </a:lnTo>
                  <a:lnTo>
                    <a:pt x="105349" y="115533"/>
                  </a:lnTo>
                  <a:lnTo>
                    <a:pt x="105401" y="115471"/>
                  </a:lnTo>
                  <a:lnTo>
                    <a:pt x="105494" y="115347"/>
                  </a:lnTo>
                  <a:lnTo>
                    <a:pt x="105556" y="115223"/>
                  </a:lnTo>
                  <a:lnTo>
                    <a:pt x="105598" y="115078"/>
                  </a:lnTo>
                  <a:lnTo>
                    <a:pt x="105629" y="114944"/>
                  </a:lnTo>
                  <a:lnTo>
                    <a:pt x="105629" y="114799"/>
                  </a:lnTo>
                  <a:lnTo>
                    <a:pt x="105608" y="114654"/>
                  </a:lnTo>
                  <a:lnTo>
                    <a:pt x="105577" y="114520"/>
                  </a:lnTo>
                  <a:lnTo>
                    <a:pt x="105525" y="114386"/>
                  </a:lnTo>
                  <a:lnTo>
                    <a:pt x="105463" y="114251"/>
                  </a:lnTo>
                  <a:lnTo>
                    <a:pt x="105380" y="114127"/>
                  </a:lnTo>
                  <a:lnTo>
                    <a:pt x="105287" y="114024"/>
                  </a:lnTo>
                  <a:lnTo>
                    <a:pt x="105184" y="113920"/>
                  </a:lnTo>
                  <a:lnTo>
                    <a:pt x="105060" y="113838"/>
                  </a:lnTo>
                  <a:lnTo>
                    <a:pt x="104936" y="113765"/>
                  </a:lnTo>
                  <a:lnTo>
                    <a:pt x="104791" y="113714"/>
                  </a:lnTo>
                  <a:lnTo>
                    <a:pt x="103923" y="113445"/>
                  </a:lnTo>
                  <a:lnTo>
                    <a:pt x="103044" y="113166"/>
                  </a:lnTo>
                  <a:lnTo>
                    <a:pt x="102165" y="112876"/>
                  </a:lnTo>
                  <a:lnTo>
                    <a:pt x="101741" y="112721"/>
                  </a:lnTo>
                  <a:lnTo>
                    <a:pt x="101307" y="112556"/>
                  </a:lnTo>
                  <a:lnTo>
                    <a:pt x="100883" y="112380"/>
                  </a:lnTo>
                  <a:lnTo>
                    <a:pt x="100459" y="112204"/>
                  </a:lnTo>
                  <a:lnTo>
                    <a:pt x="100045" y="112008"/>
                  </a:lnTo>
                  <a:lnTo>
                    <a:pt x="99632" y="111811"/>
                  </a:lnTo>
                  <a:lnTo>
                    <a:pt x="99228" y="111594"/>
                  </a:lnTo>
                  <a:lnTo>
                    <a:pt x="98836" y="111356"/>
                  </a:lnTo>
                  <a:lnTo>
                    <a:pt x="98443" y="111118"/>
                  </a:lnTo>
                  <a:lnTo>
                    <a:pt x="98060" y="110850"/>
                  </a:lnTo>
                  <a:lnTo>
                    <a:pt x="97698" y="110581"/>
                  </a:lnTo>
                  <a:lnTo>
                    <a:pt x="97357" y="110291"/>
                  </a:lnTo>
                  <a:lnTo>
                    <a:pt x="97047" y="110002"/>
                  </a:lnTo>
                  <a:lnTo>
                    <a:pt x="96757" y="109691"/>
                  </a:lnTo>
                  <a:lnTo>
                    <a:pt x="96499" y="109381"/>
                  </a:lnTo>
                  <a:lnTo>
                    <a:pt x="96261" y="109061"/>
                  </a:lnTo>
                  <a:lnTo>
                    <a:pt x="96034" y="108730"/>
                  </a:lnTo>
                  <a:lnTo>
                    <a:pt x="95837" y="108399"/>
                  </a:lnTo>
                  <a:lnTo>
                    <a:pt x="95661" y="108048"/>
                  </a:lnTo>
                  <a:lnTo>
                    <a:pt x="95496" y="107686"/>
                  </a:lnTo>
                  <a:lnTo>
                    <a:pt x="95351" y="107313"/>
                  </a:lnTo>
                  <a:lnTo>
                    <a:pt x="95217" y="106921"/>
                  </a:lnTo>
                  <a:lnTo>
                    <a:pt x="95093" y="106528"/>
                  </a:lnTo>
                  <a:lnTo>
                    <a:pt x="94989" y="106114"/>
                  </a:lnTo>
                  <a:lnTo>
                    <a:pt x="94886" y="105690"/>
                  </a:lnTo>
                  <a:lnTo>
                    <a:pt x="94803" y="105256"/>
                  </a:lnTo>
                  <a:lnTo>
                    <a:pt x="94731" y="104915"/>
                  </a:lnTo>
                  <a:lnTo>
                    <a:pt x="94648" y="104594"/>
                  </a:lnTo>
                  <a:lnTo>
                    <a:pt x="94545" y="104305"/>
                  </a:lnTo>
                  <a:lnTo>
                    <a:pt x="94441" y="104025"/>
                  </a:lnTo>
                  <a:lnTo>
                    <a:pt x="94317" y="103777"/>
                  </a:lnTo>
                  <a:lnTo>
                    <a:pt x="94183" y="103540"/>
                  </a:lnTo>
                  <a:lnTo>
                    <a:pt x="94038" y="103312"/>
                  </a:lnTo>
                  <a:lnTo>
                    <a:pt x="93873" y="103105"/>
                  </a:lnTo>
                  <a:lnTo>
                    <a:pt x="93687" y="102909"/>
                  </a:lnTo>
                  <a:lnTo>
                    <a:pt x="93490" y="102723"/>
                  </a:lnTo>
                  <a:lnTo>
                    <a:pt x="93283" y="102547"/>
                  </a:lnTo>
                  <a:lnTo>
                    <a:pt x="93056" y="102381"/>
                  </a:lnTo>
                  <a:lnTo>
                    <a:pt x="92808" y="102216"/>
                  </a:lnTo>
                  <a:lnTo>
                    <a:pt x="92549" y="102061"/>
                  </a:lnTo>
                  <a:lnTo>
                    <a:pt x="92260" y="101896"/>
                  </a:lnTo>
                  <a:lnTo>
                    <a:pt x="91960" y="101740"/>
                  </a:lnTo>
                  <a:lnTo>
                    <a:pt x="91722" y="101606"/>
                  </a:lnTo>
                  <a:lnTo>
                    <a:pt x="91495" y="101472"/>
                  </a:lnTo>
                  <a:lnTo>
                    <a:pt x="91288" y="101317"/>
                  </a:lnTo>
                  <a:lnTo>
                    <a:pt x="91091" y="101161"/>
                  </a:lnTo>
                  <a:lnTo>
                    <a:pt x="90916" y="100996"/>
                  </a:lnTo>
                  <a:lnTo>
                    <a:pt x="90760" y="100831"/>
                  </a:lnTo>
                  <a:lnTo>
                    <a:pt x="90626" y="100655"/>
                  </a:lnTo>
                  <a:lnTo>
                    <a:pt x="90502" y="100479"/>
                  </a:lnTo>
                  <a:lnTo>
                    <a:pt x="90388" y="100293"/>
                  </a:lnTo>
                  <a:lnTo>
                    <a:pt x="90295" y="100096"/>
                  </a:lnTo>
                  <a:lnTo>
                    <a:pt x="90212" y="99900"/>
                  </a:lnTo>
                  <a:lnTo>
                    <a:pt x="90140" y="99704"/>
                  </a:lnTo>
                  <a:lnTo>
                    <a:pt x="90088" y="99497"/>
                  </a:lnTo>
                  <a:lnTo>
                    <a:pt x="90047" y="99290"/>
                  </a:lnTo>
                  <a:lnTo>
                    <a:pt x="90006" y="99073"/>
                  </a:lnTo>
                  <a:lnTo>
                    <a:pt x="89985" y="98856"/>
                  </a:lnTo>
                  <a:lnTo>
                    <a:pt x="89975" y="98639"/>
                  </a:lnTo>
                  <a:lnTo>
                    <a:pt x="89975" y="98411"/>
                  </a:lnTo>
                  <a:lnTo>
                    <a:pt x="89975" y="98194"/>
                  </a:lnTo>
                  <a:lnTo>
                    <a:pt x="89995" y="97967"/>
                  </a:lnTo>
                  <a:lnTo>
                    <a:pt x="90016" y="97729"/>
                  </a:lnTo>
                  <a:lnTo>
                    <a:pt x="90047" y="97501"/>
                  </a:lnTo>
                  <a:lnTo>
                    <a:pt x="90119" y="97036"/>
                  </a:lnTo>
                  <a:lnTo>
                    <a:pt x="90223" y="96571"/>
                  </a:lnTo>
                  <a:lnTo>
                    <a:pt x="90347" y="96095"/>
                  </a:lnTo>
                  <a:lnTo>
                    <a:pt x="90471" y="95630"/>
                  </a:lnTo>
                  <a:lnTo>
                    <a:pt x="90616" y="95165"/>
                  </a:lnTo>
                  <a:lnTo>
                    <a:pt x="90626" y="95165"/>
                  </a:lnTo>
                  <a:lnTo>
                    <a:pt x="93862" y="93510"/>
                  </a:lnTo>
                  <a:lnTo>
                    <a:pt x="93914" y="93789"/>
                  </a:lnTo>
                  <a:lnTo>
                    <a:pt x="93945" y="94079"/>
                  </a:lnTo>
                  <a:lnTo>
                    <a:pt x="93966" y="94358"/>
                  </a:lnTo>
                  <a:lnTo>
                    <a:pt x="93966" y="94637"/>
                  </a:lnTo>
                  <a:lnTo>
                    <a:pt x="93945" y="94927"/>
                  </a:lnTo>
                  <a:lnTo>
                    <a:pt x="93904" y="95216"/>
                  </a:lnTo>
                  <a:lnTo>
                    <a:pt x="93852" y="95516"/>
                  </a:lnTo>
                  <a:lnTo>
                    <a:pt x="93780" y="95816"/>
                  </a:lnTo>
                  <a:lnTo>
                    <a:pt x="93759" y="95919"/>
                  </a:lnTo>
                  <a:lnTo>
                    <a:pt x="93749" y="96033"/>
                  </a:lnTo>
                  <a:lnTo>
                    <a:pt x="93738" y="96147"/>
                  </a:lnTo>
                  <a:lnTo>
                    <a:pt x="93749" y="96250"/>
                  </a:lnTo>
                  <a:lnTo>
                    <a:pt x="93769" y="96364"/>
                  </a:lnTo>
                  <a:lnTo>
                    <a:pt x="93800" y="96467"/>
                  </a:lnTo>
                  <a:lnTo>
                    <a:pt x="93842" y="96571"/>
                  </a:lnTo>
                  <a:lnTo>
                    <a:pt x="93893" y="96664"/>
                  </a:lnTo>
                  <a:lnTo>
                    <a:pt x="93945" y="96757"/>
                  </a:lnTo>
                  <a:lnTo>
                    <a:pt x="94017" y="96840"/>
                  </a:lnTo>
                  <a:lnTo>
                    <a:pt x="94090" y="96922"/>
                  </a:lnTo>
                  <a:lnTo>
                    <a:pt x="94172" y="96995"/>
                  </a:lnTo>
                  <a:lnTo>
                    <a:pt x="94255" y="97057"/>
                  </a:lnTo>
                  <a:lnTo>
                    <a:pt x="94348" y="97119"/>
                  </a:lnTo>
                  <a:lnTo>
                    <a:pt x="94452" y="97160"/>
                  </a:lnTo>
                  <a:lnTo>
                    <a:pt x="94565" y="97191"/>
                  </a:lnTo>
                  <a:lnTo>
                    <a:pt x="94927" y="97284"/>
                  </a:lnTo>
                  <a:lnTo>
                    <a:pt x="95289" y="97357"/>
                  </a:lnTo>
                  <a:lnTo>
                    <a:pt x="95651" y="97419"/>
                  </a:lnTo>
                  <a:lnTo>
                    <a:pt x="96013" y="97450"/>
                  </a:lnTo>
                  <a:lnTo>
                    <a:pt x="96375" y="97470"/>
                  </a:lnTo>
                  <a:lnTo>
                    <a:pt x="96737" y="97470"/>
                  </a:lnTo>
                  <a:lnTo>
                    <a:pt x="97088" y="97460"/>
                  </a:lnTo>
                  <a:lnTo>
                    <a:pt x="97450" y="97429"/>
                  </a:lnTo>
                  <a:lnTo>
                    <a:pt x="97440" y="97677"/>
                  </a:lnTo>
                  <a:lnTo>
                    <a:pt x="97440" y="97925"/>
                  </a:lnTo>
                  <a:lnTo>
                    <a:pt x="97450" y="98173"/>
                  </a:lnTo>
                  <a:lnTo>
                    <a:pt x="97471" y="98421"/>
                  </a:lnTo>
                  <a:lnTo>
                    <a:pt x="97502" y="98670"/>
                  </a:lnTo>
                  <a:lnTo>
                    <a:pt x="97553" y="98907"/>
                  </a:lnTo>
                  <a:lnTo>
                    <a:pt x="97616" y="99135"/>
                  </a:lnTo>
                  <a:lnTo>
                    <a:pt x="97698" y="99362"/>
                  </a:lnTo>
                  <a:lnTo>
                    <a:pt x="97791" y="99579"/>
                  </a:lnTo>
                  <a:lnTo>
                    <a:pt x="97905" y="99797"/>
                  </a:lnTo>
                  <a:lnTo>
                    <a:pt x="98029" y="99993"/>
                  </a:lnTo>
                  <a:lnTo>
                    <a:pt x="98184" y="100190"/>
                  </a:lnTo>
                  <a:lnTo>
                    <a:pt x="98350" y="100365"/>
                  </a:lnTo>
                  <a:lnTo>
                    <a:pt x="98536" y="100541"/>
                  </a:lnTo>
                  <a:lnTo>
                    <a:pt x="98753" y="100696"/>
                  </a:lnTo>
                  <a:lnTo>
                    <a:pt x="98991" y="100841"/>
                  </a:lnTo>
                  <a:lnTo>
                    <a:pt x="99104" y="100903"/>
                  </a:lnTo>
                  <a:lnTo>
                    <a:pt x="99228" y="100955"/>
                  </a:lnTo>
                  <a:lnTo>
                    <a:pt x="99353" y="100996"/>
                  </a:lnTo>
                  <a:lnTo>
                    <a:pt x="99487" y="101027"/>
                  </a:lnTo>
                  <a:lnTo>
                    <a:pt x="99994" y="101151"/>
                  </a:lnTo>
                  <a:lnTo>
                    <a:pt x="100262" y="101234"/>
                  </a:lnTo>
                  <a:lnTo>
                    <a:pt x="100511" y="101306"/>
                  </a:lnTo>
                  <a:lnTo>
                    <a:pt x="100717" y="101389"/>
                  </a:lnTo>
                  <a:lnTo>
                    <a:pt x="100924" y="101482"/>
                  </a:lnTo>
                  <a:lnTo>
                    <a:pt x="101110" y="101585"/>
                  </a:lnTo>
                  <a:lnTo>
                    <a:pt x="101296" y="101730"/>
                  </a:lnTo>
                  <a:lnTo>
                    <a:pt x="101493" y="101896"/>
                  </a:lnTo>
                  <a:lnTo>
                    <a:pt x="101689" y="102092"/>
                  </a:lnTo>
                  <a:lnTo>
                    <a:pt x="101958" y="102361"/>
                  </a:lnTo>
                  <a:lnTo>
                    <a:pt x="102217" y="102619"/>
                  </a:lnTo>
                  <a:lnTo>
                    <a:pt x="102475" y="102867"/>
                  </a:lnTo>
                  <a:lnTo>
                    <a:pt x="102744" y="103105"/>
                  </a:lnTo>
                  <a:lnTo>
                    <a:pt x="103023" y="103333"/>
                  </a:lnTo>
                  <a:lnTo>
                    <a:pt x="103302" y="103550"/>
                  </a:lnTo>
                  <a:lnTo>
                    <a:pt x="103612" y="103757"/>
                  </a:lnTo>
                  <a:lnTo>
                    <a:pt x="103923" y="103953"/>
                  </a:lnTo>
                  <a:lnTo>
                    <a:pt x="105618" y="104977"/>
                  </a:lnTo>
                  <a:lnTo>
                    <a:pt x="106456" y="105483"/>
                  </a:lnTo>
                  <a:lnTo>
                    <a:pt x="107273" y="106011"/>
                  </a:lnTo>
                  <a:lnTo>
                    <a:pt x="107686" y="106279"/>
                  </a:lnTo>
                  <a:lnTo>
                    <a:pt x="108089" y="106548"/>
                  </a:lnTo>
                  <a:lnTo>
                    <a:pt x="108493" y="106827"/>
                  </a:lnTo>
                  <a:lnTo>
                    <a:pt x="108896" y="107107"/>
                  </a:lnTo>
                  <a:lnTo>
                    <a:pt x="109289" y="107406"/>
                  </a:lnTo>
                  <a:lnTo>
                    <a:pt x="109682" y="107706"/>
                  </a:lnTo>
                  <a:lnTo>
                    <a:pt x="110064" y="108017"/>
                  </a:lnTo>
                  <a:lnTo>
                    <a:pt x="110447" y="108337"/>
                  </a:lnTo>
                  <a:lnTo>
                    <a:pt x="110788" y="108637"/>
                  </a:lnTo>
                  <a:lnTo>
                    <a:pt x="111119" y="108947"/>
                  </a:lnTo>
                  <a:lnTo>
                    <a:pt x="111450" y="109278"/>
                  </a:lnTo>
                  <a:lnTo>
                    <a:pt x="111770" y="109609"/>
                  </a:lnTo>
                  <a:lnTo>
                    <a:pt x="112411" y="110281"/>
                  </a:lnTo>
                  <a:lnTo>
                    <a:pt x="113063" y="110963"/>
                  </a:lnTo>
                  <a:lnTo>
                    <a:pt x="113383" y="111294"/>
                  </a:lnTo>
                  <a:lnTo>
                    <a:pt x="113714" y="111625"/>
                  </a:lnTo>
                  <a:lnTo>
                    <a:pt x="114055" y="111945"/>
                  </a:lnTo>
                  <a:lnTo>
                    <a:pt x="114396" y="112256"/>
                  </a:lnTo>
                  <a:lnTo>
                    <a:pt x="114748" y="112545"/>
                  </a:lnTo>
                  <a:lnTo>
                    <a:pt x="115110" y="112824"/>
                  </a:lnTo>
                  <a:lnTo>
                    <a:pt x="115492" y="113093"/>
                  </a:lnTo>
                  <a:lnTo>
                    <a:pt x="115679" y="113217"/>
                  </a:lnTo>
                  <a:lnTo>
                    <a:pt x="115875" y="113331"/>
                  </a:lnTo>
                  <a:lnTo>
                    <a:pt x="116175" y="113496"/>
                  </a:lnTo>
                  <a:lnTo>
                    <a:pt x="116485" y="113641"/>
                  </a:lnTo>
                  <a:lnTo>
                    <a:pt x="116806" y="113755"/>
                  </a:lnTo>
                  <a:lnTo>
                    <a:pt x="117126" y="113858"/>
                  </a:lnTo>
                  <a:lnTo>
                    <a:pt x="117457" y="113941"/>
                  </a:lnTo>
                  <a:lnTo>
                    <a:pt x="117622" y="113972"/>
                  </a:lnTo>
                  <a:lnTo>
                    <a:pt x="117788" y="113993"/>
                  </a:lnTo>
                  <a:lnTo>
                    <a:pt x="117964" y="114003"/>
                  </a:lnTo>
                  <a:lnTo>
                    <a:pt x="118129" y="114024"/>
                  </a:lnTo>
                  <a:lnTo>
                    <a:pt x="118470" y="114024"/>
                  </a:lnTo>
                  <a:lnTo>
                    <a:pt x="118615" y="114003"/>
                  </a:lnTo>
                  <a:lnTo>
                    <a:pt x="118811" y="113982"/>
                  </a:lnTo>
                  <a:lnTo>
                    <a:pt x="119029" y="113962"/>
                  </a:lnTo>
                  <a:lnTo>
                    <a:pt x="119256" y="113951"/>
                  </a:lnTo>
                  <a:lnTo>
                    <a:pt x="119359" y="113962"/>
                  </a:lnTo>
                  <a:lnTo>
                    <a:pt x="119473" y="113972"/>
                  </a:lnTo>
                  <a:lnTo>
                    <a:pt x="119566" y="114003"/>
                  </a:lnTo>
                  <a:lnTo>
                    <a:pt x="119649" y="114034"/>
                  </a:lnTo>
                  <a:lnTo>
                    <a:pt x="119732" y="114086"/>
                  </a:lnTo>
                  <a:lnTo>
                    <a:pt x="119783" y="114158"/>
                  </a:lnTo>
                  <a:lnTo>
                    <a:pt x="119814" y="114189"/>
                  </a:lnTo>
                  <a:lnTo>
                    <a:pt x="119835" y="114241"/>
                  </a:lnTo>
                  <a:lnTo>
                    <a:pt x="119845" y="114282"/>
                  </a:lnTo>
                  <a:lnTo>
                    <a:pt x="119856" y="114334"/>
                  </a:lnTo>
                  <a:lnTo>
                    <a:pt x="119845" y="114396"/>
                  </a:lnTo>
                  <a:lnTo>
                    <a:pt x="119825" y="114468"/>
                  </a:lnTo>
                  <a:lnTo>
                    <a:pt x="119773" y="114541"/>
                  </a:lnTo>
                  <a:lnTo>
                    <a:pt x="119711" y="114634"/>
                  </a:lnTo>
                  <a:lnTo>
                    <a:pt x="119556" y="114830"/>
                  </a:lnTo>
                  <a:lnTo>
                    <a:pt x="119370" y="115037"/>
                  </a:lnTo>
                  <a:lnTo>
                    <a:pt x="118977" y="115451"/>
                  </a:lnTo>
                  <a:lnTo>
                    <a:pt x="118811" y="115626"/>
                  </a:lnTo>
                  <a:lnTo>
                    <a:pt x="118749" y="115699"/>
                  </a:lnTo>
                  <a:lnTo>
                    <a:pt x="118708" y="115771"/>
                  </a:lnTo>
                  <a:lnTo>
                    <a:pt x="118605" y="115947"/>
                  </a:lnTo>
                  <a:lnTo>
                    <a:pt x="118512" y="116112"/>
                  </a:lnTo>
                  <a:lnTo>
                    <a:pt x="118439" y="116278"/>
                  </a:lnTo>
                  <a:lnTo>
                    <a:pt x="118387" y="116433"/>
                  </a:lnTo>
                  <a:lnTo>
                    <a:pt x="118336" y="116588"/>
                  </a:lnTo>
                  <a:lnTo>
                    <a:pt x="118315" y="116733"/>
                  </a:lnTo>
                  <a:lnTo>
                    <a:pt x="118294" y="116888"/>
                  </a:lnTo>
                  <a:lnTo>
                    <a:pt x="118284" y="117033"/>
                  </a:lnTo>
                  <a:lnTo>
                    <a:pt x="118274" y="117177"/>
                  </a:lnTo>
                  <a:lnTo>
                    <a:pt x="118274" y="117322"/>
                  </a:lnTo>
                  <a:lnTo>
                    <a:pt x="118294" y="117643"/>
                  </a:lnTo>
                  <a:lnTo>
                    <a:pt x="118315" y="117973"/>
                  </a:lnTo>
                  <a:lnTo>
                    <a:pt x="118336" y="118346"/>
                  </a:lnTo>
                  <a:lnTo>
                    <a:pt x="118325" y="118532"/>
                  </a:lnTo>
                  <a:lnTo>
                    <a:pt x="118305" y="118708"/>
                  </a:lnTo>
                  <a:lnTo>
                    <a:pt x="118263" y="118883"/>
                  </a:lnTo>
                  <a:lnTo>
                    <a:pt x="118212" y="119049"/>
                  </a:lnTo>
                  <a:lnTo>
                    <a:pt x="118150" y="119214"/>
                  </a:lnTo>
                  <a:lnTo>
                    <a:pt x="118088" y="119369"/>
                  </a:lnTo>
                  <a:lnTo>
                    <a:pt x="117933" y="119690"/>
                  </a:lnTo>
                  <a:lnTo>
                    <a:pt x="117788" y="120000"/>
                  </a:lnTo>
                  <a:lnTo>
                    <a:pt x="117715" y="120155"/>
                  </a:lnTo>
                  <a:lnTo>
                    <a:pt x="117653" y="120320"/>
                  </a:lnTo>
                  <a:lnTo>
                    <a:pt x="117602" y="120486"/>
                  </a:lnTo>
                  <a:lnTo>
                    <a:pt x="117560" y="120651"/>
                  </a:lnTo>
                  <a:lnTo>
                    <a:pt x="117540" y="120827"/>
                  </a:lnTo>
                  <a:lnTo>
                    <a:pt x="117529" y="121013"/>
                  </a:lnTo>
                  <a:lnTo>
                    <a:pt x="117540" y="121179"/>
                  </a:lnTo>
                  <a:lnTo>
                    <a:pt x="117550" y="121334"/>
                  </a:lnTo>
                  <a:lnTo>
                    <a:pt x="117581" y="121478"/>
                  </a:lnTo>
                  <a:lnTo>
                    <a:pt x="117612" y="121613"/>
                  </a:lnTo>
                  <a:lnTo>
                    <a:pt x="117653" y="121747"/>
                  </a:lnTo>
                  <a:lnTo>
                    <a:pt x="117705" y="121871"/>
                  </a:lnTo>
                  <a:lnTo>
                    <a:pt x="117767" y="121995"/>
                  </a:lnTo>
                  <a:lnTo>
                    <a:pt x="117829" y="122109"/>
                  </a:lnTo>
                  <a:lnTo>
                    <a:pt x="117902" y="122223"/>
                  </a:lnTo>
                  <a:lnTo>
                    <a:pt x="117974" y="122337"/>
                  </a:lnTo>
                  <a:lnTo>
                    <a:pt x="118150" y="122533"/>
                  </a:lnTo>
                  <a:lnTo>
                    <a:pt x="118325" y="122730"/>
                  </a:lnTo>
                  <a:lnTo>
                    <a:pt x="118522" y="122916"/>
                  </a:lnTo>
                  <a:lnTo>
                    <a:pt x="118925" y="123278"/>
                  </a:lnTo>
                  <a:lnTo>
                    <a:pt x="119132" y="123453"/>
                  </a:lnTo>
                  <a:lnTo>
                    <a:pt x="119328" y="123639"/>
                  </a:lnTo>
                  <a:lnTo>
                    <a:pt x="119504" y="123836"/>
                  </a:lnTo>
                  <a:lnTo>
                    <a:pt x="119680" y="124043"/>
                  </a:lnTo>
                  <a:lnTo>
                    <a:pt x="119752" y="124156"/>
                  </a:lnTo>
                  <a:lnTo>
                    <a:pt x="119825" y="124270"/>
                  </a:lnTo>
                  <a:lnTo>
                    <a:pt x="119897" y="124394"/>
                  </a:lnTo>
                  <a:lnTo>
                    <a:pt x="119949" y="124518"/>
                  </a:lnTo>
                  <a:lnTo>
                    <a:pt x="119980" y="124601"/>
                  </a:lnTo>
                  <a:lnTo>
                    <a:pt x="120011" y="124694"/>
                  </a:lnTo>
                  <a:lnTo>
                    <a:pt x="120031" y="124777"/>
                  </a:lnTo>
                  <a:lnTo>
                    <a:pt x="120042" y="124870"/>
                  </a:lnTo>
                  <a:lnTo>
                    <a:pt x="120052" y="125046"/>
                  </a:lnTo>
                  <a:lnTo>
                    <a:pt x="120052" y="125221"/>
                  </a:lnTo>
                  <a:lnTo>
                    <a:pt x="120021" y="125407"/>
                  </a:lnTo>
                  <a:lnTo>
                    <a:pt x="119990" y="125594"/>
                  </a:lnTo>
                  <a:lnTo>
                    <a:pt x="119897" y="125966"/>
                  </a:lnTo>
                  <a:lnTo>
                    <a:pt x="119783" y="126338"/>
                  </a:lnTo>
                  <a:lnTo>
                    <a:pt x="119742" y="126524"/>
                  </a:lnTo>
                  <a:lnTo>
                    <a:pt x="119701" y="126721"/>
                  </a:lnTo>
                  <a:lnTo>
                    <a:pt x="119680" y="126907"/>
                  </a:lnTo>
                  <a:lnTo>
                    <a:pt x="119659" y="127103"/>
                  </a:lnTo>
                  <a:lnTo>
                    <a:pt x="119670" y="127289"/>
                  </a:lnTo>
                  <a:lnTo>
                    <a:pt x="119701" y="127486"/>
                  </a:lnTo>
                  <a:lnTo>
                    <a:pt x="119742" y="127651"/>
                  </a:lnTo>
                  <a:lnTo>
                    <a:pt x="119794" y="127806"/>
                  </a:lnTo>
                  <a:lnTo>
                    <a:pt x="119856" y="127961"/>
                  </a:lnTo>
                  <a:lnTo>
                    <a:pt x="119918" y="128106"/>
                  </a:lnTo>
                  <a:lnTo>
                    <a:pt x="120000" y="128251"/>
                  </a:lnTo>
                  <a:lnTo>
                    <a:pt x="120083" y="128396"/>
                  </a:lnTo>
                  <a:lnTo>
                    <a:pt x="120176" y="128530"/>
                  </a:lnTo>
                  <a:lnTo>
                    <a:pt x="120280" y="128664"/>
                  </a:lnTo>
                  <a:lnTo>
                    <a:pt x="120383" y="128788"/>
                  </a:lnTo>
                  <a:lnTo>
                    <a:pt x="120497" y="128913"/>
                  </a:lnTo>
                  <a:lnTo>
                    <a:pt x="120735" y="129140"/>
                  </a:lnTo>
                  <a:lnTo>
                    <a:pt x="120983" y="129368"/>
                  </a:lnTo>
                  <a:lnTo>
                    <a:pt x="121241" y="129574"/>
                  </a:lnTo>
                  <a:lnTo>
                    <a:pt x="121675" y="129905"/>
                  </a:lnTo>
                  <a:lnTo>
                    <a:pt x="122099" y="130215"/>
                  </a:lnTo>
                  <a:lnTo>
                    <a:pt x="122513" y="130536"/>
                  </a:lnTo>
                  <a:lnTo>
                    <a:pt x="122916" y="130867"/>
                  </a:lnTo>
                  <a:lnTo>
                    <a:pt x="123113" y="131032"/>
                  </a:lnTo>
                  <a:lnTo>
                    <a:pt x="123299" y="131208"/>
                  </a:lnTo>
                  <a:lnTo>
                    <a:pt x="123485" y="131394"/>
                  </a:lnTo>
                  <a:lnTo>
                    <a:pt x="123671" y="131580"/>
                  </a:lnTo>
                  <a:lnTo>
                    <a:pt x="123847" y="131777"/>
                  </a:lnTo>
                  <a:lnTo>
                    <a:pt x="124012" y="131983"/>
                  </a:lnTo>
                  <a:lnTo>
                    <a:pt x="124178" y="132201"/>
                  </a:lnTo>
                  <a:lnTo>
                    <a:pt x="124322" y="132428"/>
                  </a:lnTo>
                  <a:lnTo>
                    <a:pt x="124498" y="132717"/>
                  </a:lnTo>
                  <a:lnTo>
                    <a:pt x="124653" y="132986"/>
                  </a:lnTo>
                  <a:lnTo>
                    <a:pt x="124715" y="133121"/>
                  </a:lnTo>
                  <a:lnTo>
                    <a:pt x="124767" y="133255"/>
                  </a:lnTo>
                  <a:lnTo>
                    <a:pt x="124819" y="133390"/>
                  </a:lnTo>
                  <a:lnTo>
                    <a:pt x="124860" y="133524"/>
                  </a:lnTo>
                  <a:lnTo>
                    <a:pt x="124901" y="133658"/>
                  </a:lnTo>
                  <a:lnTo>
                    <a:pt x="124922" y="133803"/>
                  </a:lnTo>
                  <a:lnTo>
                    <a:pt x="124943" y="133938"/>
                  </a:lnTo>
                  <a:lnTo>
                    <a:pt x="124943" y="134082"/>
                  </a:lnTo>
                  <a:lnTo>
                    <a:pt x="124943" y="134227"/>
                  </a:lnTo>
                  <a:lnTo>
                    <a:pt x="124922" y="134382"/>
                  </a:lnTo>
                  <a:lnTo>
                    <a:pt x="124901" y="134537"/>
                  </a:lnTo>
                  <a:lnTo>
                    <a:pt x="124860" y="134692"/>
                  </a:lnTo>
                  <a:lnTo>
                    <a:pt x="124808" y="134837"/>
                  </a:lnTo>
                  <a:lnTo>
                    <a:pt x="124757" y="134982"/>
                  </a:lnTo>
                  <a:lnTo>
                    <a:pt x="124622" y="135251"/>
                  </a:lnTo>
                  <a:lnTo>
                    <a:pt x="124560" y="135395"/>
                  </a:lnTo>
                  <a:lnTo>
                    <a:pt x="124519" y="135540"/>
                  </a:lnTo>
                  <a:lnTo>
                    <a:pt x="124488" y="135685"/>
                  </a:lnTo>
                  <a:lnTo>
                    <a:pt x="124477" y="135768"/>
                  </a:lnTo>
                  <a:lnTo>
                    <a:pt x="124477" y="135850"/>
                  </a:lnTo>
                  <a:lnTo>
                    <a:pt x="124488" y="135954"/>
                  </a:lnTo>
                  <a:lnTo>
                    <a:pt x="124498" y="136057"/>
                  </a:lnTo>
                  <a:lnTo>
                    <a:pt x="124539" y="136254"/>
                  </a:lnTo>
                  <a:lnTo>
                    <a:pt x="124612" y="136440"/>
                  </a:lnTo>
                  <a:lnTo>
                    <a:pt x="124695" y="136626"/>
                  </a:lnTo>
                  <a:lnTo>
                    <a:pt x="124798" y="136791"/>
                  </a:lnTo>
                  <a:lnTo>
                    <a:pt x="124912" y="136946"/>
                  </a:lnTo>
                  <a:lnTo>
                    <a:pt x="125046" y="137101"/>
                  </a:lnTo>
                  <a:lnTo>
                    <a:pt x="125180" y="137246"/>
                  </a:lnTo>
                  <a:lnTo>
                    <a:pt x="125336" y="137381"/>
                  </a:lnTo>
                  <a:lnTo>
                    <a:pt x="125491" y="137515"/>
                  </a:lnTo>
                  <a:lnTo>
                    <a:pt x="125811" y="137773"/>
                  </a:lnTo>
                  <a:lnTo>
                    <a:pt x="126142" y="138011"/>
                  </a:lnTo>
                  <a:lnTo>
                    <a:pt x="126452" y="138239"/>
                  </a:lnTo>
                  <a:lnTo>
                    <a:pt x="130671" y="141444"/>
                  </a:lnTo>
                  <a:lnTo>
                    <a:pt x="130764" y="141506"/>
                  </a:lnTo>
                  <a:lnTo>
                    <a:pt x="130857" y="141547"/>
                  </a:lnTo>
                  <a:lnTo>
                    <a:pt x="130960" y="141578"/>
                  </a:lnTo>
                  <a:lnTo>
                    <a:pt x="131074" y="141599"/>
                  </a:lnTo>
                  <a:lnTo>
                    <a:pt x="131177" y="141609"/>
                  </a:lnTo>
                  <a:lnTo>
                    <a:pt x="131291" y="141599"/>
                  </a:lnTo>
                  <a:lnTo>
                    <a:pt x="131405" y="141589"/>
                  </a:lnTo>
                  <a:lnTo>
                    <a:pt x="131519" y="141558"/>
                  </a:lnTo>
                  <a:lnTo>
                    <a:pt x="131622" y="141516"/>
                  </a:lnTo>
                  <a:lnTo>
                    <a:pt x="131725" y="141475"/>
                  </a:lnTo>
                  <a:lnTo>
                    <a:pt x="131829" y="141423"/>
                  </a:lnTo>
                  <a:lnTo>
                    <a:pt x="131922" y="141351"/>
                  </a:lnTo>
                  <a:lnTo>
                    <a:pt x="132005" y="141289"/>
                  </a:lnTo>
                  <a:lnTo>
                    <a:pt x="132077" y="141206"/>
                  </a:lnTo>
                  <a:lnTo>
                    <a:pt x="132149" y="141123"/>
                  </a:lnTo>
                  <a:lnTo>
                    <a:pt x="132201" y="141041"/>
                  </a:lnTo>
                  <a:lnTo>
                    <a:pt x="132356" y="140751"/>
                  </a:lnTo>
                  <a:lnTo>
                    <a:pt x="132501" y="140472"/>
                  </a:lnTo>
                  <a:lnTo>
                    <a:pt x="132625" y="140183"/>
                  </a:lnTo>
                  <a:lnTo>
                    <a:pt x="132739" y="139893"/>
                  </a:lnTo>
                  <a:lnTo>
                    <a:pt x="132842" y="139593"/>
                  </a:lnTo>
                  <a:lnTo>
                    <a:pt x="132935" y="139304"/>
                  </a:lnTo>
                  <a:lnTo>
                    <a:pt x="133018" y="139004"/>
                  </a:lnTo>
                  <a:lnTo>
                    <a:pt x="133080" y="138714"/>
                  </a:lnTo>
                  <a:lnTo>
                    <a:pt x="133132" y="138415"/>
                  </a:lnTo>
                  <a:lnTo>
                    <a:pt x="133173" y="138115"/>
                  </a:lnTo>
                  <a:lnTo>
                    <a:pt x="133194" y="137815"/>
                  </a:lnTo>
                  <a:lnTo>
                    <a:pt x="133214" y="137505"/>
                  </a:lnTo>
                  <a:lnTo>
                    <a:pt x="133214" y="137205"/>
                  </a:lnTo>
                  <a:lnTo>
                    <a:pt x="133194" y="136895"/>
                  </a:lnTo>
                  <a:lnTo>
                    <a:pt x="133173" y="136595"/>
                  </a:lnTo>
                  <a:lnTo>
                    <a:pt x="133132" y="136285"/>
                  </a:lnTo>
                  <a:lnTo>
                    <a:pt x="133400" y="136243"/>
                  </a:lnTo>
                  <a:lnTo>
                    <a:pt x="133680" y="136181"/>
                  </a:lnTo>
                  <a:lnTo>
                    <a:pt x="133948" y="136119"/>
                  </a:lnTo>
                  <a:lnTo>
                    <a:pt x="134207" y="136047"/>
                  </a:lnTo>
                  <a:lnTo>
                    <a:pt x="134465" y="135964"/>
                  </a:lnTo>
                  <a:lnTo>
                    <a:pt x="134724" y="135861"/>
                  </a:lnTo>
                  <a:lnTo>
                    <a:pt x="134962" y="135757"/>
                  </a:lnTo>
                  <a:lnTo>
                    <a:pt x="135199" y="135633"/>
                  </a:lnTo>
                  <a:lnTo>
                    <a:pt x="135427" y="135499"/>
                  </a:lnTo>
                  <a:lnTo>
                    <a:pt x="135644" y="135344"/>
                  </a:lnTo>
                  <a:lnTo>
                    <a:pt x="135851" y="135178"/>
                  </a:lnTo>
                  <a:lnTo>
                    <a:pt x="136047" y="134992"/>
                  </a:lnTo>
                  <a:lnTo>
                    <a:pt x="136233" y="134796"/>
                  </a:lnTo>
                  <a:lnTo>
                    <a:pt x="136399" y="134568"/>
                  </a:lnTo>
                  <a:lnTo>
                    <a:pt x="136554" y="134330"/>
                  </a:lnTo>
                  <a:lnTo>
                    <a:pt x="136688" y="134072"/>
                  </a:lnTo>
                  <a:lnTo>
                    <a:pt x="136771" y="133876"/>
                  </a:lnTo>
                  <a:lnTo>
                    <a:pt x="136854" y="133689"/>
                  </a:lnTo>
                  <a:lnTo>
                    <a:pt x="136905" y="133493"/>
                  </a:lnTo>
                  <a:lnTo>
                    <a:pt x="136957" y="133307"/>
                  </a:lnTo>
                  <a:lnTo>
                    <a:pt x="136998" y="133110"/>
                  </a:lnTo>
                  <a:lnTo>
                    <a:pt x="137029" y="132924"/>
                  </a:lnTo>
                  <a:lnTo>
                    <a:pt x="137040" y="132728"/>
                  </a:lnTo>
                  <a:lnTo>
                    <a:pt x="137050" y="132531"/>
                  </a:lnTo>
                  <a:lnTo>
                    <a:pt x="137050" y="132345"/>
                  </a:lnTo>
                  <a:lnTo>
                    <a:pt x="137040" y="132149"/>
                  </a:lnTo>
                  <a:lnTo>
                    <a:pt x="137019" y="131963"/>
                  </a:lnTo>
                  <a:lnTo>
                    <a:pt x="136988" y="131766"/>
                  </a:lnTo>
                  <a:lnTo>
                    <a:pt x="136957" y="131580"/>
                  </a:lnTo>
                  <a:lnTo>
                    <a:pt x="136905" y="131394"/>
                  </a:lnTo>
                  <a:lnTo>
                    <a:pt x="136854" y="131208"/>
                  </a:lnTo>
                  <a:lnTo>
                    <a:pt x="136802" y="131022"/>
                  </a:lnTo>
                  <a:lnTo>
                    <a:pt x="136730" y="130836"/>
                  </a:lnTo>
                  <a:lnTo>
                    <a:pt x="136657" y="130650"/>
                  </a:lnTo>
                  <a:lnTo>
                    <a:pt x="136502" y="130288"/>
                  </a:lnTo>
                  <a:lnTo>
                    <a:pt x="136316" y="129936"/>
                  </a:lnTo>
                  <a:lnTo>
                    <a:pt x="136109" y="129595"/>
                  </a:lnTo>
                  <a:lnTo>
                    <a:pt x="135892" y="129264"/>
                  </a:lnTo>
                  <a:lnTo>
                    <a:pt x="135665" y="128944"/>
                  </a:lnTo>
                  <a:lnTo>
                    <a:pt x="135427" y="128644"/>
                  </a:lnTo>
                  <a:lnTo>
                    <a:pt x="135179" y="128344"/>
                  </a:lnTo>
                  <a:lnTo>
                    <a:pt x="135013" y="128158"/>
                  </a:lnTo>
                  <a:lnTo>
                    <a:pt x="134827" y="127972"/>
                  </a:lnTo>
                  <a:lnTo>
                    <a:pt x="134434" y="127579"/>
                  </a:lnTo>
                  <a:lnTo>
                    <a:pt x="134031" y="127176"/>
                  </a:lnTo>
                  <a:lnTo>
                    <a:pt x="133824" y="126969"/>
                  </a:lnTo>
                  <a:lnTo>
                    <a:pt x="133628" y="126752"/>
                  </a:lnTo>
                  <a:lnTo>
                    <a:pt x="133442" y="126534"/>
                  </a:lnTo>
                  <a:lnTo>
                    <a:pt x="133266" y="126307"/>
                  </a:lnTo>
                  <a:lnTo>
                    <a:pt x="133100" y="126080"/>
                  </a:lnTo>
                  <a:lnTo>
                    <a:pt x="132956" y="125842"/>
                  </a:lnTo>
                  <a:lnTo>
                    <a:pt x="132832" y="125604"/>
                  </a:lnTo>
                  <a:lnTo>
                    <a:pt x="132780" y="125480"/>
                  </a:lnTo>
                  <a:lnTo>
                    <a:pt x="132728" y="125356"/>
                  </a:lnTo>
                  <a:lnTo>
                    <a:pt x="132687" y="125232"/>
                  </a:lnTo>
                  <a:lnTo>
                    <a:pt x="132656" y="125097"/>
                  </a:lnTo>
                  <a:lnTo>
                    <a:pt x="132635" y="124973"/>
                  </a:lnTo>
                  <a:lnTo>
                    <a:pt x="132615" y="124839"/>
                  </a:lnTo>
                  <a:lnTo>
                    <a:pt x="132594" y="124663"/>
                  </a:lnTo>
                  <a:lnTo>
                    <a:pt x="132594" y="124487"/>
                  </a:lnTo>
                  <a:lnTo>
                    <a:pt x="132594" y="124332"/>
                  </a:lnTo>
                  <a:lnTo>
                    <a:pt x="132615" y="124187"/>
                  </a:lnTo>
                  <a:lnTo>
                    <a:pt x="132635" y="124053"/>
                  </a:lnTo>
                  <a:lnTo>
                    <a:pt x="132677" y="123919"/>
                  </a:lnTo>
                  <a:lnTo>
                    <a:pt x="132718" y="123805"/>
                  </a:lnTo>
                  <a:lnTo>
                    <a:pt x="132770" y="123691"/>
                  </a:lnTo>
                  <a:lnTo>
                    <a:pt x="132832" y="123598"/>
                  </a:lnTo>
                  <a:lnTo>
                    <a:pt x="132894" y="123505"/>
                  </a:lnTo>
                  <a:lnTo>
                    <a:pt x="132976" y="123412"/>
                  </a:lnTo>
                  <a:lnTo>
                    <a:pt x="133059" y="123340"/>
                  </a:lnTo>
                  <a:lnTo>
                    <a:pt x="133142" y="123267"/>
                  </a:lnTo>
                  <a:lnTo>
                    <a:pt x="133245" y="123195"/>
                  </a:lnTo>
                  <a:lnTo>
                    <a:pt x="133338" y="123133"/>
                  </a:lnTo>
                  <a:lnTo>
                    <a:pt x="133452" y="123081"/>
                  </a:lnTo>
                  <a:lnTo>
                    <a:pt x="133680" y="122978"/>
                  </a:lnTo>
                  <a:lnTo>
                    <a:pt x="133917" y="122895"/>
                  </a:lnTo>
                  <a:lnTo>
                    <a:pt x="134176" y="122823"/>
                  </a:lnTo>
                  <a:lnTo>
                    <a:pt x="134434" y="122761"/>
                  </a:lnTo>
                  <a:lnTo>
                    <a:pt x="134982" y="122647"/>
                  </a:lnTo>
                  <a:lnTo>
                    <a:pt x="135251" y="122585"/>
                  </a:lnTo>
                  <a:lnTo>
                    <a:pt x="135530" y="122512"/>
                  </a:lnTo>
                  <a:lnTo>
                    <a:pt x="135778" y="122430"/>
                  </a:lnTo>
                  <a:lnTo>
                    <a:pt x="136027" y="122337"/>
                  </a:lnTo>
                  <a:lnTo>
                    <a:pt x="136264" y="122233"/>
                  </a:lnTo>
                  <a:lnTo>
                    <a:pt x="136502" y="122120"/>
                  </a:lnTo>
                  <a:lnTo>
                    <a:pt x="136730" y="121985"/>
                  </a:lnTo>
                  <a:lnTo>
                    <a:pt x="136957" y="121830"/>
                  </a:lnTo>
                  <a:lnTo>
                    <a:pt x="137164" y="121675"/>
                  </a:lnTo>
                  <a:lnTo>
                    <a:pt x="137360" y="121510"/>
                  </a:lnTo>
                  <a:lnTo>
                    <a:pt x="137546" y="121323"/>
                  </a:lnTo>
                  <a:lnTo>
                    <a:pt x="137722" y="121127"/>
                  </a:lnTo>
                  <a:lnTo>
                    <a:pt x="137867" y="120930"/>
                  </a:lnTo>
                  <a:lnTo>
                    <a:pt x="138001" y="120713"/>
                  </a:lnTo>
                  <a:lnTo>
                    <a:pt x="138125" y="120496"/>
                  </a:lnTo>
                  <a:lnTo>
                    <a:pt x="138219" y="120269"/>
                  </a:lnTo>
                  <a:lnTo>
                    <a:pt x="138250" y="120145"/>
                  </a:lnTo>
                  <a:lnTo>
                    <a:pt x="138291" y="120031"/>
                  </a:lnTo>
                  <a:lnTo>
                    <a:pt x="138312" y="119907"/>
                  </a:lnTo>
                  <a:lnTo>
                    <a:pt x="138332" y="119783"/>
                  </a:lnTo>
                  <a:lnTo>
                    <a:pt x="138467" y="119803"/>
                  </a:lnTo>
                  <a:lnTo>
                    <a:pt x="138591" y="119824"/>
                  </a:lnTo>
                  <a:lnTo>
                    <a:pt x="138849" y="119897"/>
                  </a:lnTo>
                  <a:lnTo>
                    <a:pt x="139108" y="119979"/>
                  </a:lnTo>
                  <a:lnTo>
                    <a:pt x="139366" y="120072"/>
                  </a:lnTo>
                  <a:lnTo>
                    <a:pt x="139883" y="120300"/>
                  </a:lnTo>
                  <a:lnTo>
                    <a:pt x="140410" y="120527"/>
                  </a:lnTo>
                  <a:lnTo>
                    <a:pt x="140669" y="120631"/>
                  </a:lnTo>
                  <a:lnTo>
                    <a:pt x="140938" y="120724"/>
                  </a:lnTo>
                  <a:lnTo>
                    <a:pt x="141207" y="120786"/>
                  </a:lnTo>
                  <a:lnTo>
                    <a:pt x="141341" y="120817"/>
                  </a:lnTo>
                  <a:lnTo>
                    <a:pt x="141486" y="120837"/>
                  </a:lnTo>
                  <a:lnTo>
                    <a:pt x="141620" y="120858"/>
                  </a:lnTo>
                  <a:lnTo>
                    <a:pt x="141899" y="120858"/>
                  </a:lnTo>
                  <a:lnTo>
                    <a:pt x="142044" y="120848"/>
                  </a:lnTo>
                  <a:lnTo>
                    <a:pt x="142179" y="120837"/>
                  </a:lnTo>
                  <a:lnTo>
                    <a:pt x="142323" y="120806"/>
                  </a:lnTo>
                  <a:lnTo>
                    <a:pt x="142468" y="120765"/>
                  </a:lnTo>
                  <a:lnTo>
                    <a:pt x="142613" y="120713"/>
                  </a:lnTo>
                  <a:lnTo>
                    <a:pt x="142789" y="120641"/>
                  </a:lnTo>
                  <a:lnTo>
                    <a:pt x="142964" y="120569"/>
                  </a:lnTo>
                  <a:lnTo>
                    <a:pt x="143119" y="120476"/>
                  </a:lnTo>
                  <a:lnTo>
                    <a:pt x="143264" y="120372"/>
                  </a:lnTo>
                  <a:lnTo>
                    <a:pt x="143409" y="120269"/>
                  </a:lnTo>
                  <a:lnTo>
                    <a:pt x="143533" y="120155"/>
                  </a:lnTo>
                  <a:lnTo>
                    <a:pt x="143647" y="120041"/>
                  </a:lnTo>
                  <a:lnTo>
                    <a:pt x="143760" y="119907"/>
                  </a:lnTo>
                  <a:lnTo>
                    <a:pt x="143967" y="120031"/>
                  </a:lnTo>
                  <a:lnTo>
                    <a:pt x="144174" y="120145"/>
                  </a:lnTo>
                  <a:lnTo>
                    <a:pt x="144391" y="120248"/>
                  </a:lnTo>
                  <a:lnTo>
                    <a:pt x="144608" y="120351"/>
                  </a:lnTo>
                  <a:lnTo>
                    <a:pt x="144825" y="120434"/>
                  </a:lnTo>
                  <a:lnTo>
                    <a:pt x="145043" y="120517"/>
                  </a:lnTo>
                  <a:lnTo>
                    <a:pt x="145270" y="120579"/>
                  </a:lnTo>
                  <a:lnTo>
                    <a:pt x="145487" y="120631"/>
                  </a:lnTo>
                  <a:lnTo>
                    <a:pt x="145725" y="120672"/>
                  </a:lnTo>
                  <a:lnTo>
                    <a:pt x="145952" y="120703"/>
                  </a:lnTo>
                  <a:lnTo>
                    <a:pt x="146418" y="120703"/>
                  </a:lnTo>
                  <a:lnTo>
                    <a:pt x="146645" y="120672"/>
                  </a:lnTo>
                  <a:lnTo>
                    <a:pt x="146883" y="120631"/>
                  </a:lnTo>
                  <a:lnTo>
                    <a:pt x="147121" y="120569"/>
                  </a:lnTo>
                  <a:lnTo>
                    <a:pt x="147369" y="120486"/>
                  </a:lnTo>
                  <a:lnTo>
                    <a:pt x="147514" y="120424"/>
                  </a:lnTo>
                  <a:lnTo>
                    <a:pt x="147658" y="120351"/>
                  </a:lnTo>
                  <a:lnTo>
                    <a:pt x="147803" y="120269"/>
                  </a:lnTo>
                  <a:lnTo>
                    <a:pt x="147938" y="120186"/>
                  </a:lnTo>
                  <a:lnTo>
                    <a:pt x="148062" y="120093"/>
                  </a:lnTo>
                  <a:lnTo>
                    <a:pt x="148186" y="120000"/>
                  </a:lnTo>
                  <a:lnTo>
                    <a:pt x="148413" y="119803"/>
                  </a:lnTo>
                  <a:lnTo>
                    <a:pt x="148641" y="119586"/>
                  </a:lnTo>
                  <a:lnTo>
                    <a:pt x="148868" y="119380"/>
                  </a:lnTo>
                  <a:lnTo>
                    <a:pt x="149106" y="119162"/>
                  </a:lnTo>
                  <a:lnTo>
                    <a:pt x="149344" y="118945"/>
                  </a:lnTo>
                  <a:lnTo>
                    <a:pt x="149582" y="118770"/>
                  </a:lnTo>
                  <a:lnTo>
                    <a:pt x="149819" y="118614"/>
                  </a:lnTo>
                  <a:lnTo>
                    <a:pt x="150057" y="118480"/>
                  </a:lnTo>
                  <a:lnTo>
                    <a:pt x="150305" y="118366"/>
                  </a:lnTo>
                  <a:lnTo>
                    <a:pt x="150553" y="118273"/>
                  </a:lnTo>
                  <a:lnTo>
                    <a:pt x="150802" y="118191"/>
                  </a:lnTo>
                  <a:lnTo>
                    <a:pt x="151060" y="118129"/>
                  </a:lnTo>
                  <a:lnTo>
                    <a:pt x="151319" y="118087"/>
                  </a:lnTo>
                  <a:lnTo>
                    <a:pt x="151577" y="118056"/>
                  </a:lnTo>
                  <a:lnTo>
                    <a:pt x="151846" y="118046"/>
                  </a:lnTo>
                  <a:lnTo>
                    <a:pt x="152115" y="118056"/>
                  </a:lnTo>
                  <a:lnTo>
                    <a:pt x="152384" y="118077"/>
                  </a:lnTo>
                  <a:lnTo>
                    <a:pt x="152652" y="118118"/>
                  </a:lnTo>
                  <a:lnTo>
                    <a:pt x="152921" y="118170"/>
                  </a:lnTo>
                  <a:lnTo>
                    <a:pt x="153190" y="118242"/>
                  </a:lnTo>
                  <a:lnTo>
                    <a:pt x="153459" y="118325"/>
                  </a:lnTo>
                  <a:lnTo>
                    <a:pt x="153583" y="118356"/>
                  </a:lnTo>
                  <a:lnTo>
                    <a:pt x="153697" y="118377"/>
                  </a:lnTo>
                  <a:lnTo>
                    <a:pt x="153810" y="118397"/>
                  </a:lnTo>
                  <a:lnTo>
                    <a:pt x="153914" y="118387"/>
                  </a:lnTo>
                  <a:lnTo>
                    <a:pt x="154017" y="118377"/>
                  </a:lnTo>
                  <a:lnTo>
                    <a:pt x="154110" y="118356"/>
                  </a:lnTo>
                  <a:lnTo>
                    <a:pt x="154203" y="118325"/>
                  </a:lnTo>
                  <a:lnTo>
                    <a:pt x="154286" y="118294"/>
                  </a:lnTo>
                  <a:lnTo>
                    <a:pt x="154358" y="118242"/>
                  </a:lnTo>
                  <a:lnTo>
                    <a:pt x="154431" y="118191"/>
                  </a:lnTo>
                  <a:lnTo>
                    <a:pt x="154503" y="118129"/>
                  </a:lnTo>
                  <a:lnTo>
                    <a:pt x="154555" y="118056"/>
                  </a:lnTo>
                  <a:lnTo>
                    <a:pt x="154617" y="117984"/>
                  </a:lnTo>
                  <a:lnTo>
                    <a:pt x="154658" y="117901"/>
                  </a:lnTo>
                  <a:lnTo>
                    <a:pt x="154700" y="117818"/>
                  </a:lnTo>
                  <a:lnTo>
                    <a:pt x="154741" y="117725"/>
                  </a:lnTo>
                  <a:lnTo>
                    <a:pt x="154762" y="117643"/>
                  </a:lnTo>
                  <a:lnTo>
                    <a:pt x="154782" y="117539"/>
                  </a:lnTo>
                  <a:lnTo>
                    <a:pt x="154803" y="117446"/>
                  </a:lnTo>
                  <a:lnTo>
                    <a:pt x="154813" y="117353"/>
                  </a:lnTo>
                  <a:lnTo>
                    <a:pt x="154813" y="117250"/>
                  </a:lnTo>
                  <a:lnTo>
                    <a:pt x="154803" y="117146"/>
                  </a:lnTo>
                  <a:lnTo>
                    <a:pt x="154793" y="117053"/>
                  </a:lnTo>
                  <a:lnTo>
                    <a:pt x="154772" y="116950"/>
                  </a:lnTo>
                  <a:lnTo>
                    <a:pt x="154741" y="116857"/>
                  </a:lnTo>
                  <a:lnTo>
                    <a:pt x="154710" y="116764"/>
                  </a:lnTo>
                  <a:lnTo>
                    <a:pt x="154658" y="116671"/>
                  </a:lnTo>
                  <a:lnTo>
                    <a:pt x="154617" y="116578"/>
                  </a:lnTo>
                  <a:lnTo>
                    <a:pt x="154555" y="116495"/>
                  </a:lnTo>
                  <a:lnTo>
                    <a:pt x="154482" y="116412"/>
                  </a:lnTo>
                  <a:lnTo>
                    <a:pt x="154410" y="116340"/>
                  </a:lnTo>
                  <a:lnTo>
                    <a:pt x="154327" y="116267"/>
                  </a:lnTo>
                  <a:lnTo>
                    <a:pt x="151153" y="113848"/>
                  </a:lnTo>
                  <a:lnTo>
                    <a:pt x="151029" y="113755"/>
                  </a:lnTo>
                  <a:lnTo>
                    <a:pt x="150833" y="113631"/>
                  </a:lnTo>
                  <a:lnTo>
                    <a:pt x="150305" y="113279"/>
                  </a:lnTo>
                  <a:lnTo>
                    <a:pt x="150026" y="113083"/>
                  </a:lnTo>
                  <a:lnTo>
                    <a:pt x="149778" y="112897"/>
                  </a:lnTo>
                  <a:lnTo>
                    <a:pt x="149664" y="112804"/>
                  </a:lnTo>
                  <a:lnTo>
                    <a:pt x="149582" y="112721"/>
                  </a:lnTo>
                  <a:lnTo>
                    <a:pt x="149509" y="112638"/>
                  </a:lnTo>
                  <a:lnTo>
                    <a:pt x="149458" y="112576"/>
                  </a:lnTo>
                  <a:lnTo>
                    <a:pt x="149478" y="112587"/>
                  </a:lnTo>
                  <a:lnTo>
                    <a:pt x="149509" y="112597"/>
                  </a:lnTo>
                  <a:lnTo>
                    <a:pt x="149540" y="112597"/>
                  </a:lnTo>
                  <a:lnTo>
                    <a:pt x="149571" y="112587"/>
                  </a:lnTo>
                  <a:lnTo>
                    <a:pt x="149654" y="112556"/>
                  </a:lnTo>
                  <a:lnTo>
                    <a:pt x="149737" y="112504"/>
                  </a:lnTo>
                  <a:lnTo>
                    <a:pt x="149933" y="112380"/>
                  </a:lnTo>
                  <a:lnTo>
                    <a:pt x="150099" y="112266"/>
                  </a:lnTo>
                  <a:lnTo>
                    <a:pt x="150388" y="112080"/>
                  </a:lnTo>
                  <a:lnTo>
                    <a:pt x="150647" y="111894"/>
                  </a:lnTo>
                  <a:lnTo>
                    <a:pt x="150884" y="111687"/>
                  </a:lnTo>
                  <a:lnTo>
                    <a:pt x="151101" y="111480"/>
                  </a:lnTo>
                  <a:lnTo>
                    <a:pt x="151288" y="111263"/>
                  </a:lnTo>
                  <a:lnTo>
                    <a:pt x="151463" y="111025"/>
                  </a:lnTo>
                  <a:lnTo>
                    <a:pt x="151629" y="110787"/>
                  </a:lnTo>
                  <a:lnTo>
                    <a:pt x="151774" y="110539"/>
                  </a:lnTo>
                  <a:lnTo>
                    <a:pt x="151898" y="110281"/>
                  </a:lnTo>
                  <a:lnTo>
                    <a:pt x="152022" y="110012"/>
                  </a:lnTo>
                  <a:lnTo>
                    <a:pt x="152135" y="109743"/>
                  </a:lnTo>
                  <a:lnTo>
                    <a:pt x="152239" y="109454"/>
                  </a:lnTo>
                  <a:lnTo>
                    <a:pt x="152435" y="108875"/>
                  </a:lnTo>
                  <a:lnTo>
                    <a:pt x="152621" y="108254"/>
                  </a:lnTo>
                  <a:lnTo>
                    <a:pt x="152694" y="108027"/>
                  </a:lnTo>
                  <a:lnTo>
                    <a:pt x="152776" y="107810"/>
                  </a:lnTo>
                  <a:lnTo>
                    <a:pt x="152859" y="107613"/>
                  </a:lnTo>
                  <a:lnTo>
                    <a:pt x="152952" y="107417"/>
                  </a:lnTo>
                  <a:lnTo>
                    <a:pt x="153045" y="107241"/>
                  </a:lnTo>
                  <a:lnTo>
                    <a:pt x="153149" y="107076"/>
                  </a:lnTo>
                  <a:lnTo>
                    <a:pt x="153252" y="106910"/>
                  </a:lnTo>
                  <a:lnTo>
                    <a:pt x="153366" y="106755"/>
                  </a:lnTo>
                  <a:lnTo>
                    <a:pt x="153490" y="106610"/>
                  </a:lnTo>
                  <a:lnTo>
                    <a:pt x="153624" y="106466"/>
                  </a:lnTo>
                  <a:lnTo>
                    <a:pt x="153759" y="106321"/>
                  </a:lnTo>
                  <a:lnTo>
                    <a:pt x="153914" y="106186"/>
                  </a:lnTo>
                  <a:lnTo>
                    <a:pt x="154069" y="106042"/>
                  </a:lnTo>
                  <a:lnTo>
                    <a:pt x="154234" y="105907"/>
                  </a:lnTo>
                  <a:lnTo>
                    <a:pt x="154596" y="105618"/>
                  </a:lnTo>
                  <a:lnTo>
                    <a:pt x="154844" y="105432"/>
                  </a:lnTo>
                  <a:lnTo>
                    <a:pt x="155072" y="105246"/>
                  </a:lnTo>
                  <a:lnTo>
                    <a:pt x="155299" y="105039"/>
                  </a:lnTo>
                  <a:lnTo>
                    <a:pt x="155506" y="104832"/>
                  </a:lnTo>
                  <a:lnTo>
                    <a:pt x="155703" y="104604"/>
                  </a:lnTo>
                  <a:lnTo>
                    <a:pt x="155785" y="104491"/>
                  </a:lnTo>
                  <a:lnTo>
                    <a:pt x="155868" y="104367"/>
                  </a:lnTo>
                  <a:lnTo>
                    <a:pt x="155951" y="104243"/>
                  </a:lnTo>
                  <a:lnTo>
                    <a:pt x="156023" y="104108"/>
                  </a:lnTo>
                  <a:lnTo>
                    <a:pt x="156095" y="103974"/>
                  </a:lnTo>
                  <a:lnTo>
                    <a:pt x="156157" y="103829"/>
                  </a:lnTo>
                  <a:lnTo>
                    <a:pt x="156199" y="103695"/>
                  </a:lnTo>
                  <a:lnTo>
                    <a:pt x="156240" y="103560"/>
                  </a:lnTo>
                  <a:lnTo>
                    <a:pt x="156282" y="103426"/>
                  </a:lnTo>
                  <a:lnTo>
                    <a:pt x="156313" y="103291"/>
                  </a:lnTo>
                  <a:lnTo>
                    <a:pt x="156344" y="103023"/>
                  </a:lnTo>
                  <a:lnTo>
                    <a:pt x="156364" y="102754"/>
                  </a:lnTo>
                  <a:lnTo>
                    <a:pt x="156354" y="102485"/>
                  </a:lnTo>
                  <a:lnTo>
                    <a:pt x="156333" y="102206"/>
                  </a:lnTo>
                  <a:lnTo>
                    <a:pt x="156292" y="101937"/>
                  </a:lnTo>
                  <a:lnTo>
                    <a:pt x="156230" y="101658"/>
                  </a:lnTo>
                  <a:lnTo>
                    <a:pt x="156178" y="101482"/>
                  </a:lnTo>
                  <a:lnTo>
                    <a:pt x="156116" y="101306"/>
                  </a:lnTo>
                  <a:lnTo>
                    <a:pt x="155971" y="100934"/>
                  </a:lnTo>
                  <a:lnTo>
                    <a:pt x="155816" y="100562"/>
                  </a:lnTo>
                  <a:lnTo>
                    <a:pt x="155754" y="100365"/>
                  </a:lnTo>
                  <a:lnTo>
                    <a:pt x="155692" y="100179"/>
                  </a:lnTo>
                  <a:lnTo>
                    <a:pt x="155641" y="100003"/>
                  </a:lnTo>
                  <a:lnTo>
                    <a:pt x="155609" y="99817"/>
                  </a:lnTo>
                  <a:lnTo>
                    <a:pt x="155599" y="99642"/>
                  </a:lnTo>
                  <a:lnTo>
                    <a:pt x="155609" y="99548"/>
                  </a:lnTo>
                  <a:lnTo>
                    <a:pt x="155609" y="99466"/>
                  </a:lnTo>
                  <a:lnTo>
                    <a:pt x="155630" y="99373"/>
                  </a:lnTo>
                  <a:lnTo>
                    <a:pt x="155651" y="99290"/>
                  </a:lnTo>
                  <a:lnTo>
                    <a:pt x="155692" y="99207"/>
                  </a:lnTo>
                  <a:lnTo>
                    <a:pt x="155723" y="99125"/>
                  </a:lnTo>
                  <a:lnTo>
                    <a:pt x="155775" y="99052"/>
                  </a:lnTo>
                  <a:lnTo>
                    <a:pt x="155837" y="98969"/>
                  </a:lnTo>
                  <a:lnTo>
                    <a:pt x="155899" y="98897"/>
                  </a:lnTo>
                  <a:lnTo>
                    <a:pt x="155982" y="98814"/>
                  </a:lnTo>
                  <a:lnTo>
                    <a:pt x="156075" y="98732"/>
                  </a:lnTo>
                  <a:lnTo>
                    <a:pt x="156178" y="98659"/>
                  </a:lnTo>
                  <a:lnTo>
                    <a:pt x="156292" y="98587"/>
                  </a:lnTo>
                  <a:lnTo>
                    <a:pt x="156406" y="98525"/>
                  </a:lnTo>
                  <a:lnTo>
                    <a:pt x="156633" y="98411"/>
                  </a:lnTo>
                  <a:lnTo>
                    <a:pt x="156871" y="98318"/>
                  </a:lnTo>
                  <a:lnTo>
                    <a:pt x="157119" y="98235"/>
                  </a:lnTo>
                  <a:lnTo>
                    <a:pt x="157367" y="98163"/>
                  </a:lnTo>
                  <a:lnTo>
                    <a:pt x="157874" y="98018"/>
                  </a:lnTo>
                  <a:lnTo>
                    <a:pt x="158122" y="97946"/>
                  </a:lnTo>
                  <a:lnTo>
                    <a:pt x="158370" y="97853"/>
                  </a:lnTo>
                  <a:lnTo>
                    <a:pt x="158598" y="97749"/>
                  </a:lnTo>
                  <a:lnTo>
                    <a:pt x="158722" y="97698"/>
                  </a:lnTo>
                  <a:lnTo>
                    <a:pt x="158825" y="97636"/>
                  </a:lnTo>
                  <a:lnTo>
                    <a:pt x="158939" y="97563"/>
                  </a:lnTo>
                  <a:lnTo>
                    <a:pt x="159042" y="97491"/>
                  </a:lnTo>
                  <a:lnTo>
                    <a:pt x="159146" y="97408"/>
                  </a:lnTo>
                  <a:lnTo>
                    <a:pt x="159239" y="97315"/>
                  </a:lnTo>
                  <a:lnTo>
                    <a:pt x="159332" y="97212"/>
                  </a:lnTo>
                  <a:lnTo>
                    <a:pt x="159425" y="97108"/>
                  </a:lnTo>
                  <a:lnTo>
                    <a:pt x="159507" y="96995"/>
                  </a:lnTo>
                  <a:lnTo>
                    <a:pt x="159590" y="96860"/>
                  </a:lnTo>
                  <a:lnTo>
                    <a:pt x="159652" y="96736"/>
                  </a:lnTo>
                  <a:lnTo>
                    <a:pt x="159694" y="96612"/>
                  </a:lnTo>
                  <a:lnTo>
                    <a:pt x="159725" y="96488"/>
                  </a:lnTo>
                  <a:lnTo>
                    <a:pt x="159745" y="96354"/>
                  </a:lnTo>
                  <a:lnTo>
                    <a:pt x="159756" y="96230"/>
                  </a:lnTo>
                  <a:lnTo>
                    <a:pt x="159756" y="96105"/>
                  </a:lnTo>
                  <a:lnTo>
                    <a:pt x="159735" y="95857"/>
                  </a:lnTo>
                  <a:lnTo>
                    <a:pt x="159714" y="95609"/>
                  </a:lnTo>
                  <a:lnTo>
                    <a:pt x="159704" y="95371"/>
                  </a:lnTo>
                  <a:lnTo>
                    <a:pt x="159704" y="95258"/>
                  </a:lnTo>
                  <a:lnTo>
                    <a:pt x="159714" y="95144"/>
                  </a:lnTo>
                  <a:lnTo>
                    <a:pt x="159735" y="95030"/>
                  </a:lnTo>
                  <a:lnTo>
                    <a:pt x="159776" y="94927"/>
                  </a:lnTo>
                  <a:lnTo>
                    <a:pt x="159818" y="94865"/>
                  </a:lnTo>
                  <a:lnTo>
                    <a:pt x="159880" y="94803"/>
                  </a:lnTo>
                  <a:lnTo>
                    <a:pt x="159952" y="94741"/>
                  </a:lnTo>
                  <a:lnTo>
                    <a:pt x="160045" y="94679"/>
                  </a:lnTo>
                  <a:lnTo>
                    <a:pt x="160149" y="94627"/>
                  </a:lnTo>
                  <a:lnTo>
                    <a:pt x="160262" y="94565"/>
                  </a:lnTo>
                  <a:lnTo>
                    <a:pt x="160521" y="94461"/>
                  </a:lnTo>
                  <a:lnTo>
                    <a:pt x="161027" y="94265"/>
                  </a:lnTo>
                  <a:lnTo>
                    <a:pt x="161255" y="94172"/>
                  </a:lnTo>
                  <a:lnTo>
                    <a:pt x="161348" y="94120"/>
                  </a:lnTo>
                  <a:lnTo>
                    <a:pt x="161420" y="94079"/>
                  </a:lnTo>
                  <a:lnTo>
                    <a:pt x="161606" y="93944"/>
                  </a:lnTo>
                  <a:lnTo>
                    <a:pt x="161772" y="93800"/>
                  </a:lnTo>
                  <a:lnTo>
                    <a:pt x="161937" y="93645"/>
                  </a:lnTo>
                  <a:lnTo>
                    <a:pt x="162092" y="93479"/>
                  </a:lnTo>
                  <a:lnTo>
                    <a:pt x="162237" y="93314"/>
                  </a:lnTo>
                  <a:lnTo>
                    <a:pt x="162371" y="93138"/>
                  </a:lnTo>
                  <a:lnTo>
                    <a:pt x="162506" y="92952"/>
                  </a:lnTo>
                  <a:lnTo>
                    <a:pt x="162630" y="92766"/>
                  </a:lnTo>
                  <a:lnTo>
                    <a:pt x="162744" y="92580"/>
                  </a:lnTo>
                  <a:lnTo>
                    <a:pt x="162857" y="92373"/>
                  </a:lnTo>
                  <a:lnTo>
                    <a:pt x="163064" y="91970"/>
                  </a:lnTo>
                  <a:lnTo>
                    <a:pt x="163261" y="91546"/>
                  </a:lnTo>
                  <a:lnTo>
                    <a:pt x="163447" y="91122"/>
                  </a:lnTo>
                  <a:lnTo>
                    <a:pt x="163809" y="90264"/>
                  </a:lnTo>
                  <a:lnTo>
                    <a:pt x="163984" y="89829"/>
                  </a:lnTo>
                  <a:lnTo>
                    <a:pt x="164171" y="89416"/>
                  </a:lnTo>
                  <a:lnTo>
                    <a:pt x="164377" y="89013"/>
                  </a:lnTo>
                  <a:lnTo>
                    <a:pt x="164481" y="88816"/>
                  </a:lnTo>
                  <a:lnTo>
                    <a:pt x="164594" y="88630"/>
                  </a:lnTo>
                  <a:lnTo>
                    <a:pt x="164719" y="88444"/>
                  </a:lnTo>
                  <a:lnTo>
                    <a:pt x="164843" y="88268"/>
                  </a:lnTo>
                  <a:lnTo>
                    <a:pt x="164967" y="88092"/>
                  </a:lnTo>
                  <a:lnTo>
                    <a:pt x="165111" y="87927"/>
                  </a:lnTo>
                  <a:lnTo>
                    <a:pt x="165184" y="88092"/>
                  </a:lnTo>
                  <a:lnTo>
                    <a:pt x="165277" y="88258"/>
                  </a:lnTo>
                  <a:lnTo>
                    <a:pt x="165370" y="88413"/>
                  </a:lnTo>
                  <a:lnTo>
                    <a:pt x="165473" y="88568"/>
                  </a:lnTo>
                  <a:lnTo>
                    <a:pt x="165577" y="88723"/>
                  </a:lnTo>
                  <a:lnTo>
                    <a:pt x="165690" y="88868"/>
                  </a:lnTo>
                  <a:lnTo>
                    <a:pt x="165804" y="89002"/>
                  </a:lnTo>
                  <a:lnTo>
                    <a:pt x="165928" y="89137"/>
                  </a:lnTo>
                  <a:lnTo>
                    <a:pt x="166011" y="88723"/>
                  </a:lnTo>
                  <a:lnTo>
                    <a:pt x="166083" y="88299"/>
                  </a:lnTo>
                  <a:lnTo>
                    <a:pt x="166176" y="87699"/>
                  </a:lnTo>
                  <a:lnTo>
                    <a:pt x="166238" y="87100"/>
                  </a:lnTo>
                  <a:lnTo>
                    <a:pt x="166259" y="86800"/>
                  </a:lnTo>
                  <a:lnTo>
                    <a:pt x="166280" y="86500"/>
                  </a:lnTo>
                  <a:lnTo>
                    <a:pt x="166290" y="86200"/>
                  </a:lnTo>
                  <a:lnTo>
                    <a:pt x="166300" y="85911"/>
                  </a:lnTo>
                  <a:lnTo>
                    <a:pt x="166300" y="85611"/>
                  </a:lnTo>
                  <a:lnTo>
                    <a:pt x="166290" y="85321"/>
                  </a:lnTo>
                  <a:lnTo>
                    <a:pt x="166269" y="85022"/>
                  </a:lnTo>
                  <a:lnTo>
                    <a:pt x="166249" y="84732"/>
                  </a:lnTo>
                  <a:lnTo>
                    <a:pt x="166207" y="84453"/>
                  </a:lnTo>
                  <a:lnTo>
                    <a:pt x="166166" y="84163"/>
                  </a:lnTo>
                  <a:lnTo>
                    <a:pt x="166125" y="83884"/>
                  </a:lnTo>
                  <a:lnTo>
                    <a:pt x="166063" y="83605"/>
                  </a:lnTo>
                  <a:lnTo>
                    <a:pt x="166001" y="83326"/>
                  </a:lnTo>
                  <a:lnTo>
                    <a:pt x="165918" y="83047"/>
                  </a:lnTo>
                  <a:lnTo>
                    <a:pt x="165835" y="82778"/>
                  </a:lnTo>
                  <a:lnTo>
                    <a:pt x="165742" y="82509"/>
                  </a:lnTo>
                  <a:lnTo>
                    <a:pt x="165628" y="82251"/>
                  </a:lnTo>
                  <a:lnTo>
                    <a:pt x="165515" y="81982"/>
                  </a:lnTo>
                  <a:lnTo>
                    <a:pt x="165391" y="81723"/>
                  </a:lnTo>
                  <a:lnTo>
                    <a:pt x="165256" y="81475"/>
                  </a:lnTo>
                  <a:lnTo>
                    <a:pt x="165111" y="81227"/>
                  </a:lnTo>
                  <a:lnTo>
                    <a:pt x="164946" y="80979"/>
                  </a:lnTo>
                  <a:lnTo>
                    <a:pt x="164781" y="80741"/>
                  </a:lnTo>
                  <a:lnTo>
                    <a:pt x="164594" y="80503"/>
                  </a:lnTo>
                  <a:lnTo>
                    <a:pt x="164398" y="80276"/>
                  </a:lnTo>
                  <a:lnTo>
                    <a:pt x="164191" y="80048"/>
                  </a:lnTo>
                  <a:lnTo>
                    <a:pt x="163974" y="79831"/>
                  </a:lnTo>
                  <a:lnTo>
                    <a:pt x="163747" y="79614"/>
                  </a:lnTo>
                  <a:lnTo>
                    <a:pt x="163385" y="79304"/>
                  </a:lnTo>
                  <a:lnTo>
                    <a:pt x="163013" y="79004"/>
                  </a:lnTo>
                  <a:lnTo>
                    <a:pt x="162630" y="78725"/>
                  </a:lnTo>
                  <a:lnTo>
                    <a:pt x="162247" y="78446"/>
                  </a:lnTo>
                  <a:lnTo>
                    <a:pt x="161855" y="78177"/>
                  </a:lnTo>
                  <a:lnTo>
                    <a:pt x="161451" y="77918"/>
                  </a:lnTo>
                  <a:lnTo>
                    <a:pt x="160655" y="77401"/>
                  </a:lnTo>
                  <a:lnTo>
                    <a:pt x="159849" y="76884"/>
                  </a:lnTo>
                  <a:lnTo>
                    <a:pt x="159456" y="76616"/>
                  </a:lnTo>
                  <a:lnTo>
                    <a:pt x="159063" y="76347"/>
                  </a:lnTo>
                  <a:lnTo>
                    <a:pt x="158680" y="76068"/>
                  </a:lnTo>
                  <a:lnTo>
                    <a:pt x="158298" y="75768"/>
                  </a:lnTo>
                  <a:lnTo>
                    <a:pt x="157936" y="75468"/>
                  </a:lnTo>
                  <a:lnTo>
                    <a:pt x="157574" y="75147"/>
                  </a:lnTo>
                  <a:lnTo>
                    <a:pt x="157367" y="74951"/>
                  </a:lnTo>
                  <a:lnTo>
                    <a:pt x="157160" y="74734"/>
                  </a:lnTo>
                  <a:lnTo>
                    <a:pt x="156954" y="74517"/>
                  </a:lnTo>
                  <a:lnTo>
                    <a:pt x="156768" y="74299"/>
                  </a:lnTo>
                  <a:lnTo>
                    <a:pt x="156571" y="74062"/>
                  </a:lnTo>
                  <a:lnTo>
                    <a:pt x="156385" y="73834"/>
                  </a:lnTo>
                  <a:lnTo>
                    <a:pt x="156209" y="73586"/>
                  </a:lnTo>
                  <a:lnTo>
                    <a:pt x="156033" y="73348"/>
                  </a:lnTo>
                  <a:lnTo>
                    <a:pt x="155868" y="73090"/>
                  </a:lnTo>
                  <a:lnTo>
                    <a:pt x="155713" y="72842"/>
                  </a:lnTo>
                  <a:lnTo>
                    <a:pt x="155558" y="72583"/>
                  </a:lnTo>
                  <a:lnTo>
                    <a:pt x="155413" y="72314"/>
                  </a:lnTo>
                  <a:lnTo>
                    <a:pt x="155268" y="72045"/>
                  </a:lnTo>
                  <a:lnTo>
                    <a:pt x="155134" y="71777"/>
                  </a:lnTo>
                  <a:lnTo>
                    <a:pt x="155010" y="71498"/>
                  </a:lnTo>
                  <a:lnTo>
                    <a:pt x="154896" y="71218"/>
                  </a:lnTo>
                  <a:lnTo>
                    <a:pt x="154782" y="70939"/>
                  </a:lnTo>
                  <a:lnTo>
                    <a:pt x="154669" y="70650"/>
                  </a:lnTo>
                  <a:lnTo>
                    <a:pt x="154576" y="70370"/>
                  </a:lnTo>
                  <a:lnTo>
                    <a:pt x="154482" y="70081"/>
                  </a:lnTo>
                  <a:lnTo>
                    <a:pt x="154400" y="69791"/>
                  </a:lnTo>
                  <a:lnTo>
                    <a:pt x="154327" y="69492"/>
                  </a:lnTo>
                  <a:lnTo>
                    <a:pt x="154255" y="69202"/>
                  </a:lnTo>
                  <a:lnTo>
                    <a:pt x="154193" y="68902"/>
                  </a:lnTo>
                  <a:lnTo>
                    <a:pt x="154141" y="68613"/>
                  </a:lnTo>
                  <a:lnTo>
                    <a:pt x="154100" y="68313"/>
                  </a:lnTo>
                  <a:lnTo>
                    <a:pt x="154069" y="68013"/>
                  </a:lnTo>
                  <a:lnTo>
                    <a:pt x="154038" y="67724"/>
                  </a:lnTo>
                  <a:lnTo>
                    <a:pt x="154017" y="67424"/>
                  </a:lnTo>
                  <a:lnTo>
                    <a:pt x="154007" y="67124"/>
                  </a:lnTo>
                  <a:lnTo>
                    <a:pt x="154007" y="66834"/>
                  </a:lnTo>
                  <a:lnTo>
                    <a:pt x="154017" y="66535"/>
                  </a:lnTo>
                  <a:lnTo>
                    <a:pt x="154038" y="66173"/>
                  </a:lnTo>
                  <a:lnTo>
                    <a:pt x="154079" y="65811"/>
                  </a:lnTo>
                  <a:lnTo>
                    <a:pt x="154131" y="65459"/>
                  </a:lnTo>
                  <a:lnTo>
                    <a:pt x="154203" y="65118"/>
                  </a:lnTo>
                  <a:lnTo>
                    <a:pt x="154286" y="64777"/>
                  </a:lnTo>
                  <a:lnTo>
                    <a:pt x="154379" y="64446"/>
                  </a:lnTo>
                  <a:lnTo>
                    <a:pt x="154482" y="64115"/>
                  </a:lnTo>
                  <a:lnTo>
                    <a:pt x="154607" y="63784"/>
                  </a:lnTo>
                  <a:lnTo>
                    <a:pt x="154741" y="63464"/>
                  </a:lnTo>
                  <a:lnTo>
                    <a:pt x="154886" y="63154"/>
                  </a:lnTo>
                  <a:lnTo>
                    <a:pt x="155030" y="62843"/>
                  </a:lnTo>
                  <a:lnTo>
                    <a:pt x="155196" y="62533"/>
                  </a:lnTo>
                  <a:lnTo>
                    <a:pt x="155372" y="62233"/>
                  </a:lnTo>
                  <a:lnTo>
                    <a:pt x="155547" y="61933"/>
                  </a:lnTo>
                  <a:lnTo>
                    <a:pt x="155744" y="61634"/>
                  </a:lnTo>
                  <a:lnTo>
                    <a:pt x="155940" y="61344"/>
                  </a:lnTo>
                  <a:lnTo>
                    <a:pt x="156137" y="61055"/>
                  </a:lnTo>
                  <a:lnTo>
                    <a:pt x="156344" y="60775"/>
                  </a:lnTo>
                  <a:lnTo>
                    <a:pt x="156788" y="60217"/>
                  </a:lnTo>
                  <a:lnTo>
                    <a:pt x="157233" y="59669"/>
                  </a:lnTo>
                  <a:lnTo>
                    <a:pt x="157698" y="59131"/>
                  </a:lnTo>
                  <a:lnTo>
                    <a:pt x="158174" y="58604"/>
                  </a:lnTo>
                  <a:lnTo>
                    <a:pt x="158649" y="58077"/>
                  </a:lnTo>
                  <a:lnTo>
                    <a:pt x="159590" y="57053"/>
                  </a:lnTo>
                  <a:lnTo>
                    <a:pt x="160211" y="56361"/>
                  </a:lnTo>
                  <a:lnTo>
                    <a:pt x="160821" y="55657"/>
                  </a:lnTo>
                  <a:lnTo>
                    <a:pt x="161120" y="55306"/>
                  </a:lnTo>
                  <a:lnTo>
                    <a:pt x="161410" y="54944"/>
                  </a:lnTo>
                  <a:lnTo>
                    <a:pt x="161699" y="54572"/>
                  </a:lnTo>
                  <a:lnTo>
                    <a:pt x="161979" y="54200"/>
                  </a:lnTo>
                  <a:lnTo>
                    <a:pt x="161948" y="53962"/>
                  </a:lnTo>
                  <a:lnTo>
                    <a:pt x="161927" y="53734"/>
                  </a:lnTo>
                  <a:lnTo>
                    <a:pt x="161844" y="53269"/>
                  </a:lnTo>
                  <a:lnTo>
                    <a:pt x="161751" y="52804"/>
                  </a:lnTo>
                  <a:lnTo>
                    <a:pt x="161627" y="52349"/>
                  </a:lnTo>
                  <a:lnTo>
                    <a:pt x="161482" y="51894"/>
                  </a:lnTo>
                  <a:lnTo>
                    <a:pt x="161307" y="51439"/>
                  </a:lnTo>
                  <a:lnTo>
                    <a:pt x="161120" y="50994"/>
                  </a:lnTo>
                  <a:lnTo>
                    <a:pt x="160903" y="50560"/>
                  </a:lnTo>
                  <a:lnTo>
                    <a:pt x="160665" y="50126"/>
                  </a:lnTo>
                  <a:lnTo>
                    <a:pt x="160417" y="49702"/>
                  </a:lnTo>
                  <a:lnTo>
                    <a:pt x="160149" y="49288"/>
                  </a:lnTo>
                  <a:lnTo>
                    <a:pt x="159849" y="48885"/>
                  </a:lnTo>
                  <a:lnTo>
                    <a:pt x="159538" y="48503"/>
                  </a:lnTo>
                  <a:lnTo>
                    <a:pt x="159218" y="48120"/>
                  </a:lnTo>
                  <a:lnTo>
                    <a:pt x="158866" y="47758"/>
                  </a:lnTo>
                  <a:lnTo>
                    <a:pt x="158505" y="47407"/>
                  </a:lnTo>
                  <a:lnTo>
                    <a:pt x="158132" y="47065"/>
                  </a:lnTo>
                  <a:lnTo>
                    <a:pt x="157739" y="46745"/>
                  </a:lnTo>
                  <a:lnTo>
                    <a:pt x="157336" y="46445"/>
                  </a:lnTo>
                  <a:lnTo>
                    <a:pt x="156912" y="46155"/>
                  </a:lnTo>
                  <a:lnTo>
                    <a:pt x="156478" y="45887"/>
                  </a:lnTo>
                  <a:lnTo>
                    <a:pt x="156033" y="45638"/>
                  </a:lnTo>
                  <a:lnTo>
                    <a:pt x="155568" y="45411"/>
                  </a:lnTo>
                  <a:lnTo>
                    <a:pt x="155103" y="45215"/>
                  </a:lnTo>
                  <a:lnTo>
                    <a:pt x="154865" y="45122"/>
                  </a:lnTo>
                  <a:lnTo>
                    <a:pt x="154617" y="45028"/>
                  </a:lnTo>
                  <a:lnTo>
                    <a:pt x="154379" y="44946"/>
                  </a:lnTo>
                  <a:lnTo>
                    <a:pt x="154131" y="44873"/>
                  </a:lnTo>
                  <a:lnTo>
                    <a:pt x="153883" y="44801"/>
                  </a:lnTo>
                  <a:lnTo>
                    <a:pt x="153635" y="44739"/>
                  </a:lnTo>
                  <a:lnTo>
                    <a:pt x="153376" y="44677"/>
                  </a:lnTo>
                  <a:lnTo>
                    <a:pt x="153118" y="44625"/>
                  </a:lnTo>
                  <a:lnTo>
                    <a:pt x="152859" y="44584"/>
                  </a:lnTo>
                  <a:lnTo>
                    <a:pt x="152601" y="44543"/>
                  </a:lnTo>
                  <a:lnTo>
                    <a:pt x="152342" y="44511"/>
                  </a:lnTo>
                  <a:lnTo>
                    <a:pt x="152073" y="44491"/>
                  </a:lnTo>
                  <a:lnTo>
                    <a:pt x="151815" y="44470"/>
                  </a:lnTo>
                  <a:lnTo>
                    <a:pt x="151546" y="44460"/>
                  </a:lnTo>
                  <a:lnTo>
                    <a:pt x="151008" y="44460"/>
                  </a:lnTo>
                  <a:lnTo>
                    <a:pt x="150926" y="44449"/>
                  </a:lnTo>
                  <a:lnTo>
                    <a:pt x="150843" y="44418"/>
                  </a:lnTo>
                  <a:lnTo>
                    <a:pt x="150781" y="44377"/>
                  </a:lnTo>
                  <a:lnTo>
                    <a:pt x="150729" y="44315"/>
                  </a:lnTo>
                  <a:lnTo>
                    <a:pt x="150688" y="44253"/>
                  </a:lnTo>
                  <a:lnTo>
                    <a:pt x="150657" y="44170"/>
                  </a:lnTo>
                  <a:lnTo>
                    <a:pt x="150647" y="44088"/>
                  </a:lnTo>
                  <a:lnTo>
                    <a:pt x="150657" y="44005"/>
                  </a:lnTo>
                  <a:lnTo>
                    <a:pt x="150709" y="43808"/>
                  </a:lnTo>
                  <a:lnTo>
                    <a:pt x="150750" y="43612"/>
                  </a:lnTo>
                  <a:lnTo>
                    <a:pt x="150781" y="43426"/>
                  </a:lnTo>
                  <a:lnTo>
                    <a:pt x="150812" y="43250"/>
                  </a:lnTo>
                  <a:lnTo>
                    <a:pt x="150822" y="43074"/>
                  </a:lnTo>
                  <a:lnTo>
                    <a:pt x="150833" y="42899"/>
                  </a:lnTo>
                  <a:lnTo>
                    <a:pt x="150843" y="42733"/>
                  </a:lnTo>
                  <a:lnTo>
                    <a:pt x="150833" y="42568"/>
                  </a:lnTo>
                  <a:lnTo>
                    <a:pt x="150822" y="42413"/>
                  </a:lnTo>
                  <a:lnTo>
                    <a:pt x="150802" y="42268"/>
                  </a:lnTo>
                  <a:lnTo>
                    <a:pt x="150781" y="42123"/>
                  </a:lnTo>
                  <a:lnTo>
                    <a:pt x="150740" y="41978"/>
                  </a:lnTo>
                  <a:lnTo>
                    <a:pt x="150709" y="41844"/>
                  </a:lnTo>
                  <a:lnTo>
                    <a:pt x="150657" y="41709"/>
                  </a:lnTo>
                  <a:lnTo>
                    <a:pt x="150605" y="41585"/>
                  </a:lnTo>
                  <a:lnTo>
                    <a:pt x="150553" y="41461"/>
                  </a:lnTo>
                  <a:lnTo>
                    <a:pt x="150491" y="41337"/>
                  </a:lnTo>
                  <a:lnTo>
                    <a:pt x="150419" y="41224"/>
                  </a:lnTo>
                  <a:lnTo>
                    <a:pt x="150347" y="41110"/>
                  </a:lnTo>
                  <a:lnTo>
                    <a:pt x="150264" y="41006"/>
                  </a:lnTo>
                  <a:lnTo>
                    <a:pt x="150088" y="40800"/>
                  </a:lnTo>
                  <a:lnTo>
                    <a:pt x="149902" y="40603"/>
                  </a:lnTo>
                  <a:lnTo>
                    <a:pt x="149695" y="40427"/>
                  </a:lnTo>
                  <a:lnTo>
                    <a:pt x="149468" y="40262"/>
                  </a:lnTo>
                  <a:lnTo>
                    <a:pt x="149230" y="40107"/>
                  </a:lnTo>
                  <a:lnTo>
                    <a:pt x="148972" y="39962"/>
                  </a:lnTo>
                  <a:lnTo>
                    <a:pt x="148713" y="39828"/>
                  </a:lnTo>
                  <a:lnTo>
                    <a:pt x="148434" y="39693"/>
                  </a:lnTo>
                  <a:lnTo>
                    <a:pt x="148144" y="39580"/>
                  </a:lnTo>
                  <a:lnTo>
                    <a:pt x="147855" y="39466"/>
                  </a:lnTo>
                  <a:lnTo>
                    <a:pt x="147555" y="39352"/>
                  </a:lnTo>
                  <a:lnTo>
                    <a:pt x="147255" y="39249"/>
                  </a:lnTo>
                  <a:lnTo>
                    <a:pt x="146635" y="39052"/>
                  </a:lnTo>
                  <a:lnTo>
                    <a:pt x="145404" y="38670"/>
                  </a:lnTo>
                  <a:lnTo>
                    <a:pt x="144805" y="38473"/>
                  </a:lnTo>
                  <a:lnTo>
                    <a:pt x="144526" y="38360"/>
                  </a:lnTo>
                  <a:lnTo>
                    <a:pt x="144246" y="38256"/>
                  </a:lnTo>
                  <a:lnTo>
                    <a:pt x="144164" y="38215"/>
                  </a:lnTo>
                  <a:lnTo>
                    <a:pt x="144091" y="38153"/>
                  </a:lnTo>
                  <a:lnTo>
                    <a:pt x="144029" y="38080"/>
                  </a:lnTo>
                  <a:lnTo>
                    <a:pt x="143998" y="37998"/>
                  </a:lnTo>
                  <a:lnTo>
                    <a:pt x="143978" y="37905"/>
                  </a:lnTo>
                  <a:lnTo>
                    <a:pt x="143978" y="37863"/>
                  </a:lnTo>
                  <a:lnTo>
                    <a:pt x="143988" y="37822"/>
                  </a:lnTo>
                  <a:lnTo>
                    <a:pt x="143998" y="37780"/>
                  </a:lnTo>
                  <a:lnTo>
                    <a:pt x="144019" y="37739"/>
                  </a:lnTo>
                  <a:lnTo>
                    <a:pt x="144050" y="37698"/>
                  </a:lnTo>
                  <a:lnTo>
                    <a:pt x="144081" y="37656"/>
                  </a:lnTo>
                  <a:lnTo>
                    <a:pt x="144257" y="37522"/>
                  </a:lnTo>
                  <a:lnTo>
                    <a:pt x="144422" y="37388"/>
                  </a:lnTo>
                  <a:lnTo>
                    <a:pt x="144588" y="37264"/>
                  </a:lnTo>
                  <a:lnTo>
                    <a:pt x="144753" y="37150"/>
                  </a:lnTo>
                  <a:lnTo>
                    <a:pt x="144929" y="37057"/>
                  </a:lnTo>
                  <a:lnTo>
                    <a:pt x="145094" y="36964"/>
                  </a:lnTo>
                  <a:lnTo>
                    <a:pt x="145270" y="36871"/>
                  </a:lnTo>
                  <a:lnTo>
                    <a:pt x="145446" y="36798"/>
                  </a:lnTo>
                  <a:lnTo>
                    <a:pt x="145622" y="36736"/>
                  </a:lnTo>
                  <a:lnTo>
                    <a:pt x="145808" y="36674"/>
                  </a:lnTo>
                  <a:lnTo>
                    <a:pt x="145994" y="36622"/>
                  </a:lnTo>
                  <a:lnTo>
                    <a:pt x="146190" y="36581"/>
                  </a:lnTo>
                  <a:lnTo>
                    <a:pt x="146387" y="36550"/>
                  </a:lnTo>
                  <a:lnTo>
                    <a:pt x="146593" y="36519"/>
                  </a:lnTo>
                  <a:lnTo>
                    <a:pt x="146800" y="36498"/>
                  </a:lnTo>
                  <a:lnTo>
                    <a:pt x="147017" y="36488"/>
                  </a:lnTo>
                  <a:lnTo>
                    <a:pt x="147266" y="36478"/>
                  </a:lnTo>
                  <a:lnTo>
                    <a:pt x="147503" y="36478"/>
                  </a:lnTo>
                  <a:lnTo>
                    <a:pt x="147989" y="36488"/>
                  </a:lnTo>
                  <a:lnTo>
                    <a:pt x="148465" y="36498"/>
                  </a:lnTo>
                  <a:lnTo>
                    <a:pt x="148713" y="36488"/>
                  </a:lnTo>
                  <a:lnTo>
                    <a:pt x="148951" y="36478"/>
                  </a:lnTo>
                  <a:lnTo>
                    <a:pt x="149209" y="36447"/>
                  </a:lnTo>
                  <a:lnTo>
                    <a:pt x="149447" y="36395"/>
                  </a:lnTo>
                  <a:lnTo>
                    <a:pt x="149695" y="36333"/>
                  </a:lnTo>
                  <a:lnTo>
                    <a:pt x="149923" y="36261"/>
                  </a:lnTo>
                  <a:lnTo>
                    <a:pt x="150150" y="36168"/>
                  </a:lnTo>
                  <a:lnTo>
                    <a:pt x="150378" y="36074"/>
                  </a:lnTo>
                  <a:lnTo>
                    <a:pt x="150595" y="35961"/>
                  </a:lnTo>
                  <a:lnTo>
                    <a:pt x="150802" y="35837"/>
                  </a:lnTo>
                  <a:lnTo>
                    <a:pt x="151008" y="35713"/>
                  </a:lnTo>
                  <a:lnTo>
                    <a:pt x="151215" y="35578"/>
                  </a:lnTo>
                  <a:lnTo>
                    <a:pt x="151412" y="35433"/>
                  </a:lnTo>
                  <a:lnTo>
                    <a:pt x="151608" y="35278"/>
                  </a:lnTo>
                  <a:lnTo>
                    <a:pt x="152001" y="34968"/>
                  </a:lnTo>
                  <a:lnTo>
                    <a:pt x="152384" y="34648"/>
                  </a:lnTo>
                  <a:lnTo>
                    <a:pt x="153035" y="34069"/>
                  </a:lnTo>
                  <a:lnTo>
                    <a:pt x="153666" y="33479"/>
                  </a:lnTo>
                  <a:lnTo>
                    <a:pt x="154296" y="32880"/>
                  </a:lnTo>
                  <a:lnTo>
                    <a:pt x="154917" y="32280"/>
                  </a:lnTo>
                  <a:lnTo>
                    <a:pt x="155547" y="31680"/>
                  </a:lnTo>
                  <a:lnTo>
                    <a:pt x="156168" y="31081"/>
                  </a:lnTo>
                  <a:lnTo>
                    <a:pt x="156809" y="30491"/>
                  </a:lnTo>
                  <a:lnTo>
                    <a:pt x="157460" y="29912"/>
                  </a:lnTo>
                  <a:lnTo>
                    <a:pt x="158267" y="29199"/>
                  </a:lnTo>
                  <a:lnTo>
                    <a:pt x="159073" y="28475"/>
                  </a:lnTo>
                  <a:lnTo>
                    <a:pt x="159476" y="28103"/>
                  </a:lnTo>
                  <a:lnTo>
                    <a:pt x="159869" y="27731"/>
                  </a:lnTo>
                  <a:lnTo>
                    <a:pt x="160252" y="27348"/>
                  </a:lnTo>
                  <a:lnTo>
                    <a:pt x="160634" y="26955"/>
                  </a:lnTo>
                  <a:lnTo>
                    <a:pt x="161007" y="26562"/>
                  </a:lnTo>
                  <a:lnTo>
                    <a:pt x="161369" y="26159"/>
                  </a:lnTo>
                  <a:lnTo>
                    <a:pt x="161720" y="25745"/>
                  </a:lnTo>
                  <a:lnTo>
                    <a:pt x="162061" y="25321"/>
                  </a:lnTo>
                  <a:lnTo>
                    <a:pt x="162392" y="24898"/>
                  </a:lnTo>
                  <a:lnTo>
                    <a:pt x="162702" y="24453"/>
                  </a:lnTo>
                  <a:lnTo>
                    <a:pt x="163002" y="24008"/>
                  </a:lnTo>
                  <a:lnTo>
                    <a:pt x="163292" y="23543"/>
                  </a:lnTo>
                  <a:lnTo>
                    <a:pt x="163447" y="23264"/>
                  </a:lnTo>
                  <a:lnTo>
                    <a:pt x="163571" y="22995"/>
                  </a:lnTo>
                  <a:lnTo>
                    <a:pt x="163685" y="22737"/>
                  </a:lnTo>
                  <a:lnTo>
                    <a:pt x="163767" y="22488"/>
                  </a:lnTo>
                  <a:lnTo>
                    <a:pt x="163829" y="22240"/>
                  </a:lnTo>
                  <a:lnTo>
                    <a:pt x="163881" y="22002"/>
                  </a:lnTo>
                  <a:lnTo>
                    <a:pt x="163902" y="21765"/>
                  </a:lnTo>
                  <a:lnTo>
                    <a:pt x="163912" y="21527"/>
                  </a:lnTo>
                  <a:lnTo>
                    <a:pt x="163902" y="21299"/>
                  </a:lnTo>
                  <a:lnTo>
                    <a:pt x="163871" y="21062"/>
                  </a:lnTo>
                  <a:lnTo>
                    <a:pt x="163829" y="20813"/>
                  </a:lnTo>
                  <a:lnTo>
                    <a:pt x="163778" y="20576"/>
                  </a:lnTo>
                  <a:lnTo>
                    <a:pt x="163705" y="20317"/>
                  </a:lnTo>
                  <a:lnTo>
                    <a:pt x="163623" y="20059"/>
                  </a:lnTo>
                  <a:lnTo>
                    <a:pt x="163530" y="19790"/>
                  </a:lnTo>
                  <a:lnTo>
                    <a:pt x="163426" y="19511"/>
                  </a:lnTo>
                  <a:lnTo>
                    <a:pt x="163292" y="19149"/>
                  </a:lnTo>
                  <a:lnTo>
                    <a:pt x="163168" y="18787"/>
                  </a:lnTo>
                  <a:lnTo>
                    <a:pt x="163054" y="18425"/>
                  </a:lnTo>
                  <a:lnTo>
                    <a:pt x="162961" y="18063"/>
                  </a:lnTo>
                  <a:lnTo>
                    <a:pt x="162888" y="17691"/>
                  </a:lnTo>
                  <a:lnTo>
                    <a:pt x="162857" y="17505"/>
                  </a:lnTo>
                  <a:lnTo>
                    <a:pt x="162837" y="17319"/>
                  </a:lnTo>
                  <a:lnTo>
                    <a:pt x="162816" y="17122"/>
                  </a:lnTo>
                  <a:lnTo>
                    <a:pt x="162806" y="16936"/>
                  </a:lnTo>
                  <a:lnTo>
                    <a:pt x="162816" y="16740"/>
                  </a:lnTo>
                  <a:lnTo>
                    <a:pt x="162826" y="16554"/>
                  </a:lnTo>
                  <a:lnTo>
                    <a:pt x="162847" y="16316"/>
                  </a:lnTo>
                  <a:lnTo>
                    <a:pt x="162878" y="16099"/>
                  </a:lnTo>
                  <a:lnTo>
                    <a:pt x="162930" y="15881"/>
                  </a:lnTo>
                  <a:lnTo>
                    <a:pt x="162992" y="15664"/>
                  </a:lnTo>
                  <a:lnTo>
                    <a:pt x="163064" y="15458"/>
                  </a:lnTo>
                  <a:lnTo>
                    <a:pt x="163147" y="15261"/>
                  </a:lnTo>
                  <a:lnTo>
                    <a:pt x="163240" y="15065"/>
                  </a:lnTo>
                  <a:lnTo>
                    <a:pt x="163343" y="14879"/>
                  </a:lnTo>
                  <a:lnTo>
                    <a:pt x="163457" y="14692"/>
                  </a:lnTo>
                  <a:lnTo>
                    <a:pt x="163571" y="14506"/>
                  </a:lnTo>
                  <a:lnTo>
                    <a:pt x="163705" y="14331"/>
                  </a:lnTo>
                  <a:lnTo>
                    <a:pt x="163840" y="14155"/>
                  </a:lnTo>
                  <a:lnTo>
                    <a:pt x="163984" y="13979"/>
                  </a:lnTo>
                  <a:lnTo>
                    <a:pt x="164129" y="13814"/>
                  </a:lnTo>
                  <a:lnTo>
                    <a:pt x="164439" y="13483"/>
                  </a:lnTo>
                  <a:lnTo>
                    <a:pt x="164770" y="13173"/>
                  </a:lnTo>
                  <a:lnTo>
                    <a:pt x="165111" y="12862"/>
                  </a:lnTo>
                  <a:lnTo>
                    <a:pt x="165473" y="12552"/>
                  </a:lnTo>
                  <a:lnTo>
                    <a:pt x="165825" y="12252"/>
                  </a:lnTo>
                  <a:lnTo>
                    <a:pt x="166538" y="11653"/>
                  </a:lnTo>
                  <a:lnTo>
                    <a:pt x="166879" y="11353"/>
                  </a:lnTo>
                  <a:lnTo>
                    <a:pt x="167200" y="11043"/>
                  </a:lnTo>
                  <a:lnTo>
                    <a:pt x="167086" y="10608"/>
                  </a:lnTo>
                  <a:lnTo>
                    <a:pt x="166962" y="10174"/>
                  </a:lnTo>
                  <a:lnTo>
                    <a:pt x="166704" y="9316"/>
                  </a:lnTo>
                  <a:lnTo>
                    <a:pt x="166414" y="8458"/>
                  </a:lnTo>
                  <a:lnTo>
                    <a:pt x="166114" y="7610"/>
                  </a:lnTo>
                  <a:lnTo>
                    <a:pt x="165856" y="6938"/>
                  </a:lnTo>
                  <a:lnTo>
                    <a:pt x="165721" y="6607"/>
                  </a:lnTo>
                  <a:lnTo>
                    <a:pt x="165577" y="6276"/>
                  </a:lnTo>
                  <a:lnTo>
                    <a:pt x="165432" y="5956"/>
                  </a:lnTo>
                  <a:lnTo>
                    <a:pt x="165287" y="5635"/>
                  </a:lnTo>
                  <a:lnTo>
                    <a:pt x="165122" y="5325"/>
                  </a:lnTo>
                  <a:lnTo>
                    <a:pt x="164956" y="5004"/>
                  </a:lnTo>
                  <a:lnTo>
                    <a:pt x="164791" y="4705"/>
                  </a:lnTo>
                  <a:lnTo>
                    <a:pt x="164615" y="4394"/>
                  </a:lnTo>
                  <a:lnTo>
                    <a:pt x="164429" y="4105"/>
                  </a:lnTo>
                  <a:lnTo>
                    <a:pt x="164233" y="3815"/>
                  </a:lnTo>
                  <a:lnTo>
                    <a:pt x="164036" y="3526"/>
                  </a:lnTo>
                  <a:lnTo>
                    <a:pt x="163829" y="3247"/>
                  </a:lnTo>
                  <a:lnTo>
                    <a:pt x="163612" y="2978"/>
                  </a:lnTo>
                  <a:lnTo>
                    <a:pt x="163395" y="2719"/>
                  </a:lnTo>
                  <a:lnTo>
                    <a:pt x="162899" y="2564"/>
                  </a:lnTo>
                  <a:lnTo>
                    <a:pt x="162413" y="2430"/>
                  </a:lnTo>
                  <a:lnTo>
                    <a:pt x="161917" y="2306"/>
                  </a:lnTo>
                  <a:lnTo>
                    <a:pt x="161441" y="2192"/>
                  </a:lnTo>
                  <a:lnTo>
                    <a:pt x="160521" y="1985"/>
                  </a:lnTo>
                  <a:lnTo>
                    <a:pt x="159663" y="1799"/>
                  </a:lnTo>
                  <a:lnTo>
                    <a:pt x="159208" y="1706"/>
                  </a:lnTo>
                  <a:lnTo>
                    <a:pt x="158732" y="1613"/>
                  </a:lnTo>
                  <a:lnTo>
                    <a:pt x="157760" y="1448"/>
                  </a:lnTo>
                  <a:lnTo>
                    <a:pt x="156768" y="1272"/>
                  </a:lnTo>
                  <a:lnTo>
                    <a:pt x="155765" y="1096"/>
                  </a:lnTo>
                  <a:lnTo>
                    <a:pt x="155268" y="993"/>
                  </a:lnTo>
                  <a:lnTo>
                    <a:pt x="154762" y="889"/>
                  </a:lnTo>
                  <a:lnTo>
                    <a:pt x="154265" y="776"/>
                  </a:lnTo>
                  <a:lnTo>
                    <a:pt x="153779" y="641"/>
                  </a:lnTo>
                  <a:lnTo>
                    <a:pt x="153293" y="507"/>
                  </a:lnTo>
                  <a:lnTo>
                    <a:pt x="152818" y="352"/>
                  </a:lnTo>
                  <a:lnTo>
                    <a:pt x="152353" y="186"/>
                  </a:lnTo>
                  <a:lnTo>
                    <a:pt x="15188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403;p17"/>
            <p:cNvSpPr/>
            <p:nvPr/>
          </p:nvSpPr>
          <p:spPr>
            <a:xfrm>
              <a:off x="3588075" y="4565950"/>
              <a:ext cx="133650" cy="199850"/>
            </a:xfrm>
            <a:custGeom>
              <a:avLst/>
              <a:gdLst/>
              <a:ahLst/>
              <a:cxnLst/>
              <a:rect l="l" t="t" r="r" b="b"/>
              <a:pathLst>
                <a:path w="5346" h="7994" extrusionOk="0">
                  <a:moveTo>
                    <a:pt x="4270" y="1"/>
                  </a:moveTo>
                  <a:lnTo>
                    <a:pt x="4188" y="11"/>
                  </a:lnTo>
                  <a:lnTo>
                    <a:pt x="4115" y="21"/>
                  </a:lnTo>
                  <a:lnTo>
                    <a:pt x="4032" y="42"/>
                  </a:lnTo>
                  <a:lnTo>
                    <a:pt x="3960" y="73"/>
                  </a:lnTo>
                  <a:lnTo>
                    <a:pt x="3877" y="114"/>
                  </a:lnTo>
                  <a:lnTo>
                    <a:pt x="3795" y="156"/>
                  </a:lnTo>
                  <a:lnTo>
                    <a:pt x="3712" y="218"/>
                  </a:lnTo>
                  <a:lnTo>
                    <a:pt x="1727" y="1676"/>
                  </a:lnTo>
                  <a:lnTo>
                    <a:pt x="1520" y="1831"/>
                  </a:lnTo>
                  <a:lnTo>
                    <a:pt x="1282" y="1976"/>
                  </a:lnTo>
                  <a:lnTo>
                    <a:pt x="1044" y="2141"/>
                  </a:lnTo>
                  <a:lnTo>
                    <a:pt x="807" y="2306"/>
                  </a:lnTo>
                  <a:lnTo>
                    <a:pt x="589" y="2493"/>
                  </a:lnTo>
                  <a:lnTo>
                    <a:pt x="486" y="2586"/>
                  </a:lnTo>
                  <a:lnTo>
                    <a:pt x="383" y="2689"/>
                  </a:lnTo>
                  <a:lnTo>
                    <a:pt x="300" y="2792"/>
                  </a:lnTo>
                  <a:lnTo>
                    <a:pt x="217" y="2906"/>
                  </a:lnTo>
                  <a:lnTo>
                    <a:pt x="155" y="3010"/>
                  </a:lnTo>
                  <a:lnTo>
                    <a:pt x="93" y="3134"/>
                  </a:lnTo>
                  <a:lnTo>
                    <a:pt x="52" y="3247"/>
                  </a:lnTo>
                  <a:lnTo>
                    <a:pt x="31" y="3351"/>
                  </a:lnTo>
                  <a:lnTo>
                    <a:pt x="10" y="3464"/>
                  </a:lnTo>
                  <a:lnTo>
                    <a:pt x="0" y="3568"/>
                  </a:lnTo>
                  <a:lnTo>
                    <a:pt x="0" y="3671"/>
                  </a:lnTo>
                  <a:lnTo>
                    <a:pt x="10" y="3775"/>
                  </a:lnTo>
                  <a:lnTo>
                    <a:pt x="21" y="3878"/>
                  </a:lnTo>
                  <a:lnTo>
                    <a:pt x="41" y="3981"/>
                  </a:lnTo>
                  <a:lnTo>
                    <a:pt x="72" y="4074"/>
                  </a:lnTo>
                  <a:lnTo>
                    <a:pt x="114" y="4178"/>
                  </a:lnTo>
                  <a:lnTo>
                    <a:pt x="207" y="4364"/>
                  </a:lnTo>
                  <a:lnTo>
                    <a:pt x="310" y="4560"/>
                  </a:lnTo>
                  <a:lnTo>
                    <a:pt x="434" y="4747"/>
                  </a:lnTo>
                  <a:lnTo>
                    <a:pt x="600" y="5005"/>
                  </a:lnTo>
                  <a:lnTo>
                    <a:pt x="745" y="5253"/>
                  </a:lnTo>
                  <a:lnTo>
                    <a:pt x="879" y="5501"/>
                  </a:lnTo>
                  <a:lnTo>
                    <a:pt x="993" y="5749"/>
                  </a:lnTo>
                  <a:lnTo>
                    <a:pt x="1086" y="6008"/>
                  </a:lnTo>
                  <a:lnTo>
                    <a:pt x="1127" y="6142"/>
                  </a:lnTo>
                  <a:lnTo>
                    <a:pt x="1158" y="6277"/>
                  </a:lnTo>
                  <a:lnTo>
                    <a:pt x="1189" y="6422"/>
                  </a:lnTo>
                  <a:lnTo>
                    <a:pt x="1210" y="6566"/>
                  </a:lnTo>
                  <a:lnTo>
                    <a:pt x="1230" y="6711"/>
                  </a:lnTo>
                  <a:lnTo>
                    <a:pt x="1241" y="6866"/>
                  </a:lnTo>
                  <a:lnTo>
                    <a:pt x="1251" y="7001"/>
                  </a:lnTo>
                  <a:lnTo>
                    <a:pt x="1282" y="7135"/>
                  </a:lnTo>
                  <a:lnTo>
                    <a:pt x="1324" y="7259"/>
                  </a:lnTo>
                  <a:lnTo>
                    <a:pt x="1375" y="7373"/>
                  </a:lnTo>
                  <a:lnTo>
                    <a:pt x="1437" y="7476"/>
                  </a:lnTo>
                  <a:lnTo>
                    <a:pt x="1510" y="7580"/>
                  </a:lnTo>
                  <a:lnTo>
                    <a:pt x="1592" y="7673"/>
                  </a:lnTo>
                  <a:lnTo>
                    <a:pt x="1685" y="7755"/>
                  </a:lnTo>
                  <a:lnTo>
                    <a:pt x="1789" y="7828"/>
                  </a:lnTo>
                  <a:lnTo>
                    <a:pt x="1903" y="7890"/>
                  </a:lnTo>
                  <a:lnTo>
                    <a:pt x="2016" y="7941"/>
                  </a:lnTo>
                  <a:lnTo>
                    <a:pt x="2140" y="7972"/>
                  </a:lnTo>
                  <a:lnTo>
                    <a:pt x="2264" y="7993"/>
                  </a:lnTo>
                  <a:lnTo>
                    <a:pt x="2389" y="7993"/>
                  </a:lnTo>
                  <a:lnTo>
                    <a:pt x="2523" y="7983"/>
                  </a:lnTo>
                  <a:lnTo>
                    <a:pt x="2668" y="7952"/>
                  </a:lnTo>
                  <a:lnTo>
                    <a:pt x="2864" y="7890"/>
                  </a:lnTo>
                  <a:lnTo>
                    <a:pt x="3061" y="7807"/>
                  </a:lnTo>
                  <a:lnTo>
                    <a:pt x="3247" y="7724"/>
                  </a:lnTo>
                  <a:lnTo>
                    <a:pt x="3433" y="7631"/>
                  </a:lnTo>
                  <a:lnTo>
                    <a:pt x="3598" y="7518"/>
                  </a:lnTo>
                  <a:lnTo>
                    <a:pt x="3764" y="7404"/>
                  </a:lnTo>
                  <a:lnTo>
                    <a:pt x="3919" y="7280"/>
                  </a:lnTo>
                  <a:lnTo>
                    <a:pt x="4063" y="7135"/>
                  </a:lnTo>
                  <a:lnTo>
                    <a:pt x="4208" y="6990"/>
                  </a:lnTo>
                  <a:lnTo>
                    <a:pt x="4332" y="6845"/>
                  </a:lnTo>
                  <a:lnTo>
                    <a:pt x="4456" y="6680"/>
                  </a:lnTo>
                  <a:lnTo>
                    <a:pt x="4570" y="6515"/>
                  </a:lnTo>
                  <a:lnTo>
                    <a:pt x="4674" y="6339"/>
                  </a:lnTo>
                  <a:lnTo>
                    <a:pt x="4767" y="6153"/>
                  </a:lnTo>
                  <a:lnTo>
                    <a:pt x="4860" y="5956"/>
                  </a:lnTo>
                  <a:lnTo>
                    <a:pt x="4942" y="5760"/>
                  </a:lnTo>
                  <a:lnTo>
                    <a:pt x="5025" y="5512"/>
                  </a:lnTo>
                  <a:lnTo>
                    <a:pt x="5087" y="5274"/>
                  </a:lnTo>
                  <a:lnTo>
                    <a:pt x="5139" y="5026"/>
                  </a:lnTo>
                  <a:lnTo>
                    <a:pt x="5180" y="4767"/>
                  </a:lnTo>
                  <a:lnTo>
                    <a:pt x="5201" y="4519"/>
                  </a:lnTo>
                  <a:lnTo>
                    <a:pt x="5222" y="4271"/>
                  </a:lnTo>
                  <a:lnTo>
                    <a:pt x="5242" y="3764"/>
                  </a:lnTo>
                  <a:lnTo>
                    <a:pt x="5242" y="3268"/>
                  </a:lnTo>
                  <a:lnTo>
                    <a:pt x="5253" y="2761"/>
                  </a:lnTo>
                  <a:lnTo>
                    <a:pt x="5263" y="2503"/>
                  </a:lnTo>
                  <a:lnTo>
                    <a:pt x="5273" y="2255"/>
                  </a:lnTo>
                  <a:lnTo>
                    <a:pt x="5304" y="1996"/>
                  </a:lnTo>
                  <a:lnTo>
                    <a:pt x="5335" y="1748"/>
                  </a:lnTo>
                  <a:lnTo>
                    <a:pt x="5346" y="1634"/>
                  </a:lnTo>
                  <a:lnTo>
                    <a:pt x="5346" y="1531"/>
                  </a:lnTo>
                  <a:lnTo>
                    <a:pt x="5346" y="1428"/>
                  </a:lnTo>
                  <a:lnTo>
                    <a:pt x="5325" y="1324"/>
                  </a:lnTo>
                  <a:lnTo>
                    <a:pt x="5335" y="1159"/>
                  </a:lnTo>
                  <a:lnTo>
                    <a:pt x="5315" y="1004"/>
                  </a:lnTo>
                  <a:lnTo>
                    <a:pt x="5284" y="849"/>
                  </a:lnTo>
                  <a:lnTo>
                    <a:pt x="5232" y="704"/>
                  </a:lnTo>
                  <a:lnTo>
                    <a:pt x="5159" y="559"/>
                  </a:lnTo>
                  <a:lnTo>
                    <a:pt x="5077" y="435"/>
                  </a:lnTo>
                  <a:lnTo>
                    <a:pt x="4984" y="311"/>
                  </a:lnTo>
                  <a:lnTo>
                    <a:pt x="4870" y="208"/>
                  </a:lnTo>
                  <a:lnTo>
                    <a:pt x="4756" y="125"/>
                  </a:lnTo>
                  <a:lnTo>
                    <a:pt x="4622" y="63"/>
                  </a:lnTo>
                  <a:lnTo>
                    <a:pt x="4487" y="21"/>
                  </a:lnTo>
                  <a:lnTo>
                    <a:pt x="4415" y="11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404;p17"/>
            <p:cNvSpPr/>
            <p:nvPr/>
          </p:nvSpPr>
          <p:spPr>
            <a:xfrm>
              <a:off x="3581075" y="4786950"/>
              <a:ext cx="175300" cy="326250"/>
            </a:xfrm>
            <a:custGeom>
              <a:avLst/>
              <a:gdLst/>
              <a:ahLst/>
              <a:cxnLst/>
              <a:rect l="l" t="t" r="r" b="b"/>
              <a:pathLst>
                <a:path w="7012" h="13050" extrusionOk="0">
                  <a:moveTo>
                    <a:pt x="4199" y="1"/>
                  </a:moveTo>
                  <a:lnTo>
                    <a:pt x="3982" y="22"/>
                  </a:lnTo>
                  <a:lnTo>
                    <a:pt x="3764" y="53"/>
                  </a:lnTo>
                  <a:lnTo>
                    <a:pt x="3537" y="94"/>
                  </a:lnTo>
                  <a:lnTo>
                    <a:pt x="3330" y="156"/>
                  </a:lnTo>
                  <a:lnTo>
                    <a:pt x="3134" y="228"/>
                  </a:lnTo>
                  <a:lnTo>
                    <a:pt x="2948" y="311"/>
                  </a:lnTo>
                  <a:lnTo>
                    <a:pt x="2865" y="363"/>
                  </a:lnTo>
                  <a:lnTo>
                    <a:pt x="2793" y="415"/>
                  </a:lnTo>
                  <a:lnTo>
                    <a:pt x="2720" y="466"/>
                  </a:lnTo>
                  <a:lnTo>
                    <a:pt x="2658" y="528"/>
                  </a:lnTo>
                  <a:lnTo>
                    <a:pt x="2606" y="590"/>
                  </a:lnTo>
                  <a:lnTo>
                    <a:pt x="2555" y="652"/>
                  </a:lnTo>
                  <a:lnTo>
                    <a:pt x="2524" y="725"/>
                  </a:lnTo>
                  <a:lnTo>
                    <a:pt x="2493" y="797"/>
                  </a:lnTo>
                  <a:lnTo>
                    <a:pt x="2482" y="880"/>
                  </a:lnTo>
                  <a:lnTo>
                    <a:pt x="2472" y="963"/>
                  </a:lnTo>
                  <a:lnTo>
                    <a:pt x="2369" y="994"/>
                  </a:lnTo>
                  <a:lnTo>
                    <a:pt x="2358" y="983"/>
                  </a:lnTo>
                  <a:lnTo>
                    <a:pt x="2296" y="911"/>
                  </a:lnTo>
                  <a:lnTo>
                    <a:pt x="2234" y="859"/>
                  </a:lnTo>
                  <a:lnTo>
                    <a:pt x="2162" y="807"/>
                  </a:lnTo>
                  <a:lnTo>
                    <a:pt x="2100" y="776"/>
                  </a:lnTo>
                  <a:lnTo>
                    <a:pt x="2027" y="735"/>
                  </a:lnTo>
                  <a:lnTo>
                    <a:pt x="1955" y="714"/>
                  </a:lnTo>
                  <a:lnTo>
                    <a:pt x="1872" y="694"/>
                  </a:lnTo>
                  <a:lnTo>
                    <a:pt x="1800" y="683"/>
                  </a:lnTo>
                  <a:lnTo>
                    <a:pt x="1717" y="673"/>
                  </a:lnTo>
                  <a:lnTo>
                    <a:pt x="1645" y="673"/>
                  </a:lnTo>
                  <a:lnTo>
                    <a:pt x="1490" y="694"/>
                  </a:lnTo>
                  <a:lnTo>
                    <a:pt x="1335" y="745"/>
                  </a:lnTo>
                  <a:lnTo>
                    <a:pt x="1180" y="807"/>
                  </a:lnTo>
                  <a:lnTo>
                    <a:pt x="1097" y="818"/>
                  </a:lnTo>
                  <a:lnTo>
                    <a:pt x="1004" y="828"/>
                  </a:lnTo>
                  <a:lnTo>
                    <a:pt x="921" y="859"/>
                  </a:lnTo>
                  <a:lnTo>
                    <a:pt x="838" y="880"/>
                  </a:lnTo>
                  <a:lnTo>
                    <a:pt x="756" y="921"/>
                  </a:lnTo>
                  <a:lnTo>
                    <a:pt x="683" y="963"/>
                  </a:lnTo>
                  <a:lnTo>
                    <a:pt x="611" y="1004"/>
                  </a:lnTo>
                  <a:lnTo>
                    <a:pt x="539" y="1056"/>
                  </a:lnTo>
                  <a:lnTo>
                    <a:pt x="466" y="1107"/>
                  </a:lnTo>
                  <a:lnTo>
                    <a:pt x="404" y="1169"/>
                  </a:lnTo>
                  <a:lnTo>
                    <a:pt x="352" y="1231"/>
                  </a:lnTo>
                  <a:lnTo>
                    <a:pt x="301" y="1304"/>
                  </a:lnTo>
                  <a:lnTo>
                    <a:pt x="249" y="1376"/>
                  </a:lnTo>
                  <a:lnTo>
                    <a:pt x="208" y="1459"/>
                  </a:lnTo>
                  <a:lnTo>
                    <a:pt x="177" y="1542"/>
                  </a:lnTo>
                  <a:lnTo>
                    <a:pt x="146" y="1624"/>
                  </a:lnTo>
                  <a:lnTo>
                    <a:pt x="94" y="1872"/>
                  </a:lnTo>
                  <a:lnTo>
                    <a:pt x="42" y="2110"/>
                  </a:lnTo>
                  <a:lnTo>
                    <a:pt x="11" y="2348"/>
                  </a:lnTo>
                  <a:lnTo>
                    <a:pt x="1" y="2586"/>
                  </a:lnTo>
                  <a:lnTo>
                    <a:pt x="1" y="2813"/>
                  </a:lnTo>
                  <a:lnTo>
                    <a:pt x="11" y="3051"/>
                  </a:lnTo>
                  <a:lnTo>
                    <a:pt x="32" y="3279"/>
                  </a:lnTo>
                  <a:lnTo>
                    <a:pt x="63" y="3506"/>
                  </a:lnTo>
                  <a:lnTo>
                    <a:pt x="115" y="3723"/>
                  </a:lnTo>
                  <a:lnTo>
                    <a:pt x="166" y="3951"/>
                  </a:lnTo>
                  <a:lnTo>
                    <a:pt x="228" y="4178"/>
                  </a:lnTo>
                  <a:lnTo>
                    <a:pt x="301" y="4395"/>
                  </a:lnTo>
                  <a:lnTo>
                    <a:pt x="383" y="4623"/>
                  </a:lnTo>
                  <a:lnTo>
                    <a:pt x="477" y="4840"/>
                  </a:lnTo>
                  <a:lnTo>
                    <a:pt x="683" y="5295"/>
                  </a:lnTo>
                  <a:lnTo>
                    <a:pt x="869" y="5677"/>
                  </a:lnTo>
                  <a:lnTo>
                    <a:pt x="1045" y="6060"/>
                  </a:lnTo>
                  <a:lnTo>
                    <a:pt x="1211" y="6432"/>
                  </a:lnTo>
                  <a:lnTo>
                    <a:pt x="1273" y="6629"/>
                  </a:lnTo>
                  <a:lnTo>
                    <a:pt x="1335" y="6815"/>
                  </a:lnTo>
                  <a:lnTo>
                    <a:pt x="1386" y="7011"/>
                  </a:lnTo>
                  <a:lnTo>
                    <a:pt x="1428" y="7197"/>
                  </a:lnTo>
                  <a:lnTo>
                    <a:pt x="1459" y="7394"/>
                  </a:lnTo>
                  <a:lnTo>
                    <a:pt x="1469" y="7600"/>
                  </a:lnTo>
                  <a:lnTo>
                    <a:pt x="1469" y="7807"/>
                  </a:lnTo>
                  <a:lnTo>
                    <a:pt x="1448" y="8014"/>
                  </a:lnTo>
                  <a:lnTo>
                    <a:pt x="1417" y="8231"/>
                  </a:lnTo>
                  <a:lnTo>
                    <a:pt x="1366" y="8448"/>
                  </a:lnTo>
                  <a:lnTo>
                    <a:pt x="1314" y="8593"/>
                  </a:lnTo>
                  <a:lnTo>
                    <a:pt x="1262" y="8738"/>
                  </a:lnTo>
                  <a:lnTo>
                    <a:pt x="1149" y="9017"/>
                  </a:lnTo>
                  <a:lnTo>
                    <a:pt x="1014" y="9296"/>
                  </a:lnTo>
                  <a:lnTo>
                    <a:pt x="869" y="9565"/>
                  </a:lnTo>
                  <a:lnTo>
                    <a:pt x="745" y="9834"/>
                  </a:lnTo>
                  <a:lnTo>
                    <a:pt x="683" y="9979"/>
                  </a:lnTo>
                  <a:lnTo>
                    <a:pt x="632" y="10123"/>
                  </a:lnTo>
                  <a:lnTo>
                    <a:pt x="590" y="10268"/>
                  </a:lnTo>
                  <a:lnTo>
                    <a:pt x="549" y="10413"/>
                  </a:lnTo>
                  <a:lnTo>
                    <a:pt x="528" y="10558"/>
                  </a:lnTo>
                  <a:lnTo>
                    <a:pt x="508" y="10713"/>
                  </a:lnTo>
                  <a:lnTo>
                    <a:pt x="497" y="10950"/>
                  </a:lnTo>
                  <a:lnTo>
                    <a:pt x="508" y="11178"/>
                  </a:lnTo>
                  <a:lnTo>
                    <a:pt x="539" y="11385"/>
                  </a:lnTo>
                  <a:lnTo>
                    <a:pt x="590" y="11581"/>
                  </a:lnTo>
                  <a:lnTo>
                    <a:pt x="652" y="11767"/>
                  </a:lnTo>
                  <a:lnTo>
                    <a:pt x="735" y="11933"/>
                  </a:lnTo>
                  <a:lnTo>
                    <a:pt x="828" y="12098"/>
                  </a:lnTo>
                  <a:lnTo>
                    <a:pt x="942" y="12243"/>
                  </a:lnTo>
                  <a:lnTo>
                    <a:pt x="1056" y="12377"/>
                  </a:lnTo>
                  <a:lnTo>
                    <a:pt x="1190" y="12491"/>
                  </a:lnTo>
                  <a:lnTo>
                    <a:pt x="1335" y="12605"/>
                  </a:lnTo>
                  <a:lnTo>
                    <a:pt x="1490" y="12698"/>
                  </a:lnTo>
                  <a:lnTo>
                    <a:pt x="1655" y="12781"/>
                  </a:lnTo>
                  <a:lnTo>
                    <a:pt x="1821" y="12853"/>
                  </a:lnTo>
                  <a:lnTo>
                    <a:pt x="2007" y="12915"/>
                  </a:lnTo>
                  <a:lnTo>
                    <a:pt x="2183" y="12967"/>
                  </a:lnTo>
                  <a:lnTo>
                    <a:pt x="2379" y="13008"/>
                  </a:lnTo>
                  <a:lnTo>
                    <a:pt x="2565" y="13029"/>
                  </a:lnTo>
                  <a:lnTo>
                    <a:pt x="2762" y="13039"/>
                  </a:lnTo>
                  <a:lnTo>
                    <a:pt x="2958" y="13049"/>
                  </a:lnTo>
                  <a:lnTo>
                    <a:pt x="3165" y="13039"/>
                  </a:lnTo>
                  <a:lnTo>
                    <a:pt x="3361" y="13018"/>
                  </a:lnTo>
                  <a:lnTo>
                    <a:pt x="3558" y="12987"/>
                  </a:lnTo>
                  <a:lnTo>
                    <a:pt x="3754" y="12946"/>
                  </a:lnTo>
                  <a:lnTo>
                    <a:pt x="3951" y="12894"/>
                  </a:lnTo>
                  <a:lnTo>
                    <a:pt x="4137" y="12832"/>
                  </a:lnTo>
                  <a:lnTo>
                    <a:pt x="4323" y="12750"/>
                  </a:lnTo>
                  <a:lnTo>
                    <a:pt x="4509" y="12667"/>
                  </a:lnTo>
                  <a:lnTo>
                    <a:pt x="4685" y="12574"/>
                  </a:lnTo>
                  <a:lnTo>
                    <a:pt x="4850" y="12460"/>
                  </a:lnTo>
                  <a:lnTo>
                    <a:pt x="5005" y="12346"/>
                  </a:lnTo>
                  <a:lnTo>
                    <a:pt x="5160" y="12222"/>
                  </a:lnTo>
                  <a:lnTo>
                    <a:pt x="5367" y="12015"/>
                  </a:lnTo>
                  <a:lnTo>
                    <a:pt x="5553" y="11798"/>
                  </a:lnTo>
                  <a:lnTo>
                    <a:pt x="5739" y="11571"/>
                  </a:lnTo>
                  <a:lnTo>
                    <a:pt x="5894" y="11333"/>
                  </a:lnTo>
                  <a:lnTo>
                    <a:pt x="6050" y="11085"/>
                  </a:lnTo>
                  <a:lnTo>
                    <a:pt x="6184" y="10826"/>
                  </a:lnTo>
                  <a:lnTo>
                    <a:pt x="6308" y="10568"/>
                  </a:lnTo>
                  <a:lnTo>
                    <a:pt x="6422" y="10289"/>
                  </a:lnTo>
                  <a:lnTo>
                    <a:pt x="6525" y="10010"/>
                  </a:lnTo>
                  <a:lnTo>
                    <a:pt x="6608" y="9720"/>
                  </a:lnTo>
                  <a:lnTo>
                    <a:pt x="6691" y="9420"/>
                  </a:lnTo>
                  <a:lnTo>
                    <a:pt x="6763" y="9120"/>
                  </a:lnTo>
                  <a:lnTo>
                    <a:pt x="6825" y="8810"/>
                  </a:lnTo>
                  <a:lnTo>
                    <a:pt x="6866" y="8500"/>
                  </a:lnTo>
                  <a:lnTo>
                    <a:pt x="6918" y="8190"/>
                  </a:lnTo>
                  <a:lnTo>
                    <a:pt x="6949" y="7869"/>
                  </a:lnTo>
                  <a:lnTo>
                    <a:pt x="6970" y="7559"/>
                  </a:lnTo>
                  <a:lnTo>
                    <a:pt x="6990" y="7239"/>
                  </a:lnTo>
                  <a:lnTo>
                    <a:pt x="7001" y="6918"/>
                  </a:lnTo>
                  <a:lnTo>
                    <a:pt x="7011" y="6598"/>
                  </a:lnTo>
                  <a:lnTo>
                    <a:pt x="7011" y="5957"/>
                  </a:lnTo>
                  <a:lnTo>
                    <a:pt x="6990" y="5326"/>
                  </a:lnTo>
                  <a:lnTo>
                    <a:pt x="6949" y="4716"/>
                  </a:lnTo>
                  <a:lnTo>
                    <a:pt x="6908" y="4126"/>
                  </a:lnTo>
                  <a:lnTo>
                    <a:pt x="6856" y="3558"/>
                  </a:lnTo>
                  <a:lnTo>
                    <a:pt x="6794" y="3020"/>
                  </a:lnTo>
                  <a:lnTo>
                    <a:pt x="6773" y="2793"/>
                  </a:lnTo>
                  <a:lnTo>
                    <a:pt x="6742" y="2575"/>
                  </a:lnTo>
                  <a:lnTo>
                    <a:pt x="6701" y="2358"/>
                  </a:lnTo>
                  <a:lnTo>
                    <a:pt x="6649" y="2131"/>
                  </a:lnTo>
                  <a:lnTo>
                    <a:pt x="6597" y="1924"/>
                  </a:lnTo>
                  <a:lnTo>
                    <a:pt x="6525" y="1707"/>
                  </a:lnTo>
                  <a:lnTo>
                    <a:pt x="6453" y="1500"/>
                  </a:lnTo>
                  <a:lnTo>
                    <a:pt x="6360" y="1304"/>
                  </a:lnTo>
                  <a:lnTo>
                    <a:pt x="6256" y="1107"/>
                  </a:lnTo>
                  <a:lnTo>
                    <a:pt x="6143" y="921"/>
                  </a:lnTo>
                  <a:lnTo>
                    <a:pt x="6008" y="756"/>
                  </a:lnTo>
                  <a:lnTo>
                    <a:pt x="5863" y="590"/>
                  </a:lnTo>
                  <a:lnTo>
                    <a:pt x="5698" y="446"/>
                  </a:lnTo>
                  <a:lnTo>
                    <a:pt x="5522" y="311"/>
                  </a:lnTo>
                  <a:lnTo>
                    <a:pt x="5326" y="197"/>
                  </a:lnTo>
                  <a:lnTo>
                    <a:pt x="5109" y="94"/>
                  </a:lnTo>
                  <a:lnTo>
                    <a:pt x="4964" y="53"/>
                  </a:lnTo>
                  <a:lnTo>
                    <a:pt x="4809" y="22"/>
                  </a:lnTo>
                  <a:lnTo>
                    <a:pt x="462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405;p17"/>
            <p:cNvSpPr/>
            <p:nvPr/>
          </p:nvSpPr>
          <p:spPr>
            <a:xfrm>
              <a:off x="3955900" y="5160725"/>
              <a:ext cx="353625" cy="190275"/>
            </a:xfrm>
            <a:custGeom>
              <a:avLst/>
              <a:gdLst/>
              <a:ahLst/>
              <a:cxnLst/>
              <a:rect l="l" t="t" r="r" b="b"/>
              <a:pathLst>
                <a:path w="14145" h="7611" extrusionOk="0">
                  <a:moveTo>
                    <a:pt x="7021" y="1"/>
                  </a:moveTo>
                  <a:lnTo>
                    <a:pt x="6411" y="22"/>
                  </a:lnTo>
                  <a:lnTo>
                    <a:pt x="5811" y="63"/>
                  </a:lnTo>
                  <a:lnTo>
                    <a:pt x="5201" y="115"/>
                  </a:lnTo>
                  <a:lnTo>
                    <a:pt x="4601" y="177"/>
                  </a:lnTo>
                  <a:lnTo>
                    <a:pt x="4001" y="259"/>
                  </a:lnTo>
                  <a:lnTo>
                    <a:pt x="3402" y="363"/>
                  </a:lnTo>
                  <a:lnTo>
                    <a:pt x="2802" y="476"/>
                  </a:lnTo>
                  <a:lnTo>
                    <a:pt x="2202" y="601"/>
                  </a:lnTo>
                  <a:lnTo>
                    <a:pt x="1603" y="745"/>
                  </a:lnTo>
                  <a:lnTo>
                    <a:pt x="1003" y="900"/>
                  </a:lnTo>
                  <a:lnTo>
                    <a:pt x="889" y="942"/>
                  </a:lnTo>
                  <a:lnTo>
                    <a:pt x="786" y="983"/>
                  </a:lnTo>
                  <a:lnTo>
                    <a:pt x="693" y="1035"/>
                  </a:lnTo>
                  <a:lnTo>
                    <a:pt x="600" y="1097"/>
                  </a:lnTo>
                  <a:lnTo>
                    <a:pt x="527" y="1169"/>
                  </a:lnTo>
                  <a:lnTo>
                    <a:pt x="455" y="1242"/>
                  </a:lnTo>
                  <a:lnTo>
                    <a:pt x="403" y="1314"/>
                  </a:lnTo>
                  <a:lnTo>
                    <a:pt x="352" y="1397"/>
                  </a:lnTo>
                  <a:lnTo>
                    <a:pt x="310" y="1490"/>
                  </a:lnTo>
                  <a:lnTo>
                    <a:pt x="269" y="1572"/>
                  </a:lnTo>
                  <a:lnTo>
                    <a:pt x="248" y="1665"/>
                  </a:lnTo>
                  <a:lnTo>
                    <a:pt x="228" y="1759"/>
                  </a:lnTo>
                  <a:lnTo>
                    <a:pt x="217" y="1852"/>
                  </a:lnTo>
                  <a:lnTo>
                    <a:pt x="217" y="1955"/>
                  </a:lnTo>
                  <a:lnTo>
                    <a:pt x="217" y="2048"/>
                  </a:lnTo>
                  <a:lnTo>
                    <a:pt x="238" y="2141"/>
                  </a:lnTo>
                  <a:lnTo>
                    <a:pt x="166" y="2265"/>
                  </a:lnTo>
                  <a:lnTo>
                    <a:pt x="114" y="2389"/>
                  </a:lnTo>
                  <a:lnTo>
                    <a:pt x="73" y="2493"/>
                  </a:lnTo>
                  <a:lnTo>
                    <a:pt x="41" y="2606"/>
                  </a:lnTo>
                  <a:lnTo>
                    <a:pt x="21" y="2710"/>
                  </a:lnTo>
                  <a:lnTo>
                    <a:pt x="10" y="2803"/>
                  </a:lnTo>
                  <a:lnTo>
                    <a:pt x="0" y="2906"/>
                  </a:lnTo>
                  <a:lnTo>
                    <a:pt x="0" y="2999"/>
                  </a:lnTo>
                  <a:lnTo>
                    <a:pt x="0" y="3092"/>
                  </a:lnTo>
                  <a:lnTo>
                    <a:pt x="10" y="3185"/>
                  </a:lnTo>
                  <a:lnTo>
                    <a:pt x="31" y="3268"/>
                  </a:lnTo>
                  <a:lnTo>
                    <a:pt x="62" y="3361"/>
                  </a:lnTo>
                  <a:lnTo>
                    <a:pt x="93" y="3444"/>
                  </a:lnTo>
                  <a:lnTo>
                    <a:pt x="124" y="3527"/>
                  </a:lnTo>
                  <a:lnTo>
                    <a:pt x="217" y="3671"/>
                  </a:lnTo>
                  <a:lnTo>
                    <a:pt x="321" y="3816"/>
                  </a:lnTo>
                  <a:lnTo>
                    <a:pt x="445" y="3951"/>
                  </a:lnTo>
                  <a:lnTo>
                    <a:pt x="589" y="4064"/>
                  </a:lnTo>
                  <a:lnTo>
                    <a:pt x="745" y="4178"/>
                  </a:lnTo>
                  <a:lnTo>
                    <a:pt x="910" y="4281"/>
                  </a:lnTo>
                  <a:lnTo>
                    <a:pt x="1086" y="4364"/>
                  </a:lnTo>
                  <a:lnTo>
                    <a:pt x="1272" y="4447"/>
                  </a:lnTo>
                  <a:lnTo>
                    <a:pt x="1458" y="4509"/>
                  </a:lnTo>
                  <a:lnTo>
                    <a:pt x="1654" y="4561"/>
                  </a:lnTo>
                  <a:lnTo>
                    <a:pt x="1841" y="4602"/>
                  </a:lnTo>
                  <a:lnTo>
                    <a:pt x="2016" y="4643"/>
                  </a:lnTo>
                  <a:lnTo>
                    <a:pt x="2389" y="4695"/>
                  </a:lnTo>
                  <a:lnTo>
                    <a:pt x="2761" y="4736"/>
                  </a:lnTo>
                  <a:lnTo>
                    <a:pt x="3123" y="4767"/>
                  </a:lnTo>
                  <a:lnTo>
                    <a:pt x="3495" y="4809"/>
                  </a:lnTo>
                  <a:lnTo>
                    <a:pt x="3867" y="4860"/>
                  </a:lnTo>
                  <a:lnTo>
                    <a:pt x="4043" y="4891"/>
                  </a:lnTo>
                  <a:lnTo>
                    <a:pt x="4229" y="4933"/>
                  </a:lnTo>
                  <a:lnTo>
                    <a:pt x="4405" y="4984"/>
                  </a:lnTo>
                  <a:lnTo>
                    <a:pt x="4591" y="5036"/>
                  </a:lnTo>
                  <a:lnTo>
                    <a:pt x="4922" y="5171"/>
                  </a:lnTo>
                  <a:lnTo>
                    <a:pt x="5263" y="5305"/>
                  </a:lnTo>
                  <a:lnTo>
                    <a:pt x="5594" y="5460"/>
                  </a:lnTo>
                  <a:lnTo>
                    <a:pt x="5914" y="5626"/>
                  </a:lnTo>
                  <a:lnTo>
                    <a:pt x="6576" y="5946"/>
                  </a:lnTo>
                  <a:lnTo>
                    <a:pt x="6907" y="6101"/>
                  </a:lnTo>
                  <a:lnTo>
                    <a:pt x="7238" y="6246"/>
                  </a:lnTo>
                  <a:lnTo>
                    <a:pt x="7589" y="6391"/>
                  </a:lnTo>
                  <a:lnTo>
                    <a:pt x="7941" y="6525"/>
                  </a:lnTo>
                  <a:lnTo>
                    <a:pt x="8303" y="6649"/>
                  </a:lnTo>
                  <a:lnTo>
                    <a:pt x="8654" y="6763"/>
                  </a:lnTo>
                  <a:lnTo>
                    <a:pt x="9016" y="6866"/>
                  </a:lnTo>
                  <a:lnTo>
                    <a:pt x="9378" y="6970"/>
                  </a:lnTo>
                  <a:lnTo>
                    <a:pt x="9740" y="7063"/>
                  </a:lnTo>
                  <a:lnTo>
                    <a:pt x="10102" y="7145"/>
                  </a:lnTo>
                  <a:lnTo>
                    <a:pt x="10464" y="7228"/>
                  </a:lnTo>
                  <a:lnTo>
                    <a:pt x="10836" y="7301"/>
                  </a:lnTo>
                  <a:lnTo>
                    <a:pt x="11208" y="7363"/>
                  </a:lnTo>
                  <a:lnTo>
                    <a:pt x="11580" y="7425"/>
                  </a:lnTo>
                  <a:lnTo>
                    <a:pt x="12325" y="7528"/>
                  </a:lnTo>
                  <a:lnTo>
                    <a:pt x="13080" y="7611"/>
                  </a:lnTo>
                  <a:lnTo>
                    <a:pt x="13286" y="7611"/>
                  </a:lnTo>
                  <a:lnTo>
                    <a:pt x="13379" y="7590"/>
                  </a:lnTo>
                  <a:lnTo>
                    <a:pt x="13472" y="7569"/>
                  </a:lnTo>
                  <a:lnTo>
                    <a:pt x="13565" y="7538"/>
                  </a:lnTo>
                  <a:lnTo>
                    <a:pt x="13638" y="7497"/>
                  </a:lnTo>
                  <a:lnTo>
                    <a:pt x="13721" y="7456"/>
                  </a:lnTo>
                  <a:lnTo>
                    <a:pt x="13783" y="7404"/>
                  </a:lnTo>
                  <a:lnTo>
                    <a:pt x="13845" y="7342"/>
                  </a:lnTo>
                  <a:lnTo>
                    <a:pt x="13907" y="7280"/>
                  </a:lnTo>
                  <a:lnTo>
                    <a:pt x="13958" y="7218"/>
                  </a:lnTo>
                  <a:lnTo>
                    <a:pt x="14000" y="7145"/>
                  </a:lnTo>
                  <a:lnTo>
                    <a:pt x="14041" y="7063"/>
                  </a:lnTo>
                  <a:lnTo>
                    <a:pt x="14072" y="6980"/>
                  </a:lnTo>
                  <a:lnTo>
                    <a:pt x="14103" y="6897"/>
                  </a:lnTo>
                  <a:lnTo>
                    <a:pt x="14124" y="6815"/>
                  </a:lnTo>
                  <a:lnTo>
                    <a:pt x="14144" y="6639"/>
                  </a:lnTo>
                  <a:lnTo>
                    <a:pt x="14144" y="6453"/>
                  </a:lnTo>
                  <a:lnTo>
                    <a:pt x="14124" y="6267"/>
                  </a:lnTo>
                  <a:lnTo>
                    <a:pt x="14103" y="6184"/>
                  </a:lnTo>
                  <a:lnTo>
                    <a:pt x="14082" y="6091"/>
                  </a:lnTo>
                  <a:lnTo>
                    <a:pt x="14041" y="6008"/>
                  </a:lnTo>
                  <a:lnTo>
                    <a:pt x="14010" y="5925"/>
                  </a:lnTo>
                  <a:lnTo>
                    <a:pt x="13958" y="5843"/>
                  </a:lnTo>
                  <a:lnTo>
                    <a:pt x="13907" y="5770"/>
                  </a:lnTo>
                  <a:lnTo>
                    <a:pt x="13855" y="5698"/>
                  </a:lnTo>
                  <a:lnTo>
                    <a:pt x="13793" y="5636"/>
                  </a:lnTo>
                  <a:lnTo>
                    <a:pt x="13721" y="5574"/>
                  </a:lnTo>
                  <a:lnTo>
                    <a:pt x="13638" y="5512"/>
                  </a:lnTo>
                  <a:lnTo>
                    <a:pt x="13431" y="5367"/>
                  </a:lnTo>
                  <a:lnTo>
                    <a:pt x="13235" y="5202"/>
                  </a:lnTo>
                  <a:lnTo>
                    <a:pt x="13059" y="5026"/>
                  </a:lnTo>
                  <a:lnTo>
                    <a:pt x="12893" y="4850"/>
                  </a:lnTo>
                  <a:lnTo>
                    <a:pt x="12749" y="4654"/>
                  </a:lnTo>
                  <a:lnTo>
                    <a:pt x="12625" y="4457"/>
                  </a:lnTo>
                  <a:lnTo>
                    <a:pt x="12511" y="4250"/>
                  </a:lnTo>
                  <a:lnTo>
                    <a:pt x="12418" y="4033"/>
                  </a:lnTo>
                  <a:lnTo>
                    <a:pt x="12335" y="3816"/>
                  </a:lnTo>
                  <a:lnTo>
                    <a:pt x="12283" y="3589"/>
                  </a:lnTo>
                  <a:lnTo>
                    <a:pt x="12242" y="3351"/>
                  </a:lnTo>
                  <a:lnTo>
                    <a:pt x="12211" y="3113"/>
                  </a:lnTo>
                  <a:lnTo>
                    <a:pt x="12211" y="2875"/>
                  </a:lnTo>
                  <a:lnTo>
                    <a:pt x="12221" y="2627"/>
                  </a:lnTo>
                  <a:lnTo>
                    <a:pt x="12252" y="2369"/>
                  </a:lnTo>
                  <a:lnTo>
                    <a:pt x="12304" y="2120"/>
                  </a:lnTo>
                  <a:lnTo>
                    <a:pt x="12325" y="2007"/>
                  </a:lnTo>
                  <a:lnTo>
                    <a:pt x="12335" y="1893"/>
                  </a:lnTo>
                  <a:lnTo>
                    <a:pt x="12325" y="1790"/>
                  </a:lnTo>
                  <a:lnTo>
                    <a:pt x="12314" y="1676"/>
                  </a:lnTo>
                  <a:lnTo>
                    <a:pt x="12294" y="1572"/>
                  </a:lnTo>
                  <a:lnTo>
                    <a:pt x="12263" y="1469"/>
                  </a:lnTo>
                  <a:lnTo>
                    <a:pt x="12232" y="1366"/>
                  </a:lnTo>
                  <a:lnTo>
                    <a:pt x="12180" y="1273"/>
                  </a:lnTo>
                  <a:lnTo>
                    <a:pt x="12128" y="1180"/>
                  </a:lnTo>
                  <a:lnTo>
                    <a:pt x="12056" y="1097"/>
                  </a:lnTo>
                  <a:lnTo>
                    <a:pt x="11984" y="1014"/>
                  </a:lnTo>
                  <a:lnTo>
                    <a:pt x="11911" y="942"/>
                  </a:lnTo>
                  <a:lnTo>
                    <a:pt x="11818" y="880"/>
                  </a:lnTo>
                  <a:lnTo>
                    <a:pt x="11735" y="828"/>
                  </a:lnTo>
                  <a:lnTo>
                    <a:pt x="11632" y="776"/>
                  </a:lnTo>
                  <a:lnTo>
                    <a:pt x="11529" y="745"/>
                  </a:lnTo>
                  <a:lnTo>
                    <a:pt x="11456" y="642"/>
                  </a:lnTo>
                  <a:lnTo>
                    <a:pt x="11374" y="549"/>
                  </a:lnTo>
                  <a:lnTo>
                    <a:pt x="11280" y="466"/>
                  </a:lnTo>
                  <a:lnTo>
                    <a:pt x="11187" y="394"/>
                  </a:lnTo>
                  <a:lnTo>
                    <a:pt x="11074" y="332"/>
                  </a:lnTo>
                  <a:lnTo>
                    <a:pt x="10950" y="280"/>
                  </a:lnTo>
                  <a:lnTo>
                    <a:pt x="10826" y="239"/>
                  </a:lnTo>
                  <a:lnTo>
                    <a:pt x="10681" y="208"/>
                  </a:lnTo>
                  <a:lnTo>
                    <a:pt x="10071" y="135"/>
                  </a:lnTo>
                  <a:lnTo>
                    <a:pt x="9461" y="84"/>
                  </a:lnTo>
                  <a:lnTo>
                    <a:pt x="8851" y="42"/>
                  </a:lnTo>
                  <a:lnTo>
                    <a:pt x="8241" y="11"/>
                  </a:lnTo>
                  <a:lnTo>
                    <a:pt x="763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406;p17"/>
            <p:cNvSpPr/>
            <p:nvPr/>
          </p:nvSpPr>
          <p:spPr>
            <a:xfrm>
              <a:off x="2998200" y="4944900"/>
              <a:ext cx="149175" cy="124600"/>
            </a:xfrm>
            <a:custGeom>
              <a:avLst/>
              <a:gdLst/>
              <a:ahLst/>
              <a:cxnLst/>
              <a:rect l="l" t="t" r="r" b="b"/>
              <a:pathLst>
                <a:path w="5967" h="4984" extrusionOk="0">
                  <a:moveTo>
                    <a:pt x="2968" y="0"/>
                  </a:moveTo>
                  <a:lnTo>
                    <a:pt x="2885" y="11"/>
                  </a:lnTo>
                  <a:lnTo>
                    <a:pt x="2802" y="21"/>
                  </a:lnTo>
                  <a:lnTo>
                    <a:pt x="2720" y="42"/>
                  </a:lnTo>
                  <a:lnTo>
                    <a:pt x="2637" y="73"/>
                  </a:lnTo>
                  <a:lnTo>
                    <a:pt x="2565" y="104"/>
                  </a:lnTo>
                  <a:lnTo>
                    <a:pt x="2503" y="145"/>
                  </a:lnTo>
                  <a:lnTo>
                    <a:pt x="2430" y="186"/>
                  </a:lnTo>
                  <a:lnTo>
                    <a:pt x="2368" y="238"/>
                  </a:lnTo>
                  <a:lnTo>
                    <a:pt x="2254" y="352"/>
                  </a:lnTo>
                  <a:lnTo>
                    <a:pt x="2161" y="486"/>
                  </a:lnTo>
                  <a:lnTo>
                    <a:pt x="2017" y="517"/>
                  </a:lnTo>
                  <a:lnTo>
                    <a:pt x="1882" y="569"/>
                  </a:lnTo>
                  <a:lnTo>
                    <a:pt x="1737" y="641"/>
                  </a:lnTo>
                  <a:lnTo>
                    <a:pt x="1603" y="745"/>
                  </a:lnTo>
                  <a:lnTo>
                    <a:pt x="1396" y="921"/>
                  </a:lnTo>
                  <a:lnTo>
                    <a:pt x="1200" y="1096"/>
                  </a:lnTo>
                  <a:lnTo>
                    <a:pt x="1014" y="1293"/>
                  </a:lnTo>
                  <a:lnTo>
                    <a:pt x="838" y="1479"/>
                  </a:lnTo>
                  <a:lnTo>
                    <a:pt x="662" y="1686"/>
                  </a:lnTo>
                  <a:lnTo>
                    <a:pt x="497" y="1893"/>
                  </a:lnTo>
                  <a:lnTo>
                    <a:pt x="331" y="2099"/>
                  </a:lnTo>
                  <a:lnTo>
                    <a:pt x="166" y="2316"/>
                  </a:lnTo>
                  <a:lnTo>
                    <a:pt x="125" y="2378"/>
                  </a:lnTo>
                  <a:lnTo>
                    <a:pt x="94" y="2451"/>
                  </a:lnTo>
                  <a:lnTo>
                    <a:pt x="62" y="2513"/>
                  </a:lnTo>
                  <a:lnTo>
                    <a:pt x="42" y="2585"/>
                  </a:lnTo>
                  <a:lnTo>
                    <a:pt x="11" y="2730"/>
                  </a:lnTo>
                  <a:lnTo>
                    <a:pt x="0" y="2875"/>
                  </a:lnTo>
                  <a:lnTo>
                    <a:pt x="11" y="3020"/>
                  </a:lnTo>
                  <a:lnTo>
                    <a:pt x="52" y="3164"/>
                  </a:lnTo>
                  <a:lnTo>
                    <a:pt x="104" y="3299"/>
                  </a:lnTo>
                  <a:lnTo>
                    <a:pt x="166" y="3433"/>
                  </a:lnTo>
                  <a:lnTo>
                    <a:pt x="249" y="3557"/>
                  </a:lnTo>
                  <a:lnTo>
                    <a:pt x="352" y="3681"/>
                  </a:lnTo>
                  <a:lnTo>
                    <a:pt x="455" y="3774"/>
                  </a:lnTo>
                  <a:lnTo>
                    <a:pt x="579" y="3867"/>
                  </a:lnTo>
                  <a:lnTo>
                    <a:pt x="704" y="3929"/>
                  </a:lnTo>
                  <a:lnTo>
                    <a:pt x="848" y="3981"/>
                  </a:lnTo>
                  <a:lnTo>
                    <a:pt x="993" y="4002"/>
                  </a:lnTo>
                  <a:lnTo>
                    <a:pt x="1065" y="4012"/>
                  </a:lnTo>
                  <a:lnTo>
                    <a:pt x="1138" y="4002"/>
                  </a:lnTo>
                  <a:lnTo>
                    <a:pt x="1448" y="4002"/>
                  </a:lnTo>
                  <a:lnTo>
                    <a:pt x="1593" y="4022"/>
                  </a:lnTo>
                  <a:lnTo>
                    <a:pt x="1717" y="4064"/>
                  </a:lnTo>
                  <a:lnTo>
                    <a:pt x="1841" y="4126"/>
                  </a:lnTo>
                  <a:lnTo>
                    <a:pt x="1955" y="4209"/>
                  </a:lnTo>
                  <a:lnTo>
                    <a:pt x="2058" y="4312"/>
                  </a:lnTo>
                  <a:lnTo>
                    <a:pt x="2151" y="4446"/>
                  </a:lnTo>
                  <a:lnTo>
                    <a:pt x="2234" y="4560"/>
                  </a:lnTo>
                  <a:lnTo>
                    <a:pt x="2327" y="4663"/>
                  </a:lnTo>
                  <a:lnTo>
                    <a:pt x="2420" y="4757"/>
                  </a:lnTo>
                  <a:lnTo>
                    <a:pt x="2523" y="4829"/>
                  </a:lnTo>
                  <a:lnTo>
                    <a:pt x="2627" y="4881"/>
                  </a:lnTo>
                  <a:lnTo>
                    <a:pt x="2740" y="4932"/>
                  </a:lnTo>
                  <a:lnTo>
                    <a:pt x="2854" y="4963"/>
                  </a:lnTo>
                  <a:lnTo>
                    <a:pt x="2978" y="4974"/>
                  </a:lnTo>
                  <a:lnTo>
                    <a:pt x="3092" y="4984"/>
                  </a:lnTo>
                  <a:lnTo>
                    <a:pt x="3216" y="4974"/>
                  </a:lnTo>
                  <a:lnTo>
                    <a:pt x="3340" y="4953"/>
                  </a:lnTo>
                  <a:lnTo>
                    <a:pt x="3454" y="4922"/>
                  </a:lnTo>
                  <a:lnTo>
                    <a:pt x="3578" y="4870"/>
                  </a:lnTo>
                  <a:lnTo>
                    <a:pt x="3692" y="4819"/>
                  </a:lnTo>
                  <a:lnTo>
                    <a:pt x="3805" y="4746"/>
                  </a:lnTo>
                  <a:lnTo>
                    <a:pt x="3919" y="4674"/>
                  </a:lnTo>
                  <a:lnTo>
                    <a:pt x="4085" y="4539"/>
                  </a:lnTo>
                  <a:lnTo>
                    <a:pt x="4250" y="4395"/>
                  </a:lnTo>
                  <a:lnTo>
                    <a:pt x="4405" y="4250"/>
                  </a:lnTo>
                  <a:lnTo>
                    <a:pt x="4560" y="4095"/>
                  </a:lnTo>
                  <a:lnTo>
                    <a:pt x="4705" y="3940"/>
                  </a:lnTo>
                  <a:lnTo>
                    <a:pt x="4839" y="3774"/>
                  </a:lnTo>
                  <a:lnTo>
                    <a:pt x="4974" y="3609"/>
                  </a:lnTo>
                  <a:lnTo>
                    <a:pt x="5098" y="3443"/>
                  </a:lnTo>
                  <a:lnTo>
                    <a:pt x="5212" y="3268"/>
                  </a:lnTo>
                  <a:lnTo>
                    <a:pt x="5325" y="3092"/>
                  </a:lnTo>
                  <a:lnTo>
                    <a:pt x="5439" y="2906"/>
                  </a:lnTo>
                  <a:lnTo>
                    <a:pt x="5542" y="2720"/>
                  </a:lnTo>
                  <a:lnTo>
                    <a:pt x="5729" y="2337"/>
                  </a:lnTo>
                  <a:lnTo>
                    <a:pt x="5904" y="1944"/>
                  </a:lnTo>
                  <a:lnTo>
                    <a:pt x="5935" y="1841"/>
                  </a:lnTo>
                  <a:lnTo>
                    <a:pt x="5956" y="1727"/>
                  </a:lnTo>
                  <a:lnTo>
                    <a:pt x="5966" y="1613"/>
                  </a:lnTo>
                  <a:lnTo>
                    <a:pt x="5956" y="1510"/>
                  </a:lnTo>
                  <a:lnTo>
                    <a:pt x="5935" y="1407"/>
                  </a:lnTo>
                  <a:lnTo>
                    <a:pt x="5894" y="1293"/>
                  </a:lnTo>
                  <a:lnTo>
                    <a:pt x="5853" y="1200"/>
                  </a:lnTo>
                  <a:lnTo>
                    <a:pt x="5801" y="1096"/>
                  </a:lnTo>
                  <a:lnTo>
                    <a:pt x="5729" y="1003"/>
                  </a:lnTo>
                  <a:lnTo>
                    <a:pt x="5656" y="921"/>
                  </a:lnTo>
                  <a:lnTo>
                    <a:pt x="5584" y="838"/>
                  </a:lnTo>
                  <a:lnTo>
                    <a:pt x="5501" y="766"/>
                  </a:lnTo>
                  <a:lnTo>
                    <a:pt x="5408" y="693"/>
                  </a:lnTo>
                  <a:lnTo>
                    <a:pt x="5315" y="641"/>
                  </a:lnTo>
                  <a:lnTo>
                    <a:pt x="5222" y="600"/>
                  </a:lnTo>
                  <a:lnTo>
                    <a:pt x="5118" y="559"/>
                  </a:lnTo>
                  <a:lnTo>
                    <a:pt x="3350" y="52"/>
                  </a:lnTo>
                  <a:lnTo>
                    <a:pt x="3247" y="21"/>
                  </a:lnTo>
                  <a:lnTo>
                    <a:pt x="3154" y="11"/>
                  </a:lnTo>
                  <a:lnTo>
                    <a:pt x="306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407;p17"/>
            <p:cNvSpPr/>
            <p:nvPr/>
          </p:nvSpPr>
          <p:spPr>
            <a:xfrm>
              <a:off x="3182750" y="4929400"/>
              <a:ext cx="56125" cy="60750"/>
            </a:xfrm>
            <a:custGeom>
              <a:avLst/>
              <a:gdLst/>
              <a:ahLst/>
              <a:cxnLst/>
              <a:rect l="l" t="t" r="r" b="b"/>
              <a:pathLst>
                <a:path w="2245" h="2430" extrusionOk="0">
                  <a:moveTo>
                    <a:pt x="1128" y="0"/>
                  </a:moveTo>
                  <a:lnTo>
                    <a:pt x="1014" y="10"/>
                  </a:lnTo>
                  <a:lnTo>
                    <a:pt x="900" y="31"/>
                  </a:lnTo>
                  <a:lnTo>
                    <a:pt x="797" y="62"/>
                  </a:lnTo>
                  <a:lnTo>
                    <a:pt x="694" y="103"/>
                  </a:lnTo>
                  <a:lnTo>
                    <a:pt x="590" y="145"/>
                  </a:lnTo>
                  <a:lnTo>
                    <a:pt x="497" y="207"/>
                  </a:lnTo>
                  <a:lnTo>
                    <a:pt x="414" y="269"/>
                  </a:lnTo>
                  <a:lnTo>
                    <a:pt x="332" y="341"/>
                  </a:lnTo>
                  <a:lnTo>
                    <a:pt x="259" y="414"/>
                  </a:lnTo>
                  <a:lnTo>
                    <a:pt x="197" y="496"/>
                  </a:lnTo>
                  <a:lnTo>
                    <a:pt x="135" y="589"/>
                  </a:lnTo>
                  <a:lnTo>
                    <a:pt x="94" y="682"/>
                  </a:lnTo>
                  <a:lnTo>
                    <a:pt x="53" y="786"/>
                  </a:lnTo>
                  <a:lnTo>
                    <a:pt x="22" y="900"/>
                  </a:lnTo>
                  <a:lnTo>
                    <a:pt x="1" y="1003"/>
                  </a:lnTo>
                  <a:lnTo>
                    <a:pt x="1" y="1127"/>
                  </a:lnTo>
                  <a:lnTo>
                    <a:pt x="1" y="1313"/>
                  </a:lnTo>
                  <a:lnTo>
                    <a:pt x="1" y="1417"/>
                  </a:lnTo>
                  <a:lnTo>
                    <a:pt x="22" y="1530"/>
                  </a:lnTo>
                  <a:lnTo>
                    <a:pt x="53" y="1634"/>
                  </a:lnTo>
                  <a:lnTo>
                    <a:pt x="94" y="1737"/>
                  </a:lnTo>
                  <a:lnTo>
                    <a:pt x="135" y="1840"/>
                  </a:lnTo>
                  <a:lnTo>
                    <a:pt x="197" y="1933"/>
                  </a:lnTo>
                  <a:lnTo>
                    <a:pt x="259" y="2016"/>
                  </a:lnTo>
                  <a:lnTo>
                    <a:pt x="332" y="2099"/>
                  </a:lnTo>
                  <a:lnTo>
                    <a:pt x="414" y="2182"/>
                  </a:lnTo>
                  <a:lnTo>
                    <a:pt x="497" y="2244"/>
                  </a:lnTo>
                  <a:lnTo>
                    <a:pt x="590" y="2306"/>
                  </a:lnTo>
                  <a:lnTo>
                    <a:pt x="694" y="2347"/>
                  </a:lnTo>
                  <a:lnTo>
                    <a:pt x="797" y="2388"/>
                  </a:lnTo>
                  <a:lnTo>
                    <a:pt x="900" y="2419"/>
                  </a:lnTo>
                  <a:lnTo>
                    <a:pt x="1014" y="2430"/>
                  </a:lnTo>
                  <a:lnTo>
                    <a:pt x="1128" y="2430"/>
                  </a:lnTo>
                  <a:lnTo>
                    <a:pt x="1231" y="2419"/>
                  </a:lnTo>
                  <a:lnTo>
                    <a:pt x="1345" y="2399"/>
                  </a:lnTo>
                  <a:lnTo>
                    <a:pt x="1448" y="2378"/>
                  </a:lnTo>
                  <a:lnTo>
                    <a:pt x="1552" y="2337"/>
                  </a:lnTo>
                  <a:lnTo>
                    <a:pt x="1655" y="2285"/>
                  </a:lnTo>
                  <a:lnTo>
                    <a:pt x="1748" y="2233"/>
                  </a:lnTo>
                  <a:lnTo>
                    <a:pt x="1831" y="2171"/>
                  </a:lnTo>
                  <a:lnTo>
                    <a:pt x="1914" y="2099"/>
                  </a:lnTo>
                  <a:lnTo>
                    <a:pt x="1986" y="2016"/>
                  </a:lnTo>
                  <a:lnTo>
                    <a:pt x="2048" y="1933"/>
                  </a:lnTo>
                  <a:lnTo>
                    <a:pt x="2110" y="1840"/>
                  </a:lnTo>
                  <a:lnTo>
                    <a:pt x="2162" y="1747"/>
                  </a:lnTo>
                  <a:lnTo>
                    <a:pt x="2193" y="1644"/>
                  </a:lnTo>
                  <a:lnTo>
                    <a:pt x="2224" y="1541"/>
                  </a:lnTo>
                  <a:lnTo>
                    <a:pt x="2244" y="1427"/>
                  </a:lnTo>
                  <a:lnTo>
                    <a:pt x="2244" y="1313"/>
                  </a:lnTo>
                  <a:lnTo>
                    <a:pt x="2244" y="1127"/>
                  </a:lnTo>
                  <a:lnTo>
                    <a:pt x="2244" y="1013"/>
                  </a:lnTo>
                  <a:lnTo>
                    <a:pt x="2224" y="910"/>
                  </a:lnTo>
                  <a:lnTo>
                    <a:pt x="2193" y="796"/>
                  </a:lnTo>
                  <a:lnTo>
                    <a:pt x="2162" y="693"/>
                  </a:lnTo>
                  <a:lnTo>
                    <a:pt x="2110" y="600"/>
                  </a:lnTo>
                  <a:lnTo>
                    <a:pt x="2048" y="507"/>
                  </a:lnTo>
                  <a:lnTo>
                    <a:pt x="1986" y="414"/>
                  </a:lnTo>
                  <a:lnTo>
                    <a:pt x="1914" y="331"/>
                  </a:lnTo>
                  <a:lnTo>
                    <a:pt x="1831" y="259"/>
                  </a:lnTo>
                  <a:lnTo>
                    <a:pt x="1748" y="186"/>
                  </a:lnTo>
                  <a:lnTo>
                    <a:pt x="1655" y="134"/>
                  </a:lnTo>
                  <a:lnTo>
                    <a:pt x="1552" y="83"/>
                  </a:lnTo>
                  <a:lnTo>
                    <a:pt x="1448" y="41"/>
                  </a:lnTo>
                  <a:lnTo>
                    <a:pt x="1345" y="21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408;p17"/>
            <p:cNvSpPr/>
            <p:nvPr/>
          </p:nvSpPr>
          <p:spPr>
            <a:xfrm>
              <a:off x="2861725" y="5075425"/>
              <a:ext cx="88675" cy="89200"/>
            </a:xfrm>
            <a:custGeom>
              <a:avLst/>
              <a:gdLst/>
              <a:ahLst/>
              <a:cxnLst/>
              <a:rect l="l" t="t" r="r" b="b"/>
              <a:pathLst>
                <a:path w="3547" h="3568" extrusionOk="0">
                  <a:moveTo>
                    <a:pt x="2234" y="1"/>
                  </a:moveTo>
                  <a:lnTo>
                    <a:pt x="2120" y="11"/>
                  </a:lnTo>
                  <a:lnTo>
                    <a:pt x="2016" y="32"/>
                  </a:lnTo>
                  <a:lnTo>
                    <a:pt x="1913" y="63"/>
                  </a:lnTo>
                  <a:lnTo>
                    <a:pt x="1810" y="104"/>
                  </a:lnTo>
                  <a:lnTo>
                    <a:pt x="1706" y="156"/>
                  </a:lnTo>
                  <a:lnTo>
                    <a:pt x="1582" y="249"/>
                  </a:lnTo>
                  <a:lnTo>
                    <a:pt x="1468" y="363"/>
                  </a:lnTo>
                  <a:lnTo>
                    <a:pt x="1375" y="476"/>
                  </a:lnTo>
                  <a:lnTo>
                    <a:pt x="1303" y="601"/>
                  </a:lnTo>
                  <a:lnTo>
                    <a:pt x="1189" y="725"/>
                  </a:lnTo>
                  <a:lnTo>
                    <a:pt x="1076" y="828"/>
                  </a:lnTo>
                  <a:lnTo>
                    <a:pt x="982" y="900"/>
                  </a:lnTo>
                  <a:lnTo>
                    <a:pt x="962" y="921"/>
                  </a:lnTo>
                  <a:lnTo>
                    <a:pt x="1013" y="890"/>
                  </a:lnTo>
                  <a:lnTo>
                    <a:pt x="982" y="911"/>
                  </a:lnTo>
                  <a:lnTo>
                    <a:pt x="848" y="993"/>
                  </a:lnTo>
                  <a:lnTo>
                    <a:pt x="703" y="1086"/>
                  </a:lnTo>
                  <a:lnTo>
                    <a:pt x="548" y="1169"/>
                  </a:lnTo>
                  <a:lnTo>
                    <a:pt x="455" y="1221"/>
                  </a:lnTo>
                  <a:lnTo>
                    <a:pt x="372" y="1293"/>
                  </a:lnTo>
                  <a:lnTo>
                    <a:pt x="290" y="1366"/>
                  </a:lnTo>
                  <a:lnTo>
                    <a:pt x="228" y="1448"/>
                  </a:lnTo>
                  <a:lnTo>
                    <a:pt x="166" y="1541"/>
                  </a:lnTo>
                  <a:lnTo>
                    <a:pt x="114" y="1645"/>
                  </a:lnTo>
                  <a:lnTo>
                    <a:pt x="73" y="1748"/>
                  </a:lnTo>
                  <a:lnTo>
                    <a:pt x="42" y="1852"/>
                  </a:lnTo>
                  <a:lnTo>
                    <a:pt x="11" y="1965"/>
                  </a:lnTo>
                  <a:lnTo>
                    <a:pt x="0" y="2069"/>
                  </a:lnTo>
                  <a:lnTo>
                    <a:pt x="0" y="2182"/>
                  </a:lnTo>
                  <a:lnTo>
                    <a:pt x="11" y="2296"/>
                  </a:lnTo>
                  <a:lnTo>
                    <a:pt x="31" y="2400"/>
                  </a:lnTo>
                  <a:lnTo>
                    <a:pt x="52" y="2503"/>
                  </a:lnTo>
                  <a:lnTo>
                    <a:pt x="93" y="2606"/>
                  </a:lnTo>
                  <a:lnTo>
                    <a:pt x="145" y="2699"/>
                  </a:lnTo>
                  <a:lnTo>
                    <a:pt x="259" y="2855"/>
                  </a:lnTo>
                  <a:lnTo>
                    <a:pt x="372" y="2999"/>
                  </a:lnTo>
                  <a:lnTo>
                    <a:pt x="507" y="3123"/>
                  </a:lnTo>
                  <a:lnTo>
                    <a:pt x="652" y="3227"/>
                  </a:lnTo>
                  <a:lnTo>
                    <a:pt x="807" y="3330"/>
                  </a:lnTo>
                  <a:lnTo>
                    <a:pt x="972" y="3402"/>
                  </a:lnTo>
                  <a:lnTo>
                    <a:pt x="1138" y="3465"/>
                  </a:lnTo>
                  <a:lnTo>
                    <a:pt x="1313" y="3516"/>
                  </a:lnTo>
                  <a:lnTo>
                    <a:pt x="1489" y="3547"/>
                  </a:lnTo>
                  <a:lnTo>
                    <a:pt x="1665" y="3568"/>
                  </a:lnTo>
                  <a:lnTo>
                    <a:pt x="1851" y="3558"/>
                  </a:lnTo>
                  <a:lnTo>
                    <a:pt x="2027" y="3537"/>
                  </a:lnTo>
                  <a:lnTo>
                    <a:pt x="2203" y="3496"/>
                  </a:lnTo>
                  <a:lnTo>
                    <a:pt x="2378" y="3444"/>
                  </a:lnTo>
                  <a:lnTo>
                    <a:pt x="2544" y="3361"/>
                  </a:lnTo>
                  <a:lnTo>
                    <a:pt x="2709" y="3268"/>
                  </a:lnTo>
                  <a:lnTo>
                    <a:pt x="2864" y="3144"/>
                  </a:lnTo>
                  <a:lnTo>
                    <a:pt x="3009" y="3020"/>
                  </a:lnTo>
                  <a:lnTo>
                    <a:pt x="3133" y="2875"/>
                  </a:lnTo>
                  <a:lnTo>
                    <a:pt x="3236" y="2720"/>
                  </a:lnTo>
                  <a:lnTo>
                    <a:pt x="3330" y="2555"/>
                  </a:lnTo>
                  <a:lnTo>
                    <a:pt x="3412" y="2389"/>
                  </a:lnTo>
                  <a:lnTo>
                    <a:pt x="3464" y="2203"/>
                  </a:lnTo>
                  <a:lnTo>
                    <a:pt x="3516" y="2027"/>
                  </a:lnTo>
                  <a:lnTo>
                    <a:pt x="3536" y="1841"/>
                  </a:lnTo>
                  <a:lnTo>
                    <a:pt x="3547" y="1655"/>
                  </a:lnTo>
                  <a:lnTo>
                    <a:pt x="3536" y="1469"/>
                  </a:lnTo>
                  <a:lnTo>
                    <a:pt x="3516" y="1273"/>
                  </a:lnTo>
                  <a:lnTo>
                    <a:pt x="3474" y="1097"/>
                  </a:lnTo>
                  <a:lnTo>
                    <a:pt x="3412" y="911"/>
                  </a:lnTo>
                  <a:lnTo>
                    <a:pt x="3340" y="735"/>
                  </a:lnTo>
                  <a:lnTo>
                    <a:pt x="3247" y="559"/>
                  </a:lnTo>
                  <a:lnTo>
                    <a:pt x="3185" y="476"/>
                  </a:lnTo>
                  <a:lnTo>
                    <a:pt x="3112" y="383"/>
                  </a:lnTo>
                  <a:lnTo>
                    <a:pt x="3030" y="311"/>
                  </a:lnTo>
                  <a:lnTo>
                    <a:pt x="2947" y="239"/>
                  </a:lnTo>
                  <a:lnTo>
                    <a:pt x="2854" y="177"/>
                  </a:lnTo>
                  <a:lnTo>
                    <a:pt x="2761" y="125"/>
                  </a:lnTo>
                  <a:lnTo>
                    <a:pt x="2657" y="84"/>
                  </a:lnTo>
                  <a:lnTo>
                    <a:pt x="2554" y="53"/>
                  </a:lnTo>
                  <a:lnTo>
                    <a:pt x="2451" y="21"/>
                  </a:lnTo>
                  <a:lnTo>
                    <a:pt x="2337" y="11"/>
                  </a:lnTo>
                  <a:lnTo>
                    <a:pt x="223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" name="Google Shape;235;p16"/>
          <p:cNvGrpSpPr/>
          <p:nvPr/>
        </p:nvGrpSpPr>
        <p:grpSpPr>
          <a:xfrm>
            <a:off x="7925263" y="675859"/>
            <a:ext cx="549480" cy="393194"/>
            <a:chOff x="887325" y="-499825"/>
            <a:chExt cx="451875" cy="323350"/>
          </a:xfrm>
        </p:grpSpPr>
        <p:sp>
          <p:nvSpPr>
            <p:cNvPr id="230" name="Google Shape;236;p16"/>
            <p:cNvSpPr/>
            <p:nvPr/>
          </p:nvSpPr>
          <p:spPr>
            <a:xfrm>
              <a:off x="1052900" y="-499825"/>
              <a:ext cx="286300" cy="229125"/>
            </a:xfrm>
            <a:custGeom>
              <a:avLst/>
              <a:gdLst/>
              <a:ahLst/>
              <a:cxnLst/>
              <a:rect l="l" t="t" r="r" b="b"/>
              <a:pathLst>
                <a:path w="11452" h="9165" extrusionOk="0">
                  <a:moveTo>
                    <a:pt x="5150" y="0"/>
                  </a:moveTo>
                  <a:lnTo>
                    <a:pt x="4938" y="9"/>
                  </a:lnTo>
                  <a:lnTo>
                    <a:pt x="4735" y="34"/>
                  </a:lnTo>
                  <a:lnTo>
                    <a:pt x="4532" y="68"/>
                  </a:lnTo>
                  <a:lnTo>
                    <a:pt x="4337" y="127"/>
                  </a:lnTo>
                  <a:lnTo>
                    <a:pt x="4142" y="195"/>
                  </a:lnTo>
                  <a:lnTo>
                    <a:pt x="3964" y="280"/>
                  </a:lnTo>
                  <a:lnTo>
                    <a:pt x="3786" y="381"/>
                  </a:lnTo>
                  <a:lnTo>
                    <a:pt x="3625" y="491"/>
                  </a:lnTo>
                  <a:lnTo>
                    <a:pt x="3465" y="610"/>
                  </a:lnTo>
                  <a:lnTo>
                    <a:pt x="3321" y="746"/>
                  </a:lnTo>
                  <a:lnTo>
                    <a:pt x="3185" y="890"/>
                  </a:lnTo>
                  <a:lnTo>
                    <a:pt x="3058" y="1050"/>
                  </a:lnTo>
                  <a:lnTo>
                    <a:pt x="2948" y="1211"/>
                  </a:lnTo>
                  <a:lnTo>
                    <a:pt x="2846" y="1389"/>
                  </a:lnTo>
                  <a:lnTo>
                    <a:pt x="2753" y="1567"/>
                  </a:lnTo>
                  <a:lnTo>
                    <a:pt x="2685" y="1753"/>
                  </a:lnTo>
                  <a:lnTo>
                    <a:pt x="2507" y="1711"/>
                  </a:lnTo>
                  <a:lnTo>
                    <a:pt x="2330" y="1677"/>
                  </a:lnTo>
                  <a:lnTo>
                    <a:pt x="2143" y="1660"/>
                  </a:lnTo>
                  <a:lnTo>
                    <a:pt x="1957" y="1652"/>
                  </a:lnTo>
                  <a:lnTo>
                    <a:pt x="1813" y="1660"/>
                  </a:lnTo>
                  <a:lnTo>
                    <a:pt x="1669" y="1669"/>
                  </a:lnTo>
                  <a:lnTo>
                    <a:pt x="1525" y="1686"/>
                  </a:lnTo>
                  <a:lnTo>
                    <a:pt x="1390" y="1720"/>
                  </a:lnTo>
                  <a:lnTo>
                    <a:pt x="1254" y="1753"/>
                  </a:lnTo>
                  <a:lnTo>
                    <a:pt x="1118" y="1796"/>
                  </a:lnTo>
                  <a:lnTo>
                    <a:pt x="991" y="1838"/>
                  </a:lnTo>
                  <a:lnTo>
                    <a:pt x="864" y="1897"/>
                  </a:lnTo>
                  <a:lnTo>
                    <a:pt x="746" y="1957"/>
                  </a:lnTo>
                  <a:lnTo>
                    <a:pt x="619" y="2024"/>
                  </a:lnTo>
                  <a:lnTo>
                    <a:pt x="509" y="2092"/>
                  </a:lnTo>
                  <a:lnTo>
                    <a:pt x="399" y="2177"/>
                  </a:lnTo>
                  <a:lnTo>
                    <a:pt x="288" y="2262"/>
                  </a:lnTo>
                  <a:lnTo>
                    <a:pt x="187" y="2346"/>
                  </a:lnTo>
                  <a:lnTo>
                    <a:pt x="94" y="2448"/>
                  </a:lnTo>
                  <a:lnTo>
                    <a:pt x="1" y="2541"/>
                  </a:lnTo>
                  <a:lnTo>
                    <a:pt x="221" y="2499"/>
                  </a:lnTo>
                  <a:lnTo>
                    <a:pt x="449" y="2456"/>
                  </a:lnTo>
                  <a:lnTo>
                    <a:pt x="678" y="2439"/>
                  </a:lnTo>
                  <a:lnTo>
                    <a:pt x="907" y="2431"/>
                  </a:lnTo>
                  <a:lnTo>
                    <a:pt x="1068" y="2431"/>
                  </a:lnTo>
                  <a:lnTo>
                    <a:pt x="1220" y="2448"/>
                  </a:lnTo>
                  <a:lnTo>
                    <a:pt x="1381" y="2465"/>
                  </a:lnTo>
                  <a:lnTo>
                    <a:pt x="1533" y="2482"/>
                  </a:lnTo>
                  <a:lnTo>
                    <a:pt x="1694" y="2516"/>
                  </a:lnTo>
                  <a:lnTo>
                    <a:pt x="1847" y="2550"/>
                  </a:lnTo>
                  <a:lnTo>
                    <a:pt x="1999" y="2592"/>
                  </a:lnTo>
                  <a:lnTo>
                    <a:pt x="2143" y="2643"/>
                  </a:lnTo>
                  <a:lnTo>
                    <a:pt x="2296" y="2702"/>
                  </a:lnTo>
                  <a:lnTo>
                    <a:pt x="2440" y="2761"/>
                  </a:lnTo>
                  <a:lnTo>
                    <a:pt x="2584" y="2829"/>
                  </a:lnTo>
                  <a:lnTo>
                    <a:pt x="2719" y="2905"/>
                  </a:lnTo>
                  <a:lnTo>
                    <a:pt x="2855" y="2981"/>
                  </a:lnTo>
                  <a:lnTo>
                    <a:pt x="2990" y="3075"/>
                  </a:lnTo>
                  <a:lnTo>
                    <a:pt x="3117" y="3159"/>
                  </a:lnTo>
                  <a:lnTo>
                    <a:pt x="3244" y="3261"/>
                  </a:lnTo>
                  <a:lnTo>
                    <a:pt x="3388" y="3380"/>
                  </a:lnTo>
                  <a:lnTo>
                    <a:pt x="3524" y="3507"/>
                  </a:lnTo>
                  <a:lnTo>
                    <a:pt x="3719" y="3464"/>
                  </a:lnTo>
                  <a:lnTo>
                    <a:pt x="3922" y="3439"/>
                  </a:lnTo>
                  <a:lnTo>
                    <a:pt x="4125" y="3413"/>
                  </a:lnTo>
                  <a:lnTo>
                    <a:pt x="4328" y="3405"/>
                  </a:lnTo>
                  <a:lnTo>
                    <a:pt x="4481" y="3413"/>
                  </a:lnTo>
                  <a:lnTo>
                    <a:pt x="4633" y="3422"/>
                  </a:lnTo>
                  <a:lnTo>
                    <a:pt x="4786" y="3439"/>
                  </a:lnTo>
                  <a:lnTo>
                    <a:pt x="4938" y="3464"/>
                  </a:lnTo>
                  <a:lnTo>
                    <a:pt x="5091" y="3498"/>
                  </a:lnTo>
                  <a:lnTo>
                    <a:pt x="5235" y="3540"/>
                  </a:lnTo>
                  <a:lnTo>
                    <a:pt x="5379" y="3583"/>
                  </a:lnTo>
                  <a:lnTo>
                    <a:pt x="5523" y="3634"/>
                  </a:lnTo>
                  <a:lnTo>
                    <a:pt x="5658" y="3693"/>
                  </a:lnTo>
                  <a:lnTo>
                    <a:pt x="5794" y="3761"/>
                  </a:lnTo>
                  <a:lnTo>
                    <a:pt x="5929" y="3828"/>
                  </a:lnTo>
                  <a:lnTo>
                    <a:pt x="6065" y="3905"/>
                  </a:lnTo>
                  <a:lnTo>
                    <a:pt x="6192" y="3989"/>
                  </a:lnTo>
                  <a:lnTo>
                    <a:pt x="6310" y="4082"/>
                  </a:lnTo>
                  <a:lnTo>
                    <a:pt x="6437" y="4176"/>
                  </a:lnTo>
                  <a:lnTo>
                    <a:pt x="6547" y="4277"/>
                  </a:lnTo>
                  <a:lnTo>
                    <a:pt x="6641" y="4370"/>
                  </a:lnTo>
                  <a:lnTo>
                    <a:pt x="6734" y="4464"/>
                  </a:lnTo>
                  <a:lnTo>
                    <a:pt x="6903" y="4658"/>
                  </a:lnTo>
                  <a:lnTo>
                    <a:pt x="7047" y="4870"/>
                  </a:lnTo>
                  <a:lnTo>
                    <a:pt x="7183" y="5090"/>
                  </a:lnTo>
                  <a:lnTo>
                    <a:pt x="7343" y="5141"/>
                  </a:lnTo>
                  <a:lnTo>
                    <a:pt x="7504" y="5209"/>
                  </a:lnTo>
                  <a:lnTo>
                    <a:pt x="7665" y="5277"/>
                  </a:lnTo>
                  <a:lnTo>
                    <a:pt x="7818" y="5361"/>
                  </a:lnTo>
                  <a:lnTo>
                    <a:pt x="7962" y="5446"/>
                  </a:lnTo>
                  <a:lnTo>
                    <a:pt x="8106" y="5539"/>
                  </a:lnTo>
                  <a:lnTo>
                    <a:pt x="8250" y="5649"/>
                  </a:lnTo>
                  <a:lnTo>
                    <a:pt x="8377" y="5759"/>
                  </a:lnTo>
                  <a:lnTo>
                    <a:pt x="8512" y="5878"/>
                  </a:lnTo>
                  <a:lnTo>
                    <a:pt x="8631" y="6005"/>
                  </a:lnTo>
                  <a:lnTo>
                    <a:pt x="8741" y="6141"/>
                  </a:lnTo>
                  <a:lnTo>
                    <a:pt x="8851" y="6276"/>
                  </a:lnTo>
                  <a:lnTo>
                    <a:pt x="8953" y="6412"/>
                  </a:lnTo>
                  <a:lnTo>
                    <a:pt x="9037" y="6564"/>
                  </a:lnTo>
                  <a:lnTo>
                    <a:pt x="9122" y="6708"/>
                  </a:lnTo>
                  <a:lnTo>
                    <a:pt x="9198" y="6869"/>
                  </a:lnTo>
                  <a:lnTo>
                    <a:pt x="9266" y="7030"/>
                  </a:lnTo>
                  <a:lnTo>
                    <a:pt x="9325" y="7191"/>
                  </a:lnTo>
                  <a:lnTo>
                    <a:pt x="9376" y="7352"/>
                  </a:lnTo>
                  <a:lnTo>
                    <a:pt x="9410" y="7521"/>
                  </a:lnTo>
                  <a:lnTo>
                    <a:pt x="9444" y="7690"/>
                  </a:lnTo>
                  <a:lnTo>
                    <a:pt x="9469" y="7860"/>
                  </a:lnTo>
                  <a:lnTo>
                    <a:pt x="9486" y="8038"/>
                  </a:lnTo>
                  <a:lnTo>
                    <a:pt x="9486" y="8216"/>
                  </a:lnTo>
                  <a:lnTo>
                    <a:pt x="9478" y="8453"/>
                  </a:lnTo>
                  <a:lnTo>
                    <a:pt x="9452" y="8698"/>
                  </a:lnTo>
                  <a:lnTo>
                    <a:pt x="9410" y="8935"/>
                  </a:lnTo>
                  <a:lnTo>
                    <a:pt x="9342" y="9164"/>
                  </a:lnTo>
                  <a:lnTo>
                    <a:pt x="9537" y="9113"/>
                  </a:lnTo>
                  <a:lnTo>
                    <a:pt x="9715" y="9046"/>
                  </a:lnTo>
                  <a:lnTo>
                    <a:pt x="9893" y="8969"/>
                  </a:lnTo>
                  <a:lnTo>
                    <a:pt x="10071" y="8885"/>
                  </a:lnTo>
                  <a:lnTo>
                    <a:pt x="10232" y="8791"/>
                  </a:lnTo>
                  <a:lnTo>
                    <a:pt x="10392" y="8681"/>
                  </a:lnTo>
                  <a:lnTo>
                    <a:pt x="10536" y="8571"/>
                  </a:lnTo>
                  <a:lnTo>
                    <a:pt x="10680" y="8444"/>
                  </a:lnTo>
                  <a:lnTo>
                    <a:pt x="10765" y="8351"/>
                  </a:lnTo>
                  <a:lnTo>
                    <a:pt x="10858" y="8258"/>
                  </a:lnTo>
                  <a:lnTo>
                    <a:pt x="10934" y="8156"/>
                  </a:lnTo>
                  <a:lnTo>
                    <a:pt x="11011" y="8055"/>
                  </a:lnTo>
                  <a:lnTo>
                    <a:pt x="11078" y="7953"/>
                  </a:lnTo>
                  <a:lnTo>
                    <a:pt x="11146" y="7843"/>
                  </a:lnTo>
                  <a:lnTo>
                    <a:pt x="11206" y="7733"/>
                  </a:lnTo>
                  <a:lnTo>
                    <a:pt x="11256" y="7623"/>
                  </a:lnTo>
                  <a:lnTo>
                    <a:pt x="11299" y="7504"/>
                  </a:lnTo>
                  <a:lnTo>
                    <a:pt x="11341" y="7386"/>
                  </a:lnTo>
                  <a:lnTo>
                    <a:pt x="11375" y="7267"/>
                  </a:lnTo>
                  <a:lnTo>
                    <a:pt x="11400" y="7148"/>
                  </a:lnTo>
                  <a:lnTo>
                    <a:pt x="11426" y="7021"/>
                  </a:lnTo>
                  <a:lnTo>
                    <a:pt x="11443" y="6894"/>
                  </a:lnTo>
                  <a:lnTo>
                    <a:pt x="11451" y="6767"/>
                  </a:lnTo>
                  <a:lnTo>
                    <a:pt x="11451" y="6640"/>
                  </a:lnTo>
                  <a:lnTo>
                    <a:pt x="11451" y="6471"/>
                  </a:lnTo>
                  <a:lnTo>
                    <a:pt x="11434" y="6301"/>
                  </a:lnTo>
                  <a:lnTo>
                    <a:pt x="11400" y="6132"/>
                  </a:lnTo>
                  <a:lnTo>
                    <a:pt x="11366" y="5971"/>
                  </a:lnTo>
                  <a:lnTo>
                    <a:pt x="11316" y="5810"/>
                  </a:lnTo>
                  <a:lnTo>
                    <a:pt x="11256" y="5658"/>
                  </a:lnTo>
                  <a:lnTo>
                    <a:pt x="11197" y="5505"/>
                  </a:lnTo>
                  <a:lnTo>
                    <a:pt x="11112" y="5361"/>
                  </a:lnTo>
                  <a:lnTo>
                    <a:pt x="11028" y="5217"/>
                  </a:lnTo>
                  <a:lnTo>
                    <a:pt x="10934" y="5082"/>
                  </a:lnTo>
                  <a:lnTo>
                    <a:pt x="10833" y="4955"/>
                  </a:lnTo>
                  <a:lnTo>
                    <a:pt x="10723" y="4828"/>
                  </a:lnTo>
                  <a:lnTo>
                    <a:pt x="10604" y="4718"/>
                  </a:lnTo>
                  <a:lnTo>
                    <a:pt x="10477" y="4608"/>
                  </a:lnTo>
                  <a:lnTo>
                    <a:pt x="10342" y="4506"/>
                  </a:lnTo>
                  <a:lnTo>
                    <a:pt x="10206" y="4413"/>
                  </a:lnTo>
                  <a:lnTo>
                    <a:pt x="10223" y="4294"/>
                  </a:lnTo>
                  <a:lnTo>
                    <a:pt x="10240" y="4167"/>
                  </a:lnTo>
                  <a:lnTo>
                    <a:pt x="10248" y="4040"/>
                  </a:lnTo>
                  <a:lnTo>
                    <a:pt x="10257" y="3913"/>
                  </a:lnTo>
                  <a:lnTo>
                    <a:pt x="10248" y="3778"/>
                  </a:lnTo>
                  <a:lnTo>
                    <a:pt x="10240" y="3651"/>
                  </a:lnTo>
                  <a:lnTo>
                    <a:pt x="10223" y="3515"/>
                  </a:lnTo>
                  <a:lnTo>
                    <a:pt x="10198" y="3388"/>
                  </a:lnTo>
                  <a:lnTo>
                    <a:pt x="10172" y="3261"/>
                  </a:lnTo>
                  <a:lnTo>
                    <a:pt x="10138" y="3134"/>
                  </a:lnTo>
                  <a:lnTo>
                    <a:pt x="10096" y="3015"/>
                  </a:lnTo>
                  <a:lnTo>
                    <a:pt x="10045" y="2897"/>
                  </a:lnTo>
                  <a:lnTo>
                    <a:pt x="9994" y="2778"/>
                  </a:lnTo>
                  <a:lnTo>
                    <a:pt x="9935" y="2668"/>
                  </a:lnTo>
                  <a:lnTo>
                    <a:pt x="9876" y="2558"/>
                  </a:lnTo>
                  <a:lnTo>
                    <a:pt x="9808" y="2456"/>
                  </a:lnTo>
                  <a:lnTo>
                    <a:pt x="9732" y="2355"/>
                  </a:lnTo>
                  <a:lnTo>
                    <a:pt x="9656" y="2253"/>
                  </a:lnTo>
                  <a:lnTo>
                    <a:pt x="9571" y="2160"/>
                  </a:lnTo>
                  <a:lnTo>
                    <a:pt x="9486" y="2067"/>
                  </a:lnTo>
                  <a:lnTo>
                    <a:pt x="9402" y="1982"/>
                  </a:lnTo>
                  <a:lnTo>
                    <a:pt x="9300" y="1897"/>
                  </a:lnTo>
                  <a:lnTo>
                    <a:pt x="9207" y="1821"/>
                  </a:lnTo>
                  <a:lnTo>
                    <a:pt x="9105" y="1745"/>
                  </a:lnTo>
                  <a:lnTo>
                    <a:pt x="8995" y="1677"/>
                  </a:lnTo>
                  <a:lnTo>
                    <a:pt x="8885" y="1618"/>
                  </a:lnTo>
                  <a:lnTo>
                    <a:pt x="8775" y="1559"/>
                  </a:lnTo>
                  <a:lnTo>
                    <a:pt x="8656" y="1508"/>
                  </a:lnTo>
                  <a:lnTo>
                    <a:pt x="8538" y="1457"/>
                  </a:lnTo>
                  <a:lnTo>
                    <a:pt x="8419" y="1415"/>
                  </a:lnTo>
                  <a:lnTo>
                    <a:pt x="8292" y="1381"/>
                  </a:lnTo>
                  <a:lnTo>
                    <a:pt x="8165" y="1355"/>
                  </a:lnTo>
                  <a:lnTo>
                    <a:pt x="8038" y="1330"/>
                  </a:lnTo>
                  <a:lnTo>
                    <a:pt x="7911" y="1313"/>
                  </a:lnTo>
                  <a:lnTo>
                    <a:pt x="7775" y="1305"/>
                  </a:lnTo>
                  <a:lnTo>
                    <a:pt x="7640" y="1305"/>
                  </a:lnTo>
                  <a:lnTo>
                    <a:pt x="7420" y="1313"/>
                  </a:lnTo>
                  <a:lnTo>
                    <a:pt x="7327" y="1161"/>
                  </a:lnTo>
                  <a:lnTo>
                    <a:pt x="7233" y="1025"/>
                  </a:lnTo>
                  <a:lnTo>
                    <a:pt x="7123" y="890"/>
                  </a:lnTo>
                  <a:lnTo>
                    <a:pt x="7005" y="771"/>
                  </a:lnTo>
                  <a:lnTo>
                    <a:pt x="6878" y="652"/>
                  </a:lnTo>
                  <a:lnTo>
                    <a:pt x="6751" y="542"/>
                  </a:lnTo>
                  <a:lnTo>
                    <a:pt x="6615" y="441"/>
                  </a:lnTo>
                  <a:lnTo>
                    <a:pt x="6471" y="356"/>
                  </a:lnTo>
                  <a:lnTo>
                    <a:pt x="6319" y="271"/>
                  </a:lnTo>
                  <a:lnTo>
                    <a:pt x="6166" y="203"/>
                  </a:lnTo>
                  <a:lnTo>
                    <a:pt x="6005" y="144"/>
                  </a:lnTo>
                  <a:lnTo>
                    <a:pt x="5844" y="93"/>
                  </a:lnTo>
                  <a:lnTo>
                    <a:pt x="5675" y="51"/>
                  </a:lnTo>
                  <a:lnTo>
                    <a:pt x="5506" y="17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7;p16"/>
            <p:cNvSpPr/>
            <p:nvPr/>
          </p:nvSpPr>
          <p:spPr>
            <a:xfrm>
              <a:off x="1052900" y="-499825"/>
              <a:ext cx="286300" cy="229125"/>
            </a:xfrm>
            <a:custGeom>
              <a:avLst/>
              <a:gdLst/>
              <a:ahLst/>
              <a:cxnLst/>
              <a:rect l="l" t="t" r="r" b="b"/>
              <a:pathLst>
                <a:path w="11452" h="9165" fill="none" extrusionOk="0">
                  <a:moveTo>
                    <a:pt x="10206" y="4413"/>
                  </a:moveTo>
                  <a:lnTo>
                    <a:pt x="10206" y="4413"/>
                  </a:lnTo>
                  <a:lnTo>
                    <a:pt x="10223" y="4294"/>
                  </a:lnTo>
                  <a:lnTo>
                    <a:pt x="10240" y="4167"/>
                  </a:lnTo>
                  <a:lnTo>
                    <a:pt x="10248" y="4040"/>
                  </a:lnTo>
                  <a:lnTo>
                    <a:pt x="10257" y="3913"/>
                  </a:lnTo>
                  <a:lnTo>
                    <a:pt x="10257" y="3913"/>
                  </a:lnTo>
                  <a:lnTo>
                    <a:pt x="10248" y="3778"/>
                  </a:lnTo>
                  <a:lnTo>
                    <a:pt x="10240" y="3651"/>
                  </a:lnTo>
                  <a:lnTo>
                    <a:pt x="10223" y="3515"/>
                  </a:lnTo>
                  <a:lnTo>
                    <a:pt x="10198" y="3388"/>
                  </a:lnTo>
                  <a:lnTo>
                    <a:pt x="10172" y="3261"/>
                  </a:lnTo>
                  <a:lnTo>
                    <a:pt x="10138" y="3134"/>
                  </a:lnTo>
                  <a:lnTo>
                    <a:pt x="10096" y="3015"/>
                  </a:lnTo>
                  <a:lnTo>
                    <a:pt x="10045" y="2897"/>
                  </a:lnTo>
                  <a:lnTo>
                    <a:pt x="9994" y="2778"/>
                  </a:lnTo>
                  <a:lnTo>
                    <a:pt x="9935" y="2668"/>
                  </a:lnTo>
                  <a:lnTo>
                    <a:pt x="9876" y="2558"/>
                  </a:lnTo>
                  <a:lnTo>
                    <a:pt x="9808" y="2456"/>
                  </a:lnTo>
                  <a:lnTo>
                    <a:pt x="9732" y="2355"/>
                  </a:lnTo>
                  <a:lnTo>
                    <a:pt x="9656" y="2253"/>
                  </a:lnTo>
                  <a:lnTo>
                    <a:pt x="9571" y="2160"/>
                  </a:lnTo>
                  <a:lnTo>
                    <a:pt x="9486" y="2067"/>
                  </a:lnTo>
                  <a:lnTo>
                    <a:pt x="9402" y="1982"/>
                  </a:lnTo>
                  <a:lnTo>
                    <a:pt x="9300" y="1897"/>
                  </a:lnTo>
                  <a:lnTo>
                    <a:pt x="9207" y="1821"/>
                  </a:lnTo>
                  <a:lnTo>
                    <a:pt x="9105" y="1745"/>
                  </a:lnTo>
                  <a:lnTo>
                    <a:pt x="8995" y="1677"/>
                  </a:lnTo>
                  <a:lnTo>
                    <a:pt x="8885" y="1618"/>
                  </a:lnTo>
                  <a:lnTo>
                    <a:pt x="8775" y="1559"/>
                  </a:lnTo>
                  <a:lnTo>
                    <a:pt x="8656" y="1508"/>
                  </a:lnTo>
                  <a:lnTo>
                    <a:pt x="8538" y="1457"/>
                  </a:lnTo>
                  <a:lnTo>
                    <a:pt x="8419" y="1415"/>
                  </a:lnTo>
                  <a:lnTo>
                    <a:pt x="8292" y="1381"/>
                  </a:lnTo>
                  <a:lnTo>
                    <a:pt x="8165" y="1355"/>
                  </a:lnTo>
                  <a:lnTo>
                    <a:pt x="8038" y="1330"/>
                  </a:lnTo>
                  <a:lnTo>
                    <a:pt x="7911" y="1313"/>
                  </a:lnTo>
                  <a:lnTo>
                    <a:pt x="7775" y="1305"/>
                  </a:lnTo>
                  <a:lnTo>
                    <a:pt x="7640" y="1305"/>
                  </a:lnTo>
                  <a:lnTo>
                    <a:pt x="7640" y="1305"/>
                  </a:lnTo>
                  <a:lnTo>
                    <a:pt x="7420" y="1313"/>
                  </a:lnTo>
                  <a:lnTo>
                    <a:pt x="7420" y="1313"/>
                  </a:lnTo>
                  <a:lnTo>
                    <a:pt x="7327" y="1161"/>
                  </a:lnTo>
                  <a:lnTo>
                    <a:pt x="7233" y="1025"/>
                  </a:lnTo>
                  <a:lnTo>
                    <a:pt x="7123" y="890"/>
                  </a:lnTo>
                  <a:lnTo>
                    <a:pt x="7005" y="771"/>
                  </a:lnTo>
                  <a:lnTo>
                    <a:pt x="6878" y="652"/>
                  </a:lnTo>
                  <a:lnTo>
                    <a:pt x="6751" y="542"/>
                  </a:lnTo>
                  <a:lnTo>
                    <a:pt x="6615" y="441"/>
                  </a:lnTo>
                  <a:lnTo>
                    <a:pt x="6471" y="356"/>
                  </a:lnTo>
                  <a:lnTo>
                    <a:pt x="6319" y="271"/>
                  </a:lnTo>
                  <a:lnTo>
                    <a:pt x="6166" y="203"/>
                  </a:lnTo>
                  <a:lnTo>
                    <a:pt x="6005" y="144"/>
                  </a:lnTo>
                  <a:lnTo>
                    <a:pt x="5844" y="93"/>
                  </a:lnTo>
                  <a:lnTo>
                    <a:pt x="5675" y="51"/>
                  </a:lnTo>
                  <a:lnTo>
                    <a:pt x="5506" y="17"/>
                  </a:lnTo>
                  <a:lnTo>
                    <a:pt x="5328" y="0"/>
                  </a:lnTo>
                  <a:lnTo>
                    <a:pt x="5150" y="0"/>
                  </a:lnTo>
                  <a:lnTo>
                    <a:pt x="5150" y="0"/>
                  </a:lnTo>
                  <a:lnTo>
                    <a:pt x="4938" y="9"/>
                  </a:lnTo>
                  <a:lnTo>
                    <a:pt x="4735" y="34"/>
                  </a:lnTo>
                  <a:lnTo>
                    <a:pt x="4532" y="68"/>
                  </a:lnTo>
                  <a:lnTo>
                    <a:pt x="4337" y="127"/>
                  </a:lnTo>
                  <a:lnTo>
                    <a:pt x="4142" y="195"/>
                  </a:lnTo>
                  <a:lnTo>
                    <a:pt x="3964" y="280"/>
                  </a:lnTo>
                  <a:lnTo>
                    <a:pt x="3786" y="381"/>
                  </a:lnTo>
                  <a:lnTo>
                    <a:pt x="3625" y="491"/>
                  </a:lnTo>
                  <a:lnTo>
                    <a:pt x="3465" y="610"/>
                  </a:lnTo>
                  <a:lnTo>
                    <a:pt x="3321" y="746"/>
                  </a:lnTo>
                  <a:lnTo>
                    <a:pt x="3185" y="890"/>
                  </a:lnTo>
                  <a:lnTo>
                    <a:pt x="3058" y="1050"/>
                  </a:lnTo>
                  <a:lnTo>
                    <a:pt x="2948" y="1211"/>
                  </a:lnTo>
                  <a:lnTo>
                    <a:pt x="2846" y="1389"/>
                  </a:lnTo>
                  <a:lnTo>
                    <a:pt x="2753" y="1567"/>
                  </a:lnTo>
                  <a:lnTo>
                    <a:pt x="2685" y="1753"/>
                  </a:lnTo>
                  <a:lnTo>
                    <a:pt x="2685" y="1753"/>
                  </a:lnTo>
                  <a:lnTo>
                    <a:pt x="2507" y="1711"/>
                  </a:lnTo>
                  <a:lnTo>
                    <a:pt x="2330" y="1677"/>
                  </a:lnTo>
                  <a:lnTo>
                    <a:pt x="2143" y="1660"/>
                  </a:lnTo>
                  <a:lnTo>
                    <a:pt x="1957" y="1652"/>
                  </a:lnTo>
                  <a:lnTo>
                    <a:pt x="1957" y="1652"/>
                  </a:lnTo>
                  <a:lnTo>
                    <a:pt x="1813" y="1660"/>
                  </a:lnTo>
                  <a:lnTo>
                    <a:pt x="1669" y="1669"/>
                  </a:lnTo>
                  <a:lnTo>
                    <a:pt x="1525" y="1686"/>
                  </a:lnTo>
                  <a:lnTo>
                    <a:pt x="1390" y="1720"/>
                  </a:lnTo>
                  <a:lnTo>
                    <a:pt x="1254" y="1753"/>
                  </a:lnTo>
                  <a:lnTo>
                    <a:pt x="1118" y="1796"/>
                  </a:lnTo>
                  <a:lnTo>
                    <a:pt x="991" y="1838"/>
                  </a:lnTo>
                  <a:lnTo>
                    <a:pt x="864" y="1897"/>
                  </a:lnTo>
                  <a:lnTo>
                    <a:pt x="746" y="1957"/>
                  </a:lnTo>
                  <a:lnTo>
                    <a:pt x="619" y="2024"/>
                  </a:lnTo>
                  <a:lnTo>
                    <a:pt x="509" y="2092"/>
                  </a:lnTo>
                  <a:lnTo>
                    <a:pt x="399" y="2177"/>
                  </a:lnTo>
                  <a:lnTo>
                    <a:pt x="288" y="2262"/>
                  </a:lnTo>
                  <a:lnTo>
                    <a:pt x="187" y="2346"/>
                  </a:lnTo>
                  <a:lnTo>
                    <a:pt x="94" y="2448"/>
                  </a:lnTo>
                  <a:lnTo>
                    <a:pt x="1" y="2541"/>
                  </a:lnTo>
                  <a:lnTo>
                    <a:pt x="1" y="2541"/>
                  </a:lnTo>
                  <a:lnTo>
                    <a:pt x="221" y="2499"/>
                  </a:lnTo>
                  <a:lnTo>
                    <a:pt x="449" y="2456"/>
                  </a:lnTo>
                  <a:lnTo>
                    <a:pt x="678" y="2439"/>
                  </a:lnTo>
                  <a:lnTo>
                    <a:pt x="907" y="2431"/>
                  </a:lnTo>
                  <a:lnTo>
                    <a:pt x="907" y="2431"/>
                  </a:lnTo>
                  <a:lnTo>
                    <a:pt x="1068" y="2431"/>
                  </a:lnTo>
                  <a:lnTo>
                    <a:pt x="1220" y="2448"/>
                  </a:lnTo>
                  <a:lnTo>
                    <a:pt x="1381" y="2465"/>
                  </a:lnTo>
                  <a:lnTo>
                    <a:pt x="1533" y="2482"/>
                  </a:lnTo>
                  <a:lnTo>
                    <a:pt x="1694" y="2516"/>
                  </a:lnTo>
                  <a:lnTo>
                    <a:pt x="1847" y="2550"/>
                  </a:lnTo>
                  <a:lnTo>
                    <a:pt x="1999" y="2592"/>
                  </a:lnTo>
                  <a:lnTo>
                    <a:pt x="2143" y="2643"/>
                  </a:lnTo>
                  <a:lnTo>
                    <a:pt x="2296" y="2702"/>
                  </a:lnTo>
                  <a:lnTo>
                    <a:pt x="2440" y="2761"/>
                  </a:lnTo>
                  <a:lnTo>
                    <a:pt x="2584" y="2829"/>
                  </a:lnTo>
                  <a:lnTo>
                    <a:pt x="2719" y="2905"/>
                  </a:lnTo>
                  <a:lnTo>
                    <a:pt x="2855" y="2981"/>
                  </a:lnTo>
                  <a:lnTo>
                    <a:pt x="2990" y="3075"/>
                  </a:lnTo>
                  <a:lnTo>
                    <a:pt x="3117" y="3159"/>
                  </a:lnTo>
                  <a:lnTo>
                    <a:pt x="3244" y="3261"/>
                  </a:lnTo>
                  <a:lnTo>
                    <a:pt x="3244" y="3261"/>
                  </a:lnTo>
                  <a:lnTo>
                    <a:pt x="3388" y="3380"/>
                  </a:lnTo>
                  <a:lnTo>
                    <a:pt x="3524" y="3507"/>
                  </a:lnTo>
                  <a:lnTo>
                    <a:pt x="3524" y="3507"/>
                  </a:lnTo>
                  <a:lnTo>
                    <a:pt x="3719" y="3464"/>
                  </a:lnTo>
                  <a:lnTo>
                    <a:pt x="3922" y="3439"/>
                  </a:lnTo>
                  <a:lnTo>
                    <a:pt x="4125" y="3413"/>
                  </a:lnTo>
                  <a:lnTo>
                    <a:pt x="4328" y="3405"/>
                  </a:lnTo>
                  <a:lnTo>
                    <a:pt x="4328" y="3405"/>
                  </a:lnTo>
                  <a:lnTo>
                    <a:pt x="4481" y="3413"/>
                  </a:lnTo>
                  <a:lnTo>
                    <a:pt x="4633" y="3422"/>
                  </a:lnTo>
                  <a:lnTo>
                    <a:pt x="4786" y="3439"/>
                  </a:lnTo>
                  <a:lnTo>
                    <a:pt x="4938" y="3464"/>
                  </a:lnTo>
                  <a:lnTo>
                    <a:pt x="5091" y="3498"/>
                  </a:lnTo>
                  <a:lnTo>
                    <a:pt x="5235" y="3540"/>
                  </a:lnTo>
                  <a:lnTo>
                    <a:pt x="5379" y="3583"/>
                  </a:lnTo>
                  <a:lnTo>
                    <a:pt x="5523" y="3634"/>
                  </a:lnTo>
                  <a:lnTo>
                    <a:pt x="5658" y="3693"/>
                  </a:lnTo>
                  <a:lnTo>
                    <a:pt x="5794" y="3761"/>
                  </a:lnTo>
                  <a:lnTo>
                    <a:pt x="5929" y="3828"/>
                  </a:lnTo>
                  <a:lnTo>
                    <a:pt x="6065" y="3905"/>
                  </a:lnTo>
                  <a:lnTo>
                    <a:pt x="6192" y="3989"/>
                  </a:lnTo>
                  <a:lnTo>
                    <a:pt x="6310" y="4082"/>
                  </a:lnTo>
                  <a:lnTo>
                    <a:pt x="6437" y="4176"/>
                  </a:lnTo>
                  <a:lnTo>
                    <a:pt x="6547" y="4277"/>
                  </a:lnTo>
                  <a:lnTo>
                    <a:pt x="6547" y="4277"/>
                  </a:lnTo>
                  <a:lnTo>
                    <a:pt x="6641" y="4370"/>
                  </a:lnTo>
                  <a:lnTo>
                    <a:pt x="6734" y="4464"/>
                  </a:lnTo>
                  <a:lnTo>
                    <a:pt x="6903" y="4658"/>
                  </a:lnTo>
                  <a:lnTo>
                    <a:pt x="7047" y="4870"/>
                  </a:lnTo>
                  <a:lnTo>
                    <a:pt x="7183" y="5090"/>
                  </a:lnTo>
                  <a:lnTo>
                    <a:pt x="7183" y="5090"/>
                  </a:lnTo>
                  <a:lnTo>
                    <a:pt x="7343" y="5141"/>
                  </a:lnTo>
                  <a:lnTo>
                    <a:pt x="7504" y="5209"/>
                  </a:lnTo>
                  <a:lnTo>
                    <a:pt x="7665" y="5277"/>
                  </a:lnTo>
                  <a:lnTo>
                    <a:pt x="7818" y="5361"/>
                  </a:lnTo>
                  <a:lnTo>
                    <a:pt x="7962" y="5446"/>
                  </a:lnTo>
                  <a:lnTo>
                    <a:pt x="8106" y="5539"/>
                  </a:lnTo>
                  <a:lnTo>
                    <a:pt x="8250" y="5649"/>
                  </a:lnTo>
                  <a:lnTo>
                    <a:pt x="8377" y="5759"/>
                  </a:lnTo>
                  <a:lnTo>
                    <a:pt x="8377" y="5759"/>
                  </a:lnTo>
                  <a:lnTo>
                    <a:pt x="8512" y="5878"/>
                  </a:lnTo>
                  <a:lnTo>
                    <a:pt x="8631" y="6005"/>
                  </a:lnTo>
                  <a:lnTo>
                    <a:pt x="8741" y="6141"/>
                  </a:lnTo>
                  <a:lnTo>
                    <a:pt x="8851" y="6276"/>
                  </a:lnTo>
                  <a:lnTo>
                    <a:pt x="8953" y="6412"/>
                  </a:lnTo>
                  <a:lnTo>
                    <a:pt x="9037" y="6564"/>
                  </a:lnTo>
                  <a:lnTo>
                    <a:pt x="9122" y="6708"/>
                  </a:lnTo>
                  <a:lnTo>
                    <a:pt x="9198" y="6869"/>
                  </a:lnTo>
                  <a:lnTo>
                    <a:pt x="9266" y="7030"/>
                  </a:lnTo>
                  <a:lnTo>
                    <a:pt x="9325" y="7191"/>
                  </a:lnTo>
                  <a:lnTo>
                    <a:pt x="9376" y="7352"/>
                  </a:lnTo>
                  <a:lnTo>
                    <a:pt x="9410" y="7521"/>
                  </a:lnTo>
                  <a:lnTo>
                    <a:pt x="9444" y="7690"/>
                  </a:lnTo>
                  <a:lnTo>
                    <a:pt x="9469" y="7860"/>
                  </a:lnTo>
                  <a:lnTo>
                    <a:pt x="9486" y="8038"/>
                  </a:lnTo>
                  <a:lnTo>
                    <a:pt x="9486" y="8216"/>
                  </a:lnTo>
                  <a:lnTo>
                    <a:pt x="9486" y="8216"/>
                  </a:lnTo>
                  <a:lnTo>
                    <a:pt x="9478" y="8453"/>
                  </a:lnTo>
                  <a:lnTo>
                    <a:pt x="9452" y="8698"/>
                  </a:lnTo>
                  <a:lnTo>
                    <a:pt x="9410" y="8935"/>
                  </a:lnTo>
                  <a:lnTo>
                    <a:pt x="9342" y="9164"/>
                  </a:lnTo>
                  <a:lnTo>
                    <a:pt x="9342" y="9164"/>
                  </a:lnTo>
                  <a:lnTo>
                    <a:pt x="9537" y="9113"/>
                  </a:lnTo>
                  <a:lnTo>
                    <a:pt x="9715" y="9046"/>
                  </a:lnTo>
                  <a:lnTo>
                    <a:pt x="9893" y="8969"/>
                  </a:lnTo>
                  <a:lnTo>
                    <a:pt x="10071" y="8885"/>
                  </a:lnTo>
                  <a:lnTo>
                    <a:pt x="10232" y="8791"/>
                  </a:lnTo>
                  <a:lnTo>
                    <a:pt x="10392" y="8681"/>
                  </a:lnTo>
                  <a:lnTo>
                    <a:pt x="10536" y="8571"/>
                  </a:lnTo>
                  <a:lnTo>
                    <a:pt x="10680" y="8444"/>
                  </a:lnTo>
                  <a:lnTo>
                    <a:pt x="10680" y="8444"/>
                  </a:lnTo>
                  <a:lnTo>
                    <a:pt x="10765" y="8351"/>
                  </a:lnTo>
                  <a:lnTo>
                    <a:pt x="10858" y="8258"/>
                  </a:lnTo>
                  <a:lnTo>
                    <a:pt x="10934" y="8156"/>
                  </a:lnTo>
                  <a:lnTo>
                    <a:pt x="11011" y="8055"/>
                  </a:lnTo>
                  <a:lnTo>
                    <a:pt x="11078" y="7953"/>
                  </a:lnTo>
                  <a:lnTo>
                    <a:pt x="11146" y="7843"/>
                  </a:lnTo>
                  <a:lnTo>
                    <a:pt x="11206" y="7733"/>
                  </a:lnTo>
                  <a:lnTo>
                    <a:pt x="11256" y="7623"/>
                  </a:lnTo>
                  <a:lnTo>
                    <a:pt x="11299" y="7504"/>
                  </a:lnTo>
                  <a:lnTo>
                    <a:pt x="11341" y="7386"/>
                  </a:lnTo>
                  <a:lnTo>
                    <a:pt x="11375" y="7267"/>
                  </a:lnTo>
                  <a:lnTo>
                    <a:pt x="11400" y="7148"/>
                  </a:lnTo>
                  <a:lnTo>
                    <a:pt x="11426" y="7021"/>
                  </a:lnTo>
                  <a:lnTo>
                    <a:pt x="11443" y="6894"/>
                  </a:lnTo>
                  <a:lnTo>
                    <a:pt x="11451" y="6767"/>
                  </a:lnTo>
                  <a:lnTo>
                    <a:pt x="11451" y="6640"/>
                  </a:lnTo>
                  <a:lnTo>
                    <a:pt x="11451" y="6640"/>
                  </a:lnTo>
                  <a:lnTo>
                    <a:pt x="11451" y="6471"/>
                  </a:lnTo>
                  <a:lnTo>
                    <a:pt x="11434" y="6301"/>
                  </a:lnTo>
                  <a:lnTo>
                    <a:pt x="11400" y="6132"/>
                  </a:lnTo>
                  <a:lnTo>
                    <a:pt x="11366" y="5971"/>
                  </a:lnTo>
                  <a:lnTo>
                    <a:pt x="11316" y="5810"/>
                  </a:lnTo>
                  <a:lnTo>
                    <a:pt x="11256" y="5658"/>
                  </a:lnTo>
                  <a:lnTo>
                    <a:pt x="11197" y="5505"/>
                  </a:lnTo>
                  <a:lnTo>
                    <a:pt x="11112" y="5361"/>
                  </a:lnTo>
                  <a:lnTo>
                    <a:pt x="11028" y="5217"/>
                  </a:lnTo>
                  <a:lnTo>
                    <a:pt x="10934" y="5082"/>
                  </a:lnTo>
                  <a:lnTo>
                    <a:pt x="10833" y="4955"/>
                  </a:lnTo>
                  <a:lnTo>
                    <a:pt x="10723" y="4828"/>
                  </a:lnTo>
                  <a:lnTo>
                    <a:pt x="10604" y="4718"/>
                  </a:lnTo>
                  <a:lnTo>
                    <a:pt x="10477" y="4608"/>
                  </a:lnTo>
                  <a:lnTo>
                    <a:pt x="10342" y="4506"/>
                  </a:lnTo>
                  <a:lnTo>
                    <a:pt x="10206" y="4413"/>
                  </a:lnTo>
                  <a:lnTo>
                    <a:pt x="10206" y="441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8;p16"/>
            <p:cNvSpPr/>
            <p:nvPr/>
          </p:nvSpPr>
          <p:spPr>
            <a:xfrm>
              <a:off x="1308050" y="-389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9;p16"/>
            <p:cNvSpPr/>
            <p:nvPr/>
          </p:nvSpPr>
          <p:spPr>
            <a:xfrm>
              <a:off x="887325" y="-412600"/>
              <a:ext cx="376275" cy="236125"/>
            </a:xfrm>
            <a:custGeom>
              <a:avLst/>
              <a:gdLst/>
              <a:ahLst/>
              <a:cxnLst/>
              <a:rect l="l" t="t" r="r" b="b"/>
              <a:pathLst>
                <a:path w="15051" h="9445" extrusionOk="0">
                  <a:moveTo>
                    <a:pt x="7530" y="1"/>
                  </a:moveTo>
                  <a:lnTo>
                    <a:pt x="7301" y="9"/>
                  </a:lnTo>
                  <a:lnTo>
                    <a:pt x="7081" y="43"/>
                  </a:lnTo>
                  <a:lnTo>
                    <a:pt x="6861" y="85"/>
                  </a:lnTo>
                  <a:lnTo>
                    <a:pt x="6640" y="153"/>
                  </a:lnTo>
                  <a:lnTo>
                    <a:pt x="6429" y="238"/>
                  </a:lnTo>
                  <a:lnTo>
                    <a:pt x="6234" y="339"/>
                  </a:lnTo>
                  <a:lnTo>
                    <a:pt x="6039" y="458"/>
                  </a:lnTo>
                  <a:lnTo>
                    <a:pt x="5861" y="593"/>
                  </a:lnTo>
                  <a:lnTo>
                    <a:pt x="5768" y="670"/>
                  </a:lnTo>
                  <a:lnTo>
                    <a:pt x="5683" y="746"/>
                  </a:lnTo>
                  <a:lnTo>
                    <a:pt x="5599" y="831"/>
                  </a:lnTo>
                  <a:lnTo>
                    <a:pt x="5523" y="924"/>
                  </a:lnTo>
                  <a:lnTo>
                    <a:pt x="5446" y="1008"/>
                  </a:lnTo>
                  <a:lnTo>
                    <a:pt x="5379" y="1102"/>
                  </a:lnTo>
                  <a:lnTo>
                    <a:pt x="5311" y="1203"/>
                  </a:lnTo>
                  <a:lnTo>
                    <a:pt x="5251" y="1296"/>
                  </a:lnTo>
                  <a:lnTo>
                    <a:pt x="5116" y="1229"/>
                  </a:lnTo>
                  <a:lnTo>
                    <a:pt x="4980" y="1161"/>
                  </a:lnTo>
                  <a:lnTo>
                    <a:pt x="4845" y="1110"/>
                  </a:lnTo>
                  <a:lnTo>
                    <a:pt x="4701" y="1059"/>
                  </a:lnTo>
                  <a:lnTo>
                    <a:pt x="4557" y="1025"/>
                  </a:lnTo>
                  <a:lnTo>
                    <a:pt x="4405" y="1000"/>
                  </a:lnTo>
                  <a:lnTo>
                    <a:pt x="4261" y="983"/>
                  </a:lnTo>
                  <a:lnTo>
                    <a:pt x="4108" y="983"/>
                  </a:lnTo>
                  <a:lnTo>
                    <a:pt x="3896" y="992"/>
                  </a:lnTo>
                  <a:lnTo>
                    <a:pt x="3693" y="1017"/>
                  </a:lnTo>
                  <a:lnTo>
                    <a:pt x="3490" y="1068"/>
                  </a:lnTo>
                  <a:lnTo>
                    <a:pt x="3295" y="1127"/>
                  </a:lnTo>
                  <a:lnTo>
                    <a:pt x="3109" y="1212"/>
                  </a:lnTo>
                  <a:lnTo>
                    <a:pt x="2931" y="1313"/>
                  </a:lnTo>
                  <a:lnTo>
                    <a:pt x="2761" y="1432"/>
                  </a:lnTo>
                  <a:lnTo>
                    <a:pt x="2601" y="1567"/>
                  </a:lnTo>
                  <a:lnTo>
                    <a:pt x="2499" y="1669"/>
                  </a:lnTo>
                  <a:lnTo>
                    <a:pt x="2406" y="1779"/>
                  </a:lnTo>
                  <a:lnTo>
                    <a:pt x="2313" y="1889"/>
                  </a:lnTo>
                  <a:lnTo>
                    <a:pt x="2236" y="2008"/>
                  </a:lnTo>
                  <a:lnTo>
                    <a:pt x="2160" y="2126"/>
                  </a:lnTo>
                  <a:lnTo>
                    <a:pt x="2101" y="2253"/>
                  </a:lnTo>
                  <a:lnTo>
                    <a:pt x="2042" y="2389"/>
                  </a:lnTo>
                  <a:lnTo>
                    <a:pt x="1999" y="2525"/>
                  </a:lnTo>
                  <a:lnTo>
                    <a:pt x="1788" y="2550"/>
                  </a:lnTo>
                  <a:lnTo>
                    <a:pt x="1593" y="2601"/>
                  </a:lnTo>
                  <a:lnTo>
                    <a:pt x="1398" y="2668"/>
                  </a:lnTo>
                  <a:lnTo>
                    <a:pt x="1212" y="2753"/>
                  </a:lnTo>
                  <a:lnTo>
                    <a:pt x="1042" y="2855"/>
                  </a:lnTo>
                  <a:lnTo>
                    <a:pt x="873" y="2965"/>
                  </a:lnTo>
                  <a:lnTo>
                    <a:pt x="720" y="3092"/>
                  </a:lnTo>
                  <a:lnTo>
                    <a:pt x="585" y="3236"/>
                  </a:lnTo>
                  <a:lnTo>
                    <a:pt x="458" y="3388"/>
                  </a:lnTo>
                  <a:lnTo>
                    <a:pt x="339" y="3549"/>
                  </a:lnTo>
                  <a:lnTo>
                    <a:pt x="238" y="3727"/>
                  </a:lnTo>
                  <a:lnTo>
                    <a:pt x="161" y="3913"/>
                  </a:lnTo>
                  <a:lnTo>
                    <a:pt x="94" y="4108"/>
                  </a:lnTo>
                  <a:lnTo>
                    <a:pt x="43" y="4303"/>
                  </a:lnTo>
                  <a:lnTo>
                    <a:pt x="17" y="4515"/>
                  </a:lnTo>
                  <a:lnTo>
                    <a:pt x="9" y="4616"/>
                  </a:lnTo>
                  <a:lnTo>
                    <a:pt x="0" y="4727"/>
                  </a:lnTo>
                  <a:lnTo>
                    <a:pt x="9" y="4845"/>
                  </a:lnTo>
                  <a:lnTo>
                    <a:pt x="17" y="4964"/>
                  </a:lnTo>
                  <a:lnTo>
                    <a:pt x="34" y="5074"/>
                  </a:lnTo>
                  <a:lnTo>
                    <a:pt x="51" y="5192"/>
                  </a:lnTo>
                  <a:lnTo>
                    <a:pt x="85" y="5302"/>
                  </a:lnTo>
                  <a:lnTo>
                    <a:pt x="119" y="5413"/>
                  </a:lnTo>
                  <a:lnTo>
                    <a:pt x="153" y="5523"/>
                  </a:lnTo>
                  <a:lnTo>
                    <a:pt x="204" y="5633"/>
                  </a:lnTo>
                  <a:lnTo>
                    <a:pt x="255" y="5734"/>
                  </a:lnTo>
                  <a:lnTo>
                    <a:pt x="305" y="5836"/>
                  </a:lnTo>
                  <a:lnTo>
                    <a:pt x="365" y="5938"/>
                  </a:lnTo>
                  <a:lnTo>
                    <a:pt x="432" y="6031"/>
                  </a:lnTo>
                  <a:lnTo>
                    <a:pt x="509" y="6124"/>
                  </a:lnTo>
                  <a:lnTo>
                    <a:pt x="585" y="6217"/>
                  </a:lnTo>
                  <a:lnTo>
                    <a:pt x="670" y="6302"/>
                  </a:lnTo>
                  <a:lnTo>
                    <a:pt x="754" y="6378"/>
                  </a:lnTo>
                  <a:lnTo>
                    <a:pt x="890" y="6488"/>
                  </a:lnTo>
                  <a:lnTo>
                    <a:pt x="1025" y="6590"/>
                  </a:lnTo>
                  <a:lnTo>
                    <a:pt x="1178" y="6675"/>
                  </a:lnTo>
                  <a:lnTo>
                    <a:pt x="1330" y="6751"/>
                  </a:lnTo>
                  <a:lnTo>
                    <a:pt x="1491" y="6810"/>
                  </a:lnTo>
                  <a:lnTo>
                    <a:pt x="1652" y="6861"/>
                  </a:lnTo>
                  <a:lnTo>
                    <a:pt x="1821" y="6903"/>
                  </a:lnTo>
                  <a:lnTo>
                    <a:pt x="1991" y="6920"/>
                  </a:lnTo>
                  <a:lnTo>
                    <a:pt x="2050" y="7090"/>
                  </a:lnTo>
                  <a:lnTo>
                    <a:pt x="2118" y="7250"/>
                  </a:lnTo>
                  <a:lnTo>
                    <a:pt x="2203" y="7403"/>
                  </a:lnTo>
                  <a:lnTo>
                    <a:pt x="2304" y="7555"/>
                  </a:lnTo>
                  <a:lnTo>
                    <a:pt x="2406" y="7691"/>
                  </a:lnTo>
                  <a:lnTo>
                    <a:pt x="2524" y="7818"/>
                  </a:lnTo>
                  <a:lnTo>
                    <a:pt x="2651" y="7936"/>
                  </a:lnTo>
                  <a:lnTo>
                    <a:pt x="2787" y="8047"/>
                  </a:lnTo>
                  <a:lnTo>
                    <a:pt x="2922" y="8148"/>
                  </a:lnTo>
                  <a:lnTo>
                    <a:pt x="3075" y="8233"/>
                  </a:lnTo>
                  <a:lnTo>
                    <a:pt x="3236" y="8309"/>
                  </a:lnTo>
                  <a:lnTo>
                    <a:pt x="3397" y="8368"/>
                  </a:lnTo>
                  <a:lnTo>
                    <a:pt x="3566" y="8419"/>
                  </a:lnTo>
                  <a:lnTo>
                    <a:pt x="3744" y="8462"/>
                  </a:lnTo>
                  <a:lnTo>
                    <a:pt x="3922" y="8478"/>
                  </a:lnTo>
                  <a:lnTo>
                    <a:pt x="4108" y="8487"/>
                  </a:lnTo>
                  <a:lnTo>
                    <a:pt x="4261" y="8487"/>
                  </a:lnTo>
                  <a:lnTo>
                    <a:pt x="4413" y="8470"/>
                  </a:lnTo>
                  <a:lnTo>
                    <a:pt x="4557" y="8445"/>
                  </a:lnTo>
                  <a:lnTo>
                    <a:pt x="4709" y="8402"/>
                  </a:lnTo>
                  <a:lnTo>
                    <a:pt x="4853" y="8360"/>
                  </a:lnTo>
                  <a:lnTo>
                    <a:pt x="4989" y="8301"/>
                  </a:lnTo>
                  <a:lnTo>
                    <a:pt x="5124" y="8241"/>
                  </a:lnTo>
                  <a:lnTo>
                    <a:pt x="5260" y="8165"/>
                  </a:lnTo>
                  <a:lnTo>
                    <a:pt x="5387" y="8360"/>
                  </a:lnTo>
                  <a:lnTo>
                    <a:pt x="5531" y="8538"/>
                  </a:lnTo>
                  <a:lnTo>
                    <a:pt x="5607" y="8622"/>
                  </a:lnTo>
                  <a:lnTo>
                    <a:pt x="5692" y="8707"/>
                  </a:lnTo>
                  <a:lnTo>
                    <a:pt x="5777" y="8783"/>
                  </a:lnTo>
                  <a:lnTo>
                    <a:pt x="5870" y="8860"/>
                  </a:lnTo>
                  <a:lnTo>
                    <a:pt x="6048" y="8995"/>
                  </a:lnTo>
                  <a:lnTo>
                    <a:pt x="6242" y="9114"/>
                  </a:lnTo>
                  <a:lnTo>
                    <a:pt x="6437" y="9215"/>
                  </a:lnTo>
                  <a:lnTo>
                    <a:pt x="6649" y="9292"/>
                  </a:lnTo>
                  <a:lnTo>
                    <a:pt x="6861" y="9359"/>
                  </a:lnTo>
                  <a:lnTo>
                    <a:pt x="7081" y="9410"/>
                  </a:lnTo>
                  <a:lnTo>
                    <a:pt x="7301" y="9436"/>
                  </a:lnTo>
                  <a:lnTo>
                    <a:pt x="7530" y="9444"/>
                  </a:lnTo>
                  <a:lnTo>
                    <a:pt x="7750" y="9436"/>
                  </a:lnTo>
                  <a:lnTo>
                    <a:pt x="7979" y="9410"/>
                  </a:lnTo>
                  <a:lnTo>
                    <a:pt x="8199" y="9359"/>
                  </a:lnTo>
                  <a:lnTo>
                    <a:pt x="8411" y="9292"/>
                  </a:lnTo>
                  <a:lnTo>
                    <a:pt x="8614" y="9215"/>
                  </a:lnTo>
                  <a:lnTo>
                    <a:pt x="8817" y="9114"/>
                  </a:lnTo>
                  <a:lnTo>
                    <a:pt x="9012" y="8995"/>
                  </a:lnTo>
                  <a:lnTo>
                    <a:pt x="9190" y="8860"/>
                  </a:lnTo>
                  <a:lnTo>
                    <a:pt x="9283" y="8783"/>
                  </a:lnTo>
                  <a:lnTo>
                    <a:pt x="9368" y="8707"/>
                  </a:lnTo>
                  <a:lnTo>
                    <a:pt x="9444" y="8622"/>
                  </a:lnTo>
                  <a:lnTo>
                    <a:pt x="9529" y="8538"/>
                  </a:lnTo>
                  <a:lnTo>
                    <a:pt x="9673" y="8360"/>
                  </a:lnTo>
                  <a:lnTo>
                    <a:pt x="9800" y="8165"/>
                  </a:lnTo>
                  <a:lnTo>
                    <a:pt x="9927" y="8241"/>
                  </a:lnTo>
                  <a:lnTo>
                    <a:pt x="10062" y="8301"/>
                  </a:lnTo>
                  <a:lnTo>
                    <a:pt x="10206" y="8360"/>
                  </a:lnTo>
                  <a:lnTo>
                    <a:pt x="10350" y="8402"/>
                  </a:lnTo>
                  <a:lnTo>
                    <a:pt x="10494" y="8445"/>
                  </a:lnTo>
                  <a:lnTo>
                    <a:pt x="10646" y="8470"/>
                  </a:lnTo>
                  <a:lnTo>
                    <a:pt x="10799" y="8487"/>
                  </a:lnTo>
                  <a:lnTo>
                    <a:pt x="10951" y="8487"/>
                  </a:lnTo>
                  <a:lnTo>
                    <a:pt x="11129" y="8478"/>
                  </a:lnTo>
                  <a:lnTo>
                    <a:pt x="11316" y="8462"/>
                  </a:lnTo>
                  <a:lnTo>
                    <a:pt x="11485" y="8419"/>
                  </a:lnTo>
                  <a:lnTo>
                    <a:pt x="11654" y="8368"/>
                  </a:lnTo>
                  <a:lnTo>
                    <a:pt x="11824" y="8309"/>
                  </a:lnTo>
                  <a:lnTo>
                    <a:pt x="11976" y="8233"/>
                  </a:lnTo>
                  <a:lnTo>
                    <a:pt x="12129" y="8148"/>
                  </a:lnTo>
                  <a:lnTo>
                    <a:pt x="12273" y="8047"/>
                  </a:lnTo>
                  <a:lnTo>
                    <a:pt x="12408" y="7936"/>
                  </a:lnTo>
                  <a:lnTo>
                    <a:pt x="12535" y="7818"/>
                  </a:lnTo>
                  <a:lnTo>
                    <a:pt x="12654" y="7691"/>
                  </a:lnTo>
                  <a:lnTo>
                    <a:pt x="12755" y="7555"/>
                  </a:lnTo>
                  <a:lnTo>
                    <a:pt x="12849" y="7403"/>
                  </a:lnTo>
                  <a:lnTo>
                    <a:pt x="12933" y="7250"/>
                  </a:lnTo>
                  <a:lnTo>
                    <a:pt x="13009" y="7090"/>
                  </a:lnTo>
                  <a:lnTo>
                    <a:pt x="13069" y="6920"/>
                  </a:lnTo>
                  <a:lnTo>
                    <a:pt x="13238" y="6903"/>
                  </a:lnTo>
                  <a:lnTo>
                    <a:pt x="13399" y="6861"/>
                  </a:lnTo>
                  <a:lnTo>
                    <a:pt x="13568" y="6810"/>
                  </a:lnTo>
                  <a:lnTo>
                    <a:pt x="13721" y="6751"/>
                  </a:lnTo>
                  <a:lnTo>
                    <a:pt x="13882" y="6675"/>
                  </a:lnTo>
                  <a:lnTo>
                    <a:pt x="14026" y="6590"/>
                  </a:lnTo>
                  <a:lnTo>
                    <a:pt x="14170" y="6488"/>
                  </a:lnTo>
                  <a:lnTo>
                    <a:pt x="14305" y="6378"/>
                  </a:lnTo>
                  <a:lnTo>
                    <a:pt x="14390" y="6302"/>
                  </a:lnTo>
                  <a:lnTo>
                    <a:pt x="14475" y="6217"/>
                  </a:lnTo>
                  <a:lnTo>
                    <a:pt x="14551" y="6124"/>
                  </a:lnTo>
                  <a:lnTo>
                    <a:pt x="14619" y="6031"/>
                  </a:lnTo>
                  <a:lnTo>
                    <a:pt x="14686" y="5938"/>
                  </a:lnTo>
                  <a:lnTo>
                    <a:pt x="14746" y="5836"/>
                  </a:lnTo>
                  <a:lnTo>
                    <a:pt x="14805" y="5734"/>
                  </a:lnTo>
                  <a:lnTo>
                    <a:pt x="14856" y="5633"/>
                  </a:lnTo>
                  <a:lnTo>
                    <a:pt x="14898" y="5523"/>
                  </a:lnTo>
                  <a:lnTo>
                    <a:pt x="14940" y="5413"/>
                  </a:lnTo>
                  <a:lnTo>
                    <a:pt x="14974" y="5302"/>
                  </a:lnTo>
                  <a:lnTo>
                    <a:pt x="15000" y="5192"/>
                  </a:lnTo>
                  <a:lnTo>
                    <a:pt x="15025" y="5074"/>
                  </a:lnTo>
                  <a:lnTo>
                    <a:pt x="15042" y="4964"/>
                  </a:lnTo>
                  <a:lnTo>
                    <a:pt x="15051" y="4845"/>
                  </a:lnTo>
                  <a:lnTo>
                    <a:pt x="15051" y="4727"/>
                  </a:lnTo>
                  <a:lnTo>
                    <a:pt x="15051" y="4608"/>
                  </a:lnTo>
                  <a:lnTo>
                    <a:pt x="15042" y="4489"/>
                  </a:lnTo>
                  <a:lnTo>
                    <a:pt x="15025" y="4371"/>
                  </a:lnTo>
                  <a:lnTo>
                    <a:pt x="15000" y="4252"/>
                  </a:lnTo>
                  <a:lnTo>
                    <a:pt x="14974" y="4142"/>
                  </a:lnTo>
                  <a:lnTo>
                    <a:pt x="14940" y="4032"/>
                  </a:lnTo>
                  <a:lnTo>
                    <a:pt x="14898" y="3922"/>
                  </a:lnTo>
                  <a:lnTo>
                    <a:pt x="14856" y="3812"/>
                  </a:lnTo>
                  <a:lnTo>
                    <a:pt x="14805" y="3710"/>
                  </a:lnTo>
                  <a:lnTo>
                    <a:pt x="14746" y="3609"/>
                  </a:lnTo>
                  <a:lnTo>
                    <a:pt x="14686" y="3507"/>
                  </a:lnTo>
                  <a:lnTo>
                    <a:pt x="14619" y="3414"/>
                  </a:lnTo>
                  <a:lnTo>
                    <a:pt x="14551" y="3321"/>
                  </a:lnTo>
                  <a:lnTo>
                    <a:pt x="14475" y="3227"/>
                  </a:lnTo>
                  <a:lnTo>
                    <a:pt x="14390" y="3143"/>
                  </a:lnTo>
                  <a:lnTo>
                    <a:pt x="14305" y="3067"/>
                  </a:lnTo>
                  <a:lnTo>
                    <a:pt x="14170" y="2956"/>
                  </a:lnTo>
                  <a:lnTo>
                    <a:pt x="14026" y="2855"/>
                  </a:lnTo>
                  <a:lnTo>
                    <a:pt x="13873" y="2770"/>
                  </a:lnTo>
                  <a:lnTo>
                    <a:pt x="13721" y="2694"/>
                  </a:lnTo>
                  <a:lnTo>
                    <a:pt x="13560" y="2635"/>
                  </a:lnTo>
                  <a:lnTo>
                    <a:pt x="13399" y="2584"/>
                  </a:lnTo>
                  <a:lnTo>
                    <a:pt x="13230" y="2550"/>
                  </a:lnTo>
                  <a:lnTo>
                    <a:pt x="13060" y="2525"/>
                  </a:lnTo>
                  <a:lnTo>
                    <a:pt x="13009" y="2389"/>
                  </a:lnTo>
                  <a:lnTo>
                    <a:pt x="12959" y="2253"/>
                  </a:lnTo>
                  <a:lnTo>
                    <a:pt x="12891" y="2126"/>
                  </a:lnTo>
                  <a:lnTo>
                    <a:pt x="12823" y="2008"/>
                  </a:lnTo>
                  <a:lnTo>
                    <a:pt x="12738" y="1889"/>
                  </a:lnTo>
                  <a:lnTo>
                    <a:pt x="12654" y="1779"/>
                  </a:lnTo>
                  <a:lnTo>
                    <a:pt x="12552" y="1669"/>
                  </a:lnTo>
                  <a:lnTo>
                    <a:pt x="12450" y="1567"/>
                  </a:lnTo>
                  <a:lnTo>
                    <a:pt x="12290" y="1432"/>
                  </a:lnTo>
                  <a:lnTo>
                    <a:pt x="12120" y="1313"/>
                  </a:lnTo>
                  <a:lnTo>
                    <a:pt x="11942" y="1212"/>
                  </a:lnTo>
                  <a:lnTo>
                    <a:pt x="11756" y="1127"/>
                  </a:lnTo>
                  <a:lnTo>
                    <a:pt x="11561" y="1068"/>
                  </a:lnTo>
                  <a:lnTo>
                    <a:pt x="11366" y="1017"/>
                  </a:lnTo>
                  <a:lnTo>
                    <a:pt x="11155" y="992"/>
                  </a:lnTo>
                  <a:lnTo>
                    <a:pt x="10951" y="983"/>
                  </a:lnTo>
                  <a:lnTo>
                    <a:pt x="10799" y="983"/>
                  </a:lnTo>
                  <a:lnTo>
                    <a:pt x="10646" y="1000"/>
                  </a:lnTo>
                  <a:lnTo>
                    <a:pt x="10503" y="1025"/>
                  </a:lnTo>
                  <a:lnTo>
                    <a:pt x="10350" y="1059"/>
                  </a:lnTo>
                  <a:lnTo>
                    <a:pt x="10215" y="1110"/>
                  </a:lnTo>
                  <a:lnTo>
                    <a:pt x="10071" y="1161"/>
                  </a:lnTo>
                  <a:lnTo>
                    <a:pt x="9935" y="1229"/>
                  </a:lnTo>
                  <a:lnTo>
                    <a:pt x="9808" y="1296"/>
                  </a:lnTo>
                  <a:lnTo>
                    <a:pt x="9740" y="1203"/>
                  </a:lnTo>
                  <a:lnTo>
                    <a:pt x="9681" y="1102"/>
                  </a:lnTo>
                  <a:lnTo>
                    <a:pt x="9605" y="1008"/>
                  </a:lnTo>
                  <a:lnTo>
                    <a:pt x="9537" y="924"/>
                  </a:lnTo>
                  <a:lnTo>
                    <a:pt x="9452" y="831"/>
                  </a:lnTo>
                  <a:lnTo>
                    <a:pt x="9376" y="746"/>
                  </a:lnTo>
                  <a:lnTo>
                    <a:pt x="9283" y="670"/>
                  </a:lnTo>
                  <a:lnTo>
                    <a:pt x="9198" y="593"/>
                  </a:lnTo>
                  <a:lnTo>
                    <a:pt x="9012" y="458"/>
                  </a:lnTo>
                  <a:lnTo>
                    <a:pt x="8826" y="339"/>
                  </a:lnTo>
                  <a:lnTo>
                    <a:pt x="8622" y="238"/>
                  </a:lnTo>
                  <a:lnTo>
                    <a:pt x="8411" y="153"/>
                  </a:lnTo>
                  <a:lnTo>
                    <a:pt x="8199" y="85"/>
                  </a:lnTo>
                  <a:lnTo>
                    <a:pt x="7979" y="43"/>
                  </a:lnTo>
                  <a:lnTo>
                    <a:pt x="7758" y="9"/>
                  </a:lnTo>
                  <a:lnTo>
                    <a:pt x="75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40;p16"/>
            <p:cNvSpPr/>
            <p:nvPr/>
          </p:nvSpPr>
          <p:spPr>
            <a:xfrm>
              <a:off x="887325" y="-412600"/>
              <a:ext cx="376275" cy="236125"/>
            </a:xfrm>
            <a:custGeom>
              <a:avLst/>
              <a:gdLst/>
              <a:ahLst/>
              <a:cxnLst/>
              <a:rect l="l" t="t" r="r" b="b"/>
              <a:pathLst>
                <a:path w="15051" h="9445" fill="none" extrusionOk="0">
                  <a:moveTo>
                    <a:pt x="14305" y="3067"/>
                  </a:moveTo>
                  <a:lnTo>
                    <a:pt x="14305" y="3067"/>
                  </a:lnTo>
                  <a:lnTo>
                    <a:pt x="14170" y="2956"/>
                  </a:lnTo>
                  <a:lnTo>
                    <a:pt x="14026" y="2855"/>
                  </a:lnTo>
                  <a:lnTo>
                    <a:pt x="13873" y="2770"/>
                  </a:lnTo>
                  <a:lnTo>
                    <a:pt x="13721" y="2694"/>
                  </a:lnTo>
                  <a:lnTo>
                    <a:pt x="13560" y="2635"/>
                  </a:lnTo>
                  <a:lnTo>
                    <a:pt x="13399" y="2584"/>
                  </a:lnTo>
                  <a:lnTo>
                    <a:pt x="13230" y="2550"/>
                  </a:lnTo>
                  <a:lnTo>
                    <a:pt x="13060" y="2525"/>
                  </a:lnTo>
                  <a:lnTo>
                    <a:pt x="13060" y="2525"/>
                  </a:lnTo>
                  <a:lnTo>
                    <a:pt x="13009" y="2389"/>
                  </a:lnTo>
                  <a:lnTo>
                    <a:pt x="12959" y="2253"/>
                  </a:lnTo>
                  <a:lnTo>
                    <a:pt x="12891" y="2126"/>
                  </a:lnTo>
                  <a:lnTo>
                    <a:pt x="12823" y="2008"/>
                  </a:lnTo>
                  <a:lnTo>
                    <a:pt x="12738" y="1889"/>
                  </a:lnTo>
                  <a:lnTo>
                    <a:pt x="12654" y="1779"/>
                  </a:lnTo>
                  <a:lnTo>
                    <a:pt x="12552" y="1669"/>
                  </a:lnTo>
                  <a:lnTo>
                    <a:pt x="12450" y="1567"/>
                  </a:lnTo>
                  <a:lnTo>
                    <a:pt x="12450" y="1567"/>
                  </a:lnTo>
                  <a:lnTo>
                    <a:pt x="12290" y="1432"/>
                  </a:lnTo>
                  <a:lnTo>
                    <a:pt x="12120" y="1313"/>
                  </a:lnTo>
                  <a:lnTo>
                    <a:pt x="11942" y="1212"/>
                  </a:lnTo>
                  <a:lnTo>
                    <a:pt x="11756" y="1127"/>
                  </a:lnTo>
                  <a:lnTo>
                    <a:pt x="11561" y="1068"/>
                  </a:lnTo>
                  <a:lnTo>
                    <a:pt x="11366" y="1017"/>
                  </a:lnTo>
                  <a:lnTo>
                    <a:pt x="11155" y="992"/>
                  </a:lnTo>
                  <a:lnTo>
                    <a:pt x="10951" y="983"/>
                  </a:lnTo>
                  <a:lnTo>
                    <a:pt x="10951" y="983"/>
                  </a:lnTo>
                  <a:lnTo>
                    <a:pt x="10799" y="983"/>
                  </a:lnTo>
                  <a:lnTo>
                    <a:pt x="10646" y="1000"/>
                  </a:lnTo>
                  <a:lnTo>
                    <a:pt x="10503" y="1025"/>
                  </a:lnTo>
                  <a:lnTo>
                    <a:pt x="10350" y="1059"/>
                  </a:lnTo>
                  <a:lnTo>
                    <a:pt x="10215" y="1110"/>
                  </a:lnTo>
                  <a:lnTo>
                    <a:pt x="10071" y="1161"/>
                  </a:lnTo>
                  <a:lnTo>
                    <a:pt x="9935" y="1229"/>
                  </a:lnTo>
                  <a:lnTo>
                    <a:pt x="9808" y="1296"/>
                  </a:lnTo>
                  <a:lnTo>
                    <a:pt x="9808" y="1296"/>
                  </a:lnTo>
                  <a:lnTo>
                    <a:pt x="9740" y="1203"/>
                  </a:lnTo>
                  <a:lnTo>
                    <a:pt x="9681" y="1102"/>
                  </a:lnTo>
                  <a:lnTo>
                    <a:pt x="9605" y="1008"/>
                  </a:lnTo>
                  <a:lnTo>
                    <a:pt x="9537" y="924"/>
                  </a:lnTo>
                  <a:lnTo>
                    <a:pt x="9452" y="831"/>
                  </a:lnTo>
                  <a:lnTo>
                    <a:pt x="9376" y="746"/>
                  </a:lnTo>
                  <a:lnTo>
                    <a:pt x="9283" y="670"/>
                  </a:lnTo>
                  <a:lnTo>
                    <a:pt x="9198" y="593"/>
                  </a:lnTo>
                  <a:lnTo>
                    <a:pt x="9198" y="593"/>
                  </a:lnTo>
                  <a:lnTo>
                    <a:pt x="9012" y="458"/>
                  </a:lnTo>
                  <a:lnTo>
                    <a:pt x="8826" y="339"/>
                  </a:lnTo>
                  <a:lnTo>
                    <a:pt x="8622" y="238"/>
                  </a:lnTo>
                  <a:lnTo>
                    <a:pt x="8411" y="153"/>
                  </a:lnTo>
                  <a:lnTo>
                    <a:pt x="8199" y="85"/>
                  </a:lnTo>
                  <a:lnTo>
                    <a:pt x="7979" y="43"/>
                  </a:lnTo>
                  <a:lnTo>
                    <a:pt x="7758" y="9"/>
                  </a:lnTo>
                  <a:lnTo>
                    <a:pt x="7530" y="1"/>
                  </a:lnTo>
                  <a:lnTo>
                    <a:pt x="7530" y="1"/>
                  </a:lnTo>
                  <a:lnTo>
                    <a:pt x="7301" y="9"/>
                  </a:lnTo>
                  <a:lnTo>
                    <a:pt x="7081" y="43"/>
                  </a:lnTo>
                  <a:lnTo>
                    <a:pt x="6861" y="85"/>
                  </a:lnTo>
                  <a:lnTo>
                    <a:pt x="6640" y="153"/>
                  </a:lnTo>
                  <a:lnTo>
                    <a:pt x="6429" y="238"/>
                  </a:lnTo>
                  <a:lnTo>
                    <a:pt x="6234" y="339"/>
                  </a:lnTo>
                  <a:lnTo>
                    <a:pt x="6039" y="458"/>
                  </a:lnTo>
                  <a:lnTo>
                    <a:pt x="5861" y="593"/>
                  </a:lnTo>
                  <a:lnTo>
                    <a:pt x="5861" y="593"/>
                  </a:lnTo>
                  <a:lnTo>
                    <a:pt x="5768" y="670"/>
                  </a:lnTo>
                  <a:lnTo>
                    <a:pt x="5683" y="746"/>
                  </a:lnTo>
                  <a:lnTo>
                    <a:pt x="5599" y="831"/>
                  </a:lnTo>
                  <a:lnTo>
                    <a:pt x="5523" y="924"/>
                  </a:lnTo>
                  <a:lnTo>
                    <a:pt x="5446" y="1008"/>
                  </a:lnTo>
                  <a:lnTo>
                    <a:pt x="5379" y="1102"/>
                  </a:lnTo>
                  <a:lnTo>
                    <a:pt x="5311" y="1203"/>
                  </a:lnTo>
                  <a:lnTo>
                    <a:pt x="5251" y="1296"/>
                  </a:lnTo>
                  <a:lnTo>
                    <a:pt x="5251" y="1296"/>
                  </a:lnTo>
                  <a:lnTo>
                    <a:pt x="5116" y="1229"/>
                  </a:lnTo>
                  <a:lnTo>
                    <a:pt x="4980" y="1161"/>
                  </a:lnTo>
                  <a:lnTo>
                    <a:pt x="4845" y="1110"/>
                  </a:lnTo>
                  <a:lnTo>
                    <a:pt x="4701" y="1059"/>
                  </a:lnTo>
                  <a:lnTo>
                    <a:pt x="4557" y="1025"/>
                  </a:lnTo>
                  <a:lnTo>
                    <a:pt x="4405" y="1000"/>
                  </a:lnTo>
                  <a:lnTo>
                    <a:pt x="4261" y="983"/>
                  </a:lnTo>
                  <a:lnTo>
                    <a:pt x="4108" y="983"/>
                  </a:lnTo>
                  <a:lnTo>
                    <a:pt x="4108" y="983"/>
                  </a:lnTo>
                  <a:lnTo>
                    <a:pt x="3896" y="992"/>
                  </a:lnTo>
                  <a:lnTo>
                    <a:pt x="3693" y="1017"/>
                  </a:lnTo>
                  <a:lnTo>
                    <a:pt x="3490" y="1068"/>
                  </a:lnTo>
                  <a:lnTo>
                    <a:pt x="3295" y="1127"/>
                  </a:lnTo>
                  <a:lnTo>
                    <a:pt x="3109" y="1212"/>
                  </a:lnTo>
                  <a:lnTo>
                    <a:pt x="2931" y="1313"/>
                  </a:lnTo>
                  <a:lnTo>
                    <a:pt x="2761" y="1432"/>
                  </a:lnTo>
                  <a:lnTo>
                    <a:pt x="2601" y="1567"/>
                  </a:lnTo>
                  <a:lnTo>
                    <a:pt x="2601" y="1567"/>
                  </a:lnTo>
                  <a:lnTo>
                    <a:pt x="2499" y="1669"/>
                  </a:lnTo>
                  <a:lnTo>
                    <a:pt x="2406" y="1779"/>
                  </a:lnTo>
                  <a:lnTo>
                    <a:pt x="2313" y="1889"/>
                  </a:lnTo>
                  <a:lnTo>
                    <a:pt x="2236" y="2008"/>
                  </a:lnTo>
                  <a:lnTo>
                    <a:pt x="2160" y="2126"/>
                  </a:lnTo>
                  <a:lnTo>
                    <a:pt x="2101" y="2253"/>
                  </a:lnTo>
                  <a:lnTo>
                    <a:pt x="2042" y="2389"/>
                  </a:lnTo>
                  <a:lnTo>
                    <a:pt x="1999" y="2525"/>
                  </a:lnTo>
                  <a:lnTo>
                    <a:pt x="1999" y="2525"/>
                  </a:lnTo>
                  <a:lnTo>
                    <a:pt x="1788" y="2550"/>
                  </a:lnTo>
                  <a:lnTo>
                    <a:pt x="1593" y="2601"/>
                  </a:lnTo>
                  <a:lnTo>
                    <a:pt x="1398" y="2668"/>
                  </a:lnTo>
                  <a:lnTo>
                    <a:pt x="1212" y="2753"/>
                  </a:lnTo>
                  <a:lnTo>
                    <a:pt x="1042" y="2855"/>
                  </a:lnTo>
                  <a:lnTo>
                    <a:pt x="873" y="2965"/>
                  </a:lnTo>
                  <a:lnTo>
                    <a:pt x="720" y="3092"/>
                  </a:lnTo>
                  <a:lnTo>
                    <a:pt x="585" y="3236"/>
                  </a:lnTo>
                  <a:lnTo>
                    <a:pt x="458" y="3388"/>
                  </a:lnTo>
                  <a:lnTo>
                    <a:pt x="339" y="3549"/>
                  </a:lnTo>
                  <a:lnTo>
                    <a:pt x="238" y="3727"/>
                  </a:lnTo>
                  <a:lnTo>
                    <a:pt x="161" y="3913"/>
                  </a:lnTo>
                  <a:lnTo>
                    <a:pt x="94" y="4108"/>
                  </a:lnTo>
                  <a:lnTo>
                    <a:pt x="43" y="4303"/>
                  </a:lnTo>
                  <a:lnTo>
                    <a:pt x="17" y="4515"/>
                  </a:lnTo>
                  <a:lnTo>
                    <a:pt x="9" y="4616"/>
                  </a:lnTo>
                  <a:lnTo>
                    <a:pt x="0" y="4727"/>
                  </a:lnTo>
                  <a:lnTo>
                    <a:pt x="0" y="4727"/>
                  </a:lnTo>
                  <a:lnTo>
                    <a:pt x="9" y="4845"/>
                  </a:lnTo>
                  <a:lnTo>
                    <a:pt x="17" y="4964"/>
                  </a:lnTo>
                  <a:lnTo>
                    <a:pt x="34" y="5074"/>
                  </a:lnTo>
                  <a:lnTo>
                    <a:pt x="51" y="5192"/>
                  </a:lnTo>
                  <a:lnTo>
                    <a:pt x="85" y="5302"/>
                  </a:lnTo>
                  <a:lnTo>
                    <a:pt x="119" y="5413"/>
                  </a:lnTo>
                  <a:lnTo>
                    <a:pt x="153" y="5523"/>
                  </a:lnTo>
                  <a:lnTo>
                    <a:pt x="204" y="5633"/>
                  </a:lnTo>
                  <a:lnTo>
                    <a:pt x="255" y="5734"/>
                  </a:lnTo>
                  <a:lnTo>
                    <a:pt x="305" y="5836"/>
                  </a:lnTo>
                  <a:lnTo>
                    <a:pt x="365" y="5938"/>
                  </a:lnTo>
                  <a:lnTo>
                    <a:pt x="432" y="6031"/>
                  </a:lnTo>
                  <a:lnTo>
                    <a:pt x="509" y="6124"/>
                  </a:lnTo>
                  <a:lnTo>
                    <a:pt x="585" y="6217"/>
                  </a:lnTo>
                  <a:lnTo>
                    <a:pt x="670" y="6302"/>
                  </a:lnTo>
                  <a:lnTo>
                    <a:pt x="754" y="6378"/>
                  </a:lnTo>
                  <a:lnTo>
                    <a:pt x="754" y="6378"/>
                  </a:lnTo>
                  <a:lnTo>
                    <a:pt x="890" y="6488"/>
                  </a:lnTo>
                  <a:lnTo>
                    <a:pt x="1025" y="6590"/>
                  </a:lnTo>
                  <a:lnTo>
                    <a:pt x="1178" y="6675"/>
                  </a:lnTo>
                  <a:lnTo>
                    <a:pt x="1330" y="6751"/>
                  </a:lnTo>
                  <a:lnTo>
                    <a:pt x="1491" y="6810"/>
                  </a:lnTo>
                  <a:lnTo>
                    <a:pt x="1652" y="6861"/>
                  </a:lnTo>
                  <a:lnTo>
                    <a:pt x="1821" y="6903"/>
                  </a:lnTo>
                  <a:lnTo>
                    <a:pt x="1991" y="6920"/>
                  </a:lnTo>
                  <a:lnTo>
                    <a:pt x="1991" y="6920"/>
                  </a:lnTo>
                  <a:lnTo>
                    <a:pt x="2050" y="7090"/>
                  </a:lnTo>
                  <a:lnTo>
                    <a:pt x="2118" y="7250"/>
                  </a:lnTo>
                  <a:lnTo>
                    <a:pt x="2203" y="7403"/>
                  </a:lnTo>
                  <a:lnTo>
                    <a:pt x="2304" y="7555"/>
                  </a:lnTo>
                  <a:lnTo>
                    <a:pt x="2406" y="7691"/>
                  </a:lnTo>
                  <a:lnTo>
                    <a:pt x="2524" y="7818"/>
                  </a:lnTo>
                  <a:lnTo>
                    <a:pt x="2651" y="7936"/>
                  </a:lnTo>
                  <a:lnTo>
                    <a:pt x="2787" y="8047"/>
                  </a:lnTo>
                  <a:lnTo>
                    <a:pt x="2922" y="8148"/>
                  </a:lnTo>
                  <a:lnTo>
                    <a:pt x="3075" y="8233"/>
                  </a:lnTo>
                  <a:lnTo>
                    <a:pt x="3236" y="8309"/>
                  </a:lnTo>
                  <a:lnTo>
                    <a:pt x="3397" y="8368"/>
                  </a:lnTo>
                  <a:lnTo>
                    <a:pt x="3566" y="8419"/>
                  </a:lnTo>
                  <a:lnTo>
                    <a:pt x="3744" y="8462"/>
                  </a:lnTo>
                  <a:lnTo>
                    <a:pt x="3922" y="8478"/>
                  </a:lnTo>
                  <a:lnTo>
                    <a:pt x="4108" y="8487"/>
                  </a:lnTo>
                  <a:lnTo>
                    <a:pt x="4108" y="8487"/>
                  </a:lnTo>
                  <a:lnTo>
                    <a:pt x="4261" y="8487"/>
                  </a:lnTo>
                  <a:lnTo>
                    <a:pt x="4413" y="8470"/>
                  </a:lnTo>
                  <a:lnTo>
                    <a:pt x="4557" y="8445"/>
                  </a:lnTo>
                  <a:lnTo>
                    <a:pt x="4709" y="8402"/>
                  </a:lnTo>
                  <a:lnTo>
                    <a:pt x="4853" y="8360"/>
                  </a:lnTo>
                  <a:lnTo>
                    <a:pt x="4989" y="8301"/>
                  </a:lnTo>
                  <a:lnTo>
                    <a:pt x="5124" y="8241"/>
                  </a:lnTo>
                  <a:lnTo>
                    <a:pt x="5260" y="8165"/>
                  </a:lnTo>
                  <a:lnTo>
                    <a:pt x="5260" y="8165"/>
                  </a:lnTo>
                  <a:lnTo>
                    <a:pt x="5387" y="8360"/>
                  </a:lnTo>
                  <a:lnTo>
                    <a:pt x="5531" y="8538"/>
                  </a:lnTo>
                  <a:lnTo>
                    <a:pt x="5607" y="8622"/>
                  </a:lnTo>
                  <a:lnTo>
                    <a:pt x="5692" y="8707"/>
                  </a:lnTo>
                  <a:lnTo>
                    <a:pt x="5777" y="8783"/>
                  </a:lnTo>
                  <a:lnTo>
                    <a:pt x="5870" y="8860"/>
                  </a:lnTo>
                  <a:lnTo>
                    <a:pt x="5870" y="8860"/>
                  </a:lnTo>
                  <a:lnTo>
                    <a:pt x="6048" y="8995"/>
                  </a:lnTo>
                  <a:lnTo>
                    <a:pt x="6242" y="9114"/>
                  </a:lnTo>
                  <a:lnTo>
                    <a:pt x="6437" y="9215"/>
                  </a:lnTo>
                  <a:lnTo>
                    <a:pt x="6649" y="9292"/>
                  </a:lnTo>
                  <a:lnTo>
                    <a:pt x="6861" y="9359"/>
                  </a:lnTo>
                  <a:lnTo>
                    <a:pt x="7081" y="9410"/>
                  </a:lnTo>
                  <a:lnTo>
                    <a:pt x="7301" y="9436"/>
                  </a:lnTo>
                  <a:lnTo>
                    <a:pt x="7530" y="9444"/>
                  </a:lnTo>
                  <a:lnTo>
                    <a:pt x="7530" y="9444"/>
                  </a:lnTo>
                  <a:lnTo>
                    <a:pt x="7750" y="9436"/>
                  </a:lnTo>
                  <a:lnTo>
                    <a:pt x="7979" y="9410"/>
                  </a:lnTo>
                  <a:lnTo>
                    <a:pt x="8199" y="9359"/>
                  </a:lnTo>
                  <a:lnTo>
                    <a:pt x="8411" y="9292"/>
                  </a:lnTo>
                  <a:lnTo>
                    <a:pt x="8614" y="9215"/>
                  </a:lnTo>
                  <a:lnTo>
                    <a:pt x="8817" y="9114"/>
                  </a:lnTo>
                  <a:lnTo>
                    <a:pt x="9012" y="8995"/>
                  </a:lnTo>
                  <a:lnTo>
                    <a:pt x="9190" y="8860"/>
                  </a:lnTo>
                  <a:lnTo>
                    <a:pt x="9190" y="8860"/>
                  </a:lnTo>
                  <a:lnTo>
                    <a:pt x="9283" y="8783"/>
                  </a:lnTo>
                  <a:lnTo>
                    <a:pt x="9368" y="8707"/>
                  </a:lnTo>
                  <a:lnTo>
                    <a:pt x="9444" y="8622"/>
                  </a:lnTo>
                  <a:lnTo>
                    <a:pt x="9529" y="8538"/>
                  </a:lnTo>
                  <a:lnTo>
                    <a:pt x="9673" y="8360"/>
                  </a:lnTo>
                  <a:lnTo>
                    <a:pt x="9800" y="8165"/>
                  </a:lnTo>
                  <a:lnTo>
                    <a:pt x="9800" y="8165"/>
                  </a:lnTo>
                  <a:lnTo>
                    <a:pt x="9927" y="8241"/>
                  </a:lnTo>
                  <a:lnTo>
                    <a:pt x="10062" y="8301"/>
                  </a:lnTo>
                  <a:lnTo>
                    <a:pt x="10206" y="8360"/>
                  </a:lnTo>
                  <a:lnTo>
                    <a:pt x="10350" y="8402"/>
                  </a:lnTo>
                  <a:lnTo>
                    <a:pt x="10494" y="8445"/>
                  </a:lnTo>
                  <a:lnTo>
                    <a:pt x="10646" y="8470"/>
                  </a:lnTo>
                  <a:lnTo>
                    <a:pt x="10799" y="8487"/>
                  </a:lnTo>
                  <a:lnTo>
                    <a:pt x="10951" y="8487"/>
                  </a:lnTo>
                  <a:lnTo>
                    <a:pt x="10951" y="8487"/>
                  </a:lnTo>
                  <a:lnTo>
                    <a:pt x="11129" y="8478"/>
                  </a:lnTo>
                  <a:lnTo>
                    <a:pt x="11316" y="8462"/>
                  </a:lnTo>
                  <a:lnTo>
                    <a:pt x="11485" y="8419"/>
                  </a:lnTo>
                  <a:lnTo>
                    <a:pt x="11654" y="8368"/>
                  </a:lnTo>
                  <a:lnTo>
                    <a:pt x="11824" y="8309"/>
                  </a:lnTo>
                  <a:lnTo>
                    <a:pt x="11976" y="8233"/>
                  </a:lnTo>
                  <a:lnTo>
                    <a:pt x="12129" y="8148"/>
                  </a:lnTo>
                  <a:lnTo>
                    <a:pt x="12273" y="8047"/>
                  </a:lnTo>
                  <a:lnTo>
                    <a:pt x="12408" y="7936"/>
                  </a:lnTo>
                  <a:lnTo>
                    <a:pt x="12535" y="7818"/>
                  </a:lnTo>
                  <a:lnTo>
                    <a:pt x="12654" y="7691"/>
                  </a:lnTo>
                  <a:lnTo>
                    <a:pt x="12755" y="7555"/>
                  </a:lnTo>
                  <a:lnTo>
                    <a:pt x="12849" y="7403"/>
                  </a:lnTo>
                  <a:lnTo>
                    <a:pt x="12933" y="7250"/>
                  </a:lnTo>
                  <a:lnTo>
                    <a:pt x="13009" y="7090"/>
                  </a:lnTo>
                  <a:lnTo>
                    <a:pt x="13069" y="6920"/>
                  </a:lnTo>
                  <a:lnTo>
                    <a:pt x="13069" y="6920"/>
                  </a:lnTo>
                  <a:lnTo>
                    <a:pt x="13238" y="6903"/>
                  </a:lnTo>
                  <a:lnTo>
                    <a:pt x="13399" y="6861"/>
                  </a:lnTo>
                  <a:lnTo>
                    <a:pt x="13568" y="6810"/>
                  </a:lnTo>
                  <a:lnTo>
                    <a:pt x="13721" y="6751"/>
                  </a:lnTo>
                  <a:lnTo>
                    <a:pt x="13882" y="6675"/>
                  </a:lnTo>
                  <a:lnTo>
                    <a:pt x="14026" y="6590"/>
                  </a:lnTo>
                  <a:lnTo>
                    <a:pt x="14170" y="6488"/>
                  </a:lnTo>
                  <a:lnTo>
                    <a:pt x="14305" y="6378"/>
                  </a:lnTo>
                  <a:lnTo>
                    <a:pt x="14305" y="6378"/>
                  </a:lnTo>
                  <a:lnTo>
                    <a:pt x="14390" y="6302"/>
                  </a:lnTo>
                  <a:lnTo>
                    <a:pt x="14475" y="6217"/>
                  </a:lnTo>
                  <a:lnTo>
                    <a:pt x="14551" y="6124"/>
                  </a:lnTo>
                  <a:lnTo>
                    <a:pt x="14619" y="6031"/>
                  </a:lnTo>
                  <a:lnTo>
                    <a:pt x="14686" y="5938"/>
                  </a:lnTo>
                  <a:lnTo>
                    <a:pt x="14746" y="5836"/>
                  </a:lnTo>
                  <a:lnTo>
                    <a:pt x="14805" y="5734"/>
                  </a:lnTo>
                  <a:lnTo>
                    <a:pt x="14856" y="5633"/>
                  </a:lnTo>
                  <a:lnTo>
                    <a:pt x="14898" y="5523"/>
                  </a:lnTo>
                  <a:lnTo>
                    <a:pt x="14940" y="5413"/>
                  </a:lnTo>
                  <a:lnTo>
                    <a:pt x="14974" y="5302"/>
                  </a:lnTo>
                  <a:lnTo>
                    <a:pt x="15000" y="5192"/>
                  </a:lnTo>
                  <a:lnTo>
                    <a:pt x="15025" y="5074"/>
                  </a:lnTo>
                  <a:lnTo>
                    <a:pt x="15042" y="4964"/>
                  </a:lnTo>
                  <a:lnTo>
                    <a:pt x="15051" y="4845"/>
                  </a:lnTo>
                  <a:lnTo>
                    <a:pt x="15051" y="4727"/>
                  </a:lnTo>
                  <a:lnTo>
                    <a:pt x="15051" y="4727"/>
                  </a:lnTo>
                  <a:lnTo>
                    <a:pt x="15051" y="4608"/>
                  </a:lnTo>
                  <a:lnTo>
                    <a:pt x="15042" y="4489"/>
                  </a:lnTo>
                  <a:lnTo>
                    <a:pt x="15025" y="4371"/>
                  </a:lnTo>
                  <a:lnTo>
                    <a:pt x="15000" y="4252"/>
                  </a:lnTo>
                  <a:lnTo>
                    <a:pt x="14974" y="4142"/>
                  </a:lnTo>
                  <a:lnTo>
                    <a:pt x="14940" y="4032"/>
                  </a:lnTo>
                  <a:lnTo>
                    <a:pt x="14898" y="3922"/>
                  </a:lnTo>
                  <a:lnTo>
                    <a:pt x="14856" y="3812"/>
                  </a:lnTo>
                  <a:lnTo>
                    <a:pt x="14805" y="3710"/>
                  </a:lnTo>
                  <a:lnTo>
                    <a:pt x="14746" y="3609"/>
                  </a:lnTo>
                  <a:lnTo>
                    <a:pt x="14686" y="3507"/>
                  </a:lnTo>
                  <a:lnTo>
                    <a:pt x="14619" y="3414"/>
                  </a:lnTo>
                  <a:lnTo>
                    <a:pt x="14551" y="3321"/>
                  </a:lnTo>
                  <a:lnTo>
                    <a:pt x="14475" y="3227"/>
                  </a:lnTo>
                  <a:lnTo>
                    <a:pt x="14390" y="3143"/>
                  </a:lnTo>
                  <a:lnTo>
                    <a:pt x="14305" y="3067"/>
                  </a:lnTo>
                  <a:lnTo>
                    <a:pt x="14305" y="3067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41;p16"/>
            <p:cNvSpPr/>
            <p:nvPr/>
          </p:nvSpPr>
          <p:spPr>
            <a:xfrm>
              <a:off x="1244950" y="-33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" name="Google Shape;274;p16"/>
          <p:cNvGrpSpPr/>
          <p:nvPr/>
        </p:nvGrpSpPr>
        <p:grpSpPr>
          <a:xfrm>
            <a:off x="5962681" y="1596979"/>
            <a:ext cx="549449" cy="549207"/>
            <a:chOff x="2766050" y="-563975"/>
            <a:chExt cx="451850" cy="451650"/>
          </a:xfrm>
        </p:grpSpPr>
        <p:sp>
          <p:nvSpPr>
            <p:cNvPr id="269" name="Google Shape;275;p16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extrusionOk="0">
                  <a:moveTo>
                    <a:pt x="4904" y="1"/>
                  </a:moveTo>
                  <a:lnTo>
                    <a:pt x="4650" y="9"/>
                  </a:lnTo>
                  <a:lnTo>
                    <a:pt x="4404" y="26"/>
                  </a:lnTo>
                  <a:lnTo>
                    <a:pt x="4159" y="60"/>
                  </a:lnTo>
                  <a:lnTo>
                    <a:pt x="3913" y="102"/>
                  </a:lnTo>
                  <a:lnTo>
                    <a:pt x="3676" y="153"/>
                  </a:lnTo>
                  <a:lnTo>
                    <a:pt x="3447" y="221"/>
                  </a:lnTo>
                  <a:lnTo>
                    <a:pt x="3219" y="297"/>
                  </a:lnTo>
                  <a:lnTo>
                    <a:pt x="2998" y="390"/>
                  </a:lnTo>
                  <a:lnTo>
                    <a:pt x="2778" y="483"/>
                  </a:lnTo>
                  <a:lnTo>
                    <a:pt x="2566" y="593"/>
                  </a:lnTo>
                  <a:lnTo>
                    <a:pt x="2363" y="712"/>
                  </a:lnTo>
                  <a:lnTo>
                    <a:pt x="2160" y="839"/>
                  </a:lnTo>
                  <a:lnTo>
                    <a:pt x="1974" y="975"/>
                  </a:lnTo>
                  <a:lnTo>
                    <a:pt x="1787" y="1119"/>
                  </a:lnTo>
                  <a:lnTo>
                    <a:pt x="1609" y="1279"/>
                  </a:lnTo>
                  <a:lnTo>
                    <a:pt x="1440" y="1440"/>
                  </a:lnTo>
                  <a:lnTo>
                    <a:pt x="1271" y="1610"/>
                  </a:lnTo>
                  <a:lnTo>
                    <a:pt x="1118" y="1788"/>
                  </a:lnTo>
                  <a:lnTo>
                    <a:pt x="974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3" y="2567"/>
                  </a:lnTo>
                  <a:lnTo>
                    <a:pt x="483" y="2779"/>
                  </a:lnTo>
                  <a:lnTo>
                    <a:pt x="381" y="2999"/>
                  </a:lnTo>
                  <a:lnTo>
                    <a:pt x="297" y="3219"/>
                  </a:lnTo>
                  <a:lnTo>
                    <a:pt x="220" y="3448"/>
                  </a:lnTo>
                  <a:lnTo>
                    <a:pt x="153" y="3685"/>
                  </a:lnTo>
                  <a:lnTo>
                    <a:pt x="102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0" y="4904"/>
                  </a:lnTo>
                  <a:lnTo>
                    <a:pt x="9" y="5158"/>
                  </a:lnTo>
                  <a:lnTo>
                    <a:pt x="26" y="5413"/>
                  </a:lnTo>
                  <a:lnTo>
                    <a:pt x="60" y="5658"/>
                  </a:lnTo>
                  <a:lnTo>
                    <a:pt x="102" y="5895"/>
                  </a:lnTo>
                  <a:lnTo>
                    <a:pt x="153" y="6132"/>
                  </a:lnTo>
                  <a:lnTo>
                    <a:pt x="220" y="6370"/>
                  </a:lnTo>
                  <a:lnTo>
                    <a:pt x="297" y="6598"/>
                  </a:lnTo>
                  <a:lnTo>
                    <a:pt x="381" y="6818"/>
                  </a:lnTo>
                  <a:lnTo>
                    <a:pt x="483" y="7039"/>
                  </a:lnTo>
                  <a:lnTo>
                    <a:pt x="593" y="7250"/>
                  </a:lnTo>
                  <a:lnTo>
                    <a:pt x="712" y="7454"/>
                  </a:lnTo>
                  <a:lnTo>
                    <a:pt x="839" y="7648"/>
                  </a:lnTo>
                  <a:lnTo>
                    <a:pt x="974" y="7843"/>
                  </a:lnTo>
                  <a:lnTo>
                    <a:pt x="1118" y="8030"/>
                  </a:lnTo>
                  <a:lnTo>
                    <a:pt x="1271" y="8207"/>
                  </a:lnTo>
                  <a:lnTo>
                    <a:pt x="1440" y="8377"/>
                  </a:lnTo>
                  <a:lnTo>
                    <a:pt x="1609" y="8538"/>
                  </a:lnTo>
                  <a:lnTo>
                    <a:pt x="1787" y="8690"/>
                  </a:lnTo>
                  <a:lnTo>
                    <a:pt x="1974" y="8843"/>
                  </a:lnTo>
                  <a:lnTo>
                    <a:pt x="2160" y="8978"/>
                  </a:lnTo>
                  <a:lnTo>
                    <a:pt x="2363" y="9105"/>
                  </a:lnTo>
                  <a:lnTo>
                    <a:pt x="2566" y="9224"/>
                  </a:lnTo>
                  <a:lnTo>
                    <a:pt x="2778" y="9334"/>
                  </a:lnTo>
                  <a:lnTo>
                    <a:pt x="2998" y="9427"/>
                  </a:lnTo>
                  <a:lnTo>
                    <a:pt x="3219" y="9520"/>
                  </a:lnTo>
                  <a:lnTo>
                    <a:pt x="3447" y="9596"/>
                  </a:lnTo>
                  <a:lnTo>
                    <a:pt x="3676" y="9664"/>
                  </a:lnTo>
                  <a:lnTo>
                    <a:pt x="3913" y="9715"/>
                  </a:lnTo>
                  <a:lnTo>
                    <a:pt x="4159" y="9757"/>
                  </a:lnTo>
                  <a:lnTo>
                    <a:pt x="4404" y="9791"/>
                  </a:lnTo>
                  <a:lnTo>
                    <a:pt x="4650" y="9808"/>
                  </a:lnTo>
                  <a:lnTo>
                    <a:pt x="4904" y="9817"/>
                  </a:lnTo>
                  <a:lnTo>
                    <a:pt x="5158" y="9808"/>
                  </a:lnTo>
                  <a:lnTo>
                    <a:pt x="5404" y="9791"/>
                  </a:lnTo>
                  <a:lnTo>
                    <a:pt x="5649" y="9757"/>
                  </a:lnTo>
                  <a:lnTo>
                    <a:pt x="5895" y="9715"/>
                  </a:lnTo>
                  <a:lnTo>
                    <a:pt x="6132" y="9664"/>
                  </a:lnTo>
                  <a:lnTo>
                    <a:pt x="6361" y="9596"/>
                  </a:lnTo>
                  <a:lnTo>
                    <a:pt x="6589" y="9520"/>
                  </a:lnTo>
                  <a:lnTo>
                    <a:pt x="6818" y="9427"/>
                  </a:lnTo>
                  <a:lnTo>
                    <a:pt x="7030" y="9334"/>
                  </a:lnTo>
                  <a:lnTo>
                    <a:pt x="7242" y="9224"/>
                  </a:lnTo>
                  <a:lnTo>
                    <a:pt x="7453" y="9105"/>
                  </a:lnTo>
                  <a:lnTo>
                    <a:pt x="7648" y="8978"/>
                  </a:lnTo>
                  <a:lnTo>
                    <a:pt x="7843" y="8843"/>
                  </a:lnTo>
                  <a:lnTo>
                    <a:pt x="8029" y="8690"/>
                  </a:lnTo>
                  <a:lnTo>
                    <a:pt x="8207" y="8538"/>
                  </a:lnTo>
                  <a:lnTo>
                    <a:pt x="8376" y="8377"/>
                  </a:lnTo>
                  <a:lnTo>
                    <a:pt x="8537" y="8207"/>
                  </a:lnTo>
                  <a:lnTo>
                    <a:pt x="8690" y="8030"/>
                  </a:lnTo>
                  <a:lnTo>
                    <a:pt x="8834" y="7843"/>
                  </a:lnTo>
                  <a:lnTo>
                    <a:pt x="8978" y="7648"/>
                  </a:lnTo>
                  <a:lnTo>
                    <a:pt x="9105" y="7454"/>
                  </a:lnTo>
                  <a:lnTo>
                    <a:pt x="9223" y="7250"/>
                  </a:lnTo>
                  <a:lnTo>
                    <a:pt x="9325" y="7039"/>
                  </a:lnTo>
                  <a:lnTo>
                    <a:pt x="9427" y="6818"/>
                  </a:lnTo>
                  <a:lnTo>
                    <a:pt x="9511" y="6598"/>
                  </a:lnTo>
                  <a:lnTo>
                    <a:pt x="9588" y="6370"/>
                  </a:lnTo>
                  <a:lnTo>
                    <a:pt x="9655" y="6132"/>
                  </a:lnTo>
                  <a:lnTo>
                    <a:pt x="9715" y="5895"/>
                  </a:lnTo>
                  <a:lnTo>
                    <a:pt x="9757" y="5658"/>
                  </a:lnTo>
                  <a:lnTo>
                    <a:pt x="9782" y="5413"/>
                  </a:lnTo>
                  <a:lnTo>
                    <a:pt x="9808" y="5158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2" y="4405"/>
                  </a:lnTo>
                  <a:lnTo>
                    <a:pt x="9757" y="4159"/>
                  </a:lnTo>
                  <a:lnTo>
                    <a:pt x="9715" y="3922"/>
                  </a:lnTo>
                  <a:lnTo>
                    <a:pt x="9655" y="3685"/>
                  </a:lnTo>
                  <a:lnTo>
                    <a:pt x="9588" y="3448"/>
                  </a:lnTo>
                  <a:lnTo>
                    <a:pt x="9511" y="3219"/>
                  </a:lnTo>
                  <a:lnTo>
                    <a:pt x="9427" y="2999"/>
                  </a:lnTo>
                  <a:lnTo>
                    <a:pt x="9325" y="2779"/>
                  </a:lnTo>
                  <a:lnTo>
                    <a:pt x="9223" y="2567"/>
                  </a:lnTo>
                  <a:lnTo>
                    <a:pt x="9105" y="2364"/>
                  </a:lnTo>
                  <a:lnTo>
                    <a:pt x="8978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7" y="1610"/>
                  </a:lnTo>
                  <a:lnTo>
                    <a:pt x="8376" y="1440"/>
                  </a:lnTo>
                  <a:lnTo>
                    <a:pt x="8207" y="1279"/>
                  </a:lnTo>
                  <a:lnTo>
                    <a:pt x="8029" y="1119"/>
                  </a:lnTo>
                  <a:lnTo>
                    <a:pt x="7843" y="975"/>
                  </a:lnTo>
                  <a:lnTo>
                    <a:pt x="7648" y="839"/>
                  </a:lnTo>
                  <a:lnTo>
                    <a:pt x="7453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8" y="390"/>
                  </a:lnTo>
                  <a:lnTo>
                    <a:pt x="6589" y="297"/>
                  </a:lnTo>
                  <a:lnTo>
                    <a:pt x="6361" y="221"/>
                  </a:lnTo>
                  <a:lnTo>
                    <a:pt x="6132" y="153"/>
                  </a:lnTo>
                  <a:lnTo>
                    <a:pt x="5895" y="102"/>
                  </a:lnTo>
                  <a:lnTo>
                    <a:pt x="5649" y="60"/>
                  </a:lnTo>
                  <a:lnTo>
                    <a:pt x="5404" y="26"/>
                  </a:lnTo>
                  <a:lnTo>
                    <a:pt x="5158" y="9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6;p16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fill="none" extrusionOk="0">
                  <a:moveTo>
                    <a:pt x="9808" y="4904"/>
                  </a:moveTo>
                  <a:lnTo>
                    <a:pt x="9808" y="4904"/>
                  </a:lnTo>
                  <a:lnTo>
                    <a:pt x="9808" y="5158"/>
                  </a:lnTo>
                  <a:lnTo>
                    <a:pt x="9782" y="5413"/>
                  </a:lnTo>
                  <a:lnTo>
                    <a:pt x="9757" y="5658"/>
                  </a:lnTo>
                  <a:lnTo>
                    <a:pt x="9715" y="5895"/>
                  </a:lnTo>
                  <a:lnTo>
                    <a:pt x="9655" y="6132"/>
                  </a:lnTo>
                  <a:lnTo>
                    <a:pt x="9588" y="6370"/>
                  </a:lnTo>
                  <a:lnTo>
                    <a:pt x="9511" y="6598"/>
                  </a:lnTo>
                  <a:lnTo>
                    <a:pt x="9427" y="6818"/>
                  </a:lnTo>
                  <a:lnTo>
                    <a:pt x="9325" y="7039"/>
                  </a:lnTo>
                  <a:lnTo>
                    <a:pt x="9223" y="7250"/>
                  </a:lnTo>
                  <a:lnTo>
                    <a:pt x="9105" y="7454"/>
                  </a:lnTo>
                  <a:lnTo>
                    <a:pt x="8978" y="7648"/>
                  </a:lnTo>
                  <a:lnTo>
                    <a:pt x="8834" y="7843"/>
                  </a:lnTo>
                  <a:lnTo>
                    <a:pt x="8690" y="8030"/>
                  </a:lnTo>
                  <a:lnTo>
                    <a:pt x="8537" y="8207"/>
                  </a:lnTo>
                  <a:lnTo>
                    <a:pt x="8376" y="8377"/>
                  </a:lnTo>
                  <a:lnTo>
                    <a:pt x="8207" y="8538"/>
                  </a:lnTo>
                  <a:lnTo>
                    <a:pt x="8029" y="8690"/>
                  </a:lnTo>
                  <a:lnTo>
                    <a:pt x="7843" y="8843"/>
                  </a:lnTo>
                  <a:lnTo>
                    <a:pt x="7648" y="8978"/>
                  </a:lnTo>
                  <a:lnTo>
                    <a:pt x="7453" y="9105"/>
                  </a:lnTo>
                  <a:lnTo>
                    <a:pt x="7242" y="9224"/>
                  </a:lnTo>
                  <a:lnTo>
                    <a:pt x="7030" y="9334"/>
                  </a:lnTo>
                  <a:lnTo>
                    <a:pt x="6818" y="9427"/>
                  </a:lnTo>
                  <a:lnTo>
                    <a:pt x="6589" y="9520"/>
                  </a:lnTo>
                  <a:lnTo>
                    <a:pt x="6361" y="9596"/>
                  </a:lnTo>
                  <a:lnTo>
                    <a:pt x="6132" y="9664"/>
                  </a:lnTo>
                  <a:lnTo>
                    <a:pt x="5895" y="9715"/>
                  </a:lnTo>
                  <a:lnTo>
                    <a:pt x="5649" y="9757"/>
                  </a:lnTo>
                  <a:lnTo>
                    <a:pt x="5404" y="9791"/>
                  </a:lnTo>
                  <a:lnTo>
                    <a:pt x="5158" y="9808"/>
                  </a:lnTo>
                  <a:lnTo>
                    <a:pt x="4904" y="9817"/>
                  </a:lnTo>
                  <a:lnTo>
                    <a:pt x="4904" y="9817"/>
                  </a:lnTo>
                  <a:lnTo>
                    <a:pt x="4650" y="9808"/>
                  </a:lnTo>
                  <a:lnTo>
                    <a:pt x="4404" y="9791"/>
                  </a:lnTo>
                  <a:lnTo>
                    <a:pt x="4159" y="9757"/>
                  </a:lnTo>
                  <a:lnTo>
                    <a:pt x="3913" y="9715"/>
                  </a:lnTo>
                  <a:lnTo>
                    <a:pt x="3676" y="9664"/>
                  </a:lnTo>
                  <a:lnTo>
                    <a:pt x="3447" y="9596"/>
                  </a:lnTo>
                  <a:lnTo>
                    <a:pt x="3219" y="9520"/>
                  </a:lnTo>
                  <a:lnTo>
                    <a:pt x="2998" y="9427"/>
                  </a:lnTo>
                  <a:lnTo>
                    <a:pt x="2778" y="9334"/>
                  </a:lnTo>
                  <a:lnTo>
                    <a:pt x="2566" y="9224"/>
                  </a:lnTo>
                  <a:lnTo>
                    <a:pt x="2363" y="9105"/>
                  </a:lnTo>
                  <a:lnTo>
                    <a:pt x="2160" y="8978"/>
                  </a:lnTo>
                  <a:lnTo>
                    <a:pt x="1974" y="8843"/>
                  </a:lnTo>
                  <a:lnTo>
                    <a:pt x="1787" y="8690"/>
                  </a:lnTo>
                  <a:lnTo>
                    <a:pt x="1609" y="8538"/>
                  </a:lnTo>
                  <a:lnTo>
                    <a:pt x="1440" y="8377"/>
                  </a:lnTo>
                  <a:lnTo>
                    <a:pt x="1271" y="8207"/>
                  </a:lnTo>
                  <a:lnTo>
                    <a:pt x="1118" y="8030"/>
                  </a:lnTo>
                  <a:lnTo>
                    <a:pt x="974" y="7843"/>
                  </a:lnTo>
                  <a:lnTo>
                    <a:pt x="839" y="7648"/>
                  </a:lnTo>
                  <a:lnTo>
                    <a:pt x="712" y="7454"/>
                  </a:lnTo>
                  <a:lnTo>
                    <a:pt x="593" y="7250"/>
                  </a:lnTo>
                  <a:lnTo>
                    <a:pt x="483" y="7039"/>
                  </a:lnTo>
                  <a:lnTo>
                    <a:pt x="381" y="6818"/>
                  </a:lnTo>
                  <a:lnTo>
                    <a:pt x="297" y="6598"/>
                  </a:lnTo>
                  <a:lnTo>
                    <a:pt x="220" y="6370"/>
                  </a:lnTo>
                  <a:lnTo>
                    <a:pt x="153" y="6132"/>
                  </a:lnTo>
                  <a:lnTo>
                    <a:pt x="102" y="5895"/>
                  </a:lnTo>
                  <a:lnTo>
                    <a:pt x="60" y="5658"/>
                  </a:lnTo>
                  <a:lnTo>
                    <a:pt x="26" y="5413"/>
                  </a:lnTo>
                  <a:lnTo>
                    <a:pt x="9" y="5158"/>
                  </a:lnTo>
                  <a:lnTo>
                    <a:pt x="0" y="4904"/>
                  </a:lnTo>
                  <a:lnTo>
                    <a:pt x="0" y="4904"/>
                  </a:lnTo>
                  <a:lnTo>
                    <a:pt x="9" y="4659"/>
                  </a:lnTo>
                  <a:lnTo>
                    <a:pt x="26" y="4405"/>
                  </a:lnTo>
                  <a:lnTo>
                    <a:pt x="60" y="4159"/>
                  </a:lnTo>
                  <a:lnTo>
                    <a:pt x="102" y="3922"/>
                  </a:lnTo>
                  <a:lnTo>
                    <a:pt x="153" y="3685"/>
                  </a:lnTo>
                  <a:lnTo>
                    <a:pt x="220" y="3448"/>
                  </a:lnTo>
                  <a:lnTo>
                    <a:pt x="297" y="3219"/>
                  </a:lnTo>
                  <a:lnTo>
                    <a:pt x="381" y="2999"/>
                  </a:lnTo>
                  <a:lnTo>
                    <a:pt x="483" y="2779"/>
                  </a:lnTo>
                  <a:lnTo>
                    <a:pt x="593" y="2567"/>
                  </a:lnTo>
                  <a:lnTo>
                    <a:pt x="712" y="2364"/>
                  </a:lnTo>
                  <a:lnTo>
                    <a:pt x="839" y="2169"/>
                  </a:lnTo>
                  <a:lnTo>
                    <a:pt x="974" y="1974"/>
                  </a:lnTo>
                  <a:lnTo>
                    <a:pt x="1118" y="1788"/>
                  </a:lnTo>
                  <a:lnTo>
                    <a:pt x="1271" y="1610"/>
                  </a:lnTo>
                  <a:lnTo>
                    <a:pt x="1440" y="1440"/>
                  </a:lnTo>
                  <a:lnTo>
                    <a:pt x="1609" y="1279"/>
                  </a:lnTo>
                  <a:lnTo>
                    <a:pt x="1787" y="1119"/>
                  </a:lnTo>
                  <a:lnTo>
                    <a:pt x="1974" y="975"/>
                  </a:lnTo>
                  <a:lnTo>
                    <a:pt x="2160" y="839"/>
                  </a:lnTo>
                  <a:lnTo>
                    <a:pt x="2363" y="712"/>
                  </a:lnTo>
                  <a:lnTo>
                    <a:pt x="2566" y="593"/>
                  </a:lnTo>
                  <a:lnTo>
                    <a:pt x="2778" y="483"/>
                  </a:lnTo>
                  <a:lnTo>
                    <a:pt x="2998" y="390"/>
                  </a:lnTo>
                  <a:lnTo>
                    <a:pt x="3219" y="297"/>
                  </a:lnTo>
                  <a:lnTo>
                    <a:pt x="3447" y="221"/>
                  </a:lnTo>
                  <a:lnTo>
                    <a:pt x="3676" y="153"/>
                  </a:lnTo>
                  <a:lnTo>
                    <a:pt x="3913" y="102"/>
                  </a:lnTo>
                  <a:lnTo>
                    <a:pt x="4159" y="60"/>
                  </a:lnTo>
                  <a:lnTo>
                    <a:pt x="4404" y="26"/>
                  </a:lnTo>
                  <a:lnTo>
                    <a:pt x="4650" y="9"/>
                  </a:lnTo>
                  <a:lnTo>
                    <a:pt x="4904" y="1"/>
                  </a:lnTo>
                  <a:lnTo>
                    <a:pt x="4904" y="1"/>
                  </a:lnTo>
                  <a:lnTo>
                    <a:pt x="5158" y="9"/>
                  </a:lnTo>
                  <a:lnTo>
                    <a:pt x="5404" y="26"/>
                  </a:lnTo>
                  <a:lnTo>
                    <a:pt x="5649" y="60"/>
                  </a:lnTo>
                  <a:lnTo>
                    <a:pt x="5895" y="102"/>
                  </a:lnTo>
                  <a:lnTo>
                    <a:pt x="6132" y="153"/>
                  </a:lnTo>
                  <a:lnTo>
                    <a:pt x="6361" y="221"/>
                  </a:lnTo>
                  <a:lnTo>
                    <a:pt x="6589" y="297"/>
                  </a:lnTo>
                  <a:lnTo>
                    <a:pt x="6818" y="390"/>
                  </a:lnTo>
                  <a:lnTo>
                    <a:pt x="7030" y="483"/>
                  </a:lnTo>
                  <a:lnTo>
                    <a:pt x="7242" y="593"/>
                  </a:lnTo>
                  <a:lnTo>
                    <a:pt x="7453" y="712"/>
                  </a:lnTo>
                  <a:lnTo>
                    <a:pt x="7648" y="839"/>
                  </a:lnTo>
                  <a:lnTo>
                    <a:pt x="7843" y="975"/>
                  </a:lnTo>
                  <a:lnTo>
                    <a:pt x="8029" y="1119"/>
                  </a:lnTo>
                  <a:lnTo>
                    <a:pt x="8207" y="1279"/>
                  </a:lnTo>
                  <a:lnTo>
                    <a:pt x="8376" y="1440"/>
                  </a:lnTo>
                  <a:lnTo>
                    <a:pt x="8537" y="1610"/>
                  </a:lnTo>
                  <a:lnTo>
                    <a:pt x="8690" y="1788"/>
                  </a:lnTo>
                  <a:lnTo>
                    <a:pt x="8834" y="1974"/>
                  </a:lnTo>
                  <a:lnTo>
                    <a:pt x="8978" y="2169"/>
                  </a:lnTo>
                  <a:lnTo>
                    <a:pt x="9105" y="2364"/>
                  </a:lnTo>
                  <a:lnTo>
                    <a:pt x="9223" y="2567"/>
                  </a:lnTo>
                  <a:lnTo>
                    <a:pt x="9325" y="2779"/>
                  </a:lnTo>
                  <a:lnTo>
                    <a:pt x="9427" y="2999"/>
                  </a:lnTo>
                  <a:lnTo>
                    <a:pt x="9511" y="3219"/>
                  </a:lnTo>
                  <a:lnTo>
                    <a:pt x="9588" y="3448"/>
                  </a:lnTo>
                  <a:lnTo>
                    <a:pt x="9655" y="3685"/>
                  </a:lnTo>
                  <a:lnTo>
                    <a:pt x="9715" y="3922"/>
                  </a:lnTo>
                  <a:lnTo>
                    <a:pt x="9757" y="4159"/>
                  </a:lnTo>
                  <a:lnTo>
                    <a:pt x="9782" y="4405"/>
                  </a:lnTo>
                  <a:lnTo>
                    <a:pt x="9808" y="4659"/>
                  </a:lnTo>
                  <a:lnTo>
                    <a:pt x="9808" y="4904"/>
                  </a:lnTo>
                  <a:lnTo>
                    <a:pt x="9808" y="490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7;p16"/>
            <p:cNvSpPr/>
            <p:nvPr/>
          </p:nvSpPr>
          <p:spPr>
            <a:xfrm>
              <a:off x="3114550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8;p16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extrusionOk="0">
                  <a:moveTo>
                    <a:pt x="475" y="0"/>
                  </a:move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9;p16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fill="none" extrusionOk="0">
                  <a:moveTo>
                    <a:pt x="526" y="2880"/>
                  </a:move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26" y="288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80;p16"/>
            <p:cNvSpPr/>
            <p:nvPr/>
          </p:nvSpPr>
          <p:spPr>
            <a:xfrm>
              <a:off x="2991975" y="-49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81;p16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82;p16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355" y="0"/>
                  </a:moveTo>
                  <a:lnTo>
                    <a:pt x="525" y="0"/>
                  </a:lnTo>
                  <a:lnTo>
                    <a:pt x="525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5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235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83;p16"/>
            <p:cNvSpPr/>
            <p:nvPr/>
          </p:nvSpPr>
          <p:spPr>
            <a:xfrm>
              <a:off x="3204750" y="-35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84;p16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extrusionOk="0">
                  <a:moveTo>
                    <a:pt x="475" y="1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85;p16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fill="none" extrusionOk="0">
                  <a:moveTo>
                    <a:pt x="526" y="1"/>
                  </a:move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26" y="2880"/>
                  </a:lnTo>
                  <a:lnTo>
                    <a:pt x="526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26" y="1"/>
                  </a:lnTo>
                  <a:lnTo>
                    <a:pt x="526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6;p16"/>
            <p:cNvSpPr/>
            <p:nvPr/>
          </p:nvSpPr>
          <p:spPr>
            <a:xfrm>
              <a:off x="2991975" y="-18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7;p16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4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8;p16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880" y="525"/>
                  </a:move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74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534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9;p16"/>
            <p:cNvSpPr/>
            <p:nvPr/>
          </p:nvSpPr>
          <p:spPr>
            <a:xfrm>
              <a:off x="2838025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90;p16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813" y="0"/>
                  </a:move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91;p16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526" y="2346"/>
                  </a:move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526" y="234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92;p16"/>
            <p:cNvSpPr/>
            <p:nvPr/>
          </p:nvSpPr>
          <p:spPr>
            <a:xfrm>
              <a:off x="3110100" y="-44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93;p16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526" y="0"/>
                  </a:move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94;p16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899" y="153"/>
                  </a:move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95;p16"/>
            <p:cNvSpPr/>
            <p:nvPr/>
          </p:nvSpPr>
          <p:spPr>
            <a:xfrm>
              <a:off x="3119425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6;p16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1821" y="0"/>
                  </a:move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7;p16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153"/>
                  </a:moveTo>
                  <a:lnTo>
                    <a:pt x="161" y="1448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448" y="15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8;p16"/>
            <p:cNvSpPr/>
            <p:nvPr/>
          </p:nvSpPr>
          <p:spPr>
            <a:xfrm>
              <a:off x="2864500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9;p16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534" y="0"/>
                  </a:move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300;p16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2194"/>
                  </a:move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301;p16"/>
            <p:cNvSpPr/>
            <p:nvPr/>
          </p:nvSpPr>
          <p:spPr>
            <a:xfrm>
              <a:off x="2864500" y="-44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302;p16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1"/>
                  </a:move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303;p16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331" y="2702"/>
                  </a:move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31" y="270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304;p16"/>
            <p:cNvSpPr/>
            <p:nvPr/>
          </p:nvSpPr>
          <p:spPr>
            <a:xfrm>
              <a:off x="3051025" y="-4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305;p16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534" y="1"/>
                  </a:move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6;p16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423" y="737"/>
                  </a:moveTo>
                  <a:lnTo>
                    <a:pt x="737" y="43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34" y="1"/>
                  </a:ln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2423" y="7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7;p16"/>
            <p:cNvSpPr/>
            <p:nvPr/>
          </p:nvSpPr>
          <p:spPr>
            <a:xfrm>
              <a:off x="3193525" y="-26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8;p16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0"/>
                  </a:move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9;p16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1432" y="34"/>
                  </a:move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lnTo>
                    <a:pt x="1229" y="0"/>
                  </a:ln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432" y="3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10;p16"/>
            <p:cNvSpPr/>
            <p:nvPr/>
          </p:nvSpPr>
          <p:spPr>
            <a:xfrm>
              <a:off x="2932900" y="-19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11;p16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extrusionOk="0">
                  <a:moveTo>
                    <a:pt x="525" y="0"/>
                  </a:move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12;p16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fill="none" extrusionOk="0">
                  <a:moveTo>
                    <a:pt x="331" y="1025"/>
                  </a:moveTo>
                  <a:lnTo>
                    <a:pt x="2008" y="1719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331" y="102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13;p16"/>
            <p:cNvSpPr/>
            <p:nvPr/>
          </p:nvSpPr>
          <p:spPr>
            <a:xfrm>
              <a:off x="2790600" y="-40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14;p16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8" y="1"/>
                  </a:move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15;p16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42" y="1423"/>
                  </a:move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lnTo>
                    <a:pt x="2168" y="1"/>
                  </a:ln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42" y="142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6;p16"/>
            <p:cNvSpPr/>
            <p:nvPr/>
          </p:nvSpPr>
          <p:spPr>
            <a:xfrm>
              <a:off x="3134250" y="-39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7;p16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extrusionOk="0">
                  <a:moveTo>
                    <a:pt x="534" y="0"/>
                  </a:move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8;p16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fill="none" extrusionOk="0">
                  <a:moveTo>
                    <a:pt x="1017" y="331"/>
                  </a:move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9;p16"/>
            <p:cNvSpPr/>
            <p:nvPr/>
          </p:nvSpPr>
          <p:spPr>
            <a:xfrm>
              <a:off x="3067975" y="-188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20;p16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9" y="1"/>
                  </a:move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21;p16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703" y="331"/>
                  </a:move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lnTo>
                    <a:pt x="2169" y="1"/>
                  </a:ln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703" y="33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22;p16"/>
            <p:cNvSpPr/>
            <p:nvPr/>
          </p:nvSpPr>
          <p:spPr>
            <a:xfrm>
              <a:off x="2849675" y="-27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23;p16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483" y="1"/>
                  </a:move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24;p16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738" y="2414"/>
                  </a:move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25;p16"/>
            <p:cNvSpPr/>
            <p:nvPr/>
          </p:nvSpPr>
          <p:spPr>
            <a:xfrm>
              <a:off x="2915950" y="-48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" name="Google Shape;242;p16"/>
          <p:cNvGrpSpPr/>
          <p:nvPr/>
        </p:nvGrpSpPr>
        <p:grpSpPr>
          <a:xfrm>
            <a:off x="4685250" y="3267219"/>
            <a:ext cx="549483" cy="501844"/>
            <a:chOff x="2138250" y="-544500"/>
            <a:chExt cx="451875" cy="412700"/>
          </a:xfrm>
        </p:grpSpPr>
        <p:sp>
          <p:nvSpPr>
            <p:cNvPr id="237" name="Google Shape;243;p16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44;p16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fill="none" extrusionOk="0">
                  <a:moveTo>
                    <a:pt x="542" y="2499"/>
                  </a:moveTo>
                  <a:lnTo>
                    <a:pt x="551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42" y="249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45;p16"/>
            <p:cNvSpPr/>
            <p:nvPr/>
          </p:nvSpPr>
          <p:spPr>
            <a:xfrm>
              <a:off x="2408425" y="-48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6;p16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extrusionOk="0">
                  <a:moveTo>
                    <a:pt x="1957" y="1"/>
                  </a:move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7;p16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fill="none" extrusionOk="0">
                  <a:moveTo>
                    <a:pt x="1965" y="1"/>
                  </a:moveTo>
                  <a:lnTo>
                    <a:pt x="1965" y="1"/>
                  </a:lnTo>
                  <a:lnTo>
                    <a:pt x="1957" y="1"/>
                  </a:lnTo>
                  <a:lnTo>
                    <a:pt x="525" y="9"/>
                  </a:ln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lnTo>
                    <a:pt x="1965" y="1"/>
                  </a:lnTo>
                  <a:lnTo>
                    <a:pt x="1965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8;p16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extrusionOk="0">
                  <a:moveTo>
                    <a:pt x="1534" y="1"/>
                  </a:move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9;p16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fill="none" extrusionOk="0">
                  <a:moveTo>
                    <a:pt x="534" y="2076"/>
                  </a:move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534" y="207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50;p16"/>
            <p:cNvSpPr/>
            <p:nvPr/>
          </p:nvSpPr>
          <p:spPr>
            <a:xfrm>
              <a:off x="2501800" y="-44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51;p16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extrusionOk="0">
                  <a:moveTo>
                    <a:pt x="526" y="0"/>
                  </a:move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52;p16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fill="none" extrusionOk="0">
                  <a:moveTo>
                    <a:pt x="1178" y="1915"/>
                  </a:move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53;p16"/>
            <p:cNvSpPr/>
            <p:nvPr/>
          </p:nvSpPr>
          <p:spPr>
            <a:xfrm>
              <a:off x="2306575" y="-446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54;p16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extrusionOk="0">
                  <a:moveTo>
                    <a:pt x="1067" y="0"/>
                  </a:move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55;p16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fill="none" extrusionOk="0">
                  <a:moveTo>
                    <a:pt x="339" y="2346"/>
                  </a:move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lnTo>
                    <a:pt x="1067" y="0"/>
                  </a:ln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339" y="23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6;p16"/>
            <p:cNvSpPr/>
            <p:nvPr/>
          </p:nvSpPr>
          <p:spPr>
            <a:xfrm>
              <a:off x="2454150" y="-47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7;p16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extrusionOk="0">
                  <a:moveTo>
                    <a:pt x="517" y="0"/>
                  </a:move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8;p16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fill="none" extrusionOk="0">
                  <a:moveTo>
                    <a:pt x="2058" y="576"/>
                  </a:moveTo>
                  <a:lnTo>
                    <a:pt x="728" y="43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lnTo>
                    <a:pt x="517" y="0"/>
                  </a:ln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2058" y="57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9;p16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extrusionOk="0">
                  <a:moveTo>
                    <a:pt x="525" y="0"/>
                  </a:move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60;p16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fill="none" extrusionOk="0">
                  <a:moveTo>
                    <a:pt x="339" y="1016"/>
                  </a:moveTo>
                  <a:lnTo>
                    <a:pt x="1660" y="1558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lnTo>
                    <a:pt x="525" y="0"/>
                  </a:ln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339" y="101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61;p16"/>
            <p:cNvSpPr/>
            <p:nvPr/>
          </p:nvSpPr>
          <p:spPr>
            <a:xfrm>
              <a:off x="2249825" y="-41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62;p16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extrusionOk="0">
                  <a:moveTo>
                    <a:pt x="1796" y="0"/>
                  </a:move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63;p16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fill="none" extrusionOk="0">
                  <a:moveTo>
                    <a:pt x="43" y="1296"/>
                  </a:move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34" y="1618"/>
                  </a:lnTo>
                  <a:lnTo>
                    <a:pt x="534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lnTo>
                    <a:pt x="1796" y="0"/>
                  </a:ln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43" y="12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64;p16"/>
            <p:cNvSpPr/>
            <p:nvPr/>
          </p:nvSpPr>
          <p:spPr>
            <a:xfrm>
              <a:off x="2518525" y="-41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65;p16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extrusionOk="0">
                  <a:moveTo>
                    <a:pt x="483" y="1"/>
                  </a:move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6;p16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fill="none" extrusionOk="0">
                  <a:moveTo>
                    <a:pt x="601" y="2059"/>
                  </a:move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7;p16"/>
            <p:cNvSpPr/>
            <p:nvPr/>
          </p:nvSpPr>
          <p:spPr>
            <a:xfrm>
              <a:off x="2346175" y="-47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8;p16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extrusionOk="0">
                  <a:moveTo>
                    <a:pt x="3456" y="0"/>
                  </a:move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9;p16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fill="none" extrusionOk="0">
                  <a:moveTo>
                    <a:pt x="3642" y="0"/>
                  </a:moveTo>
                  <a:lnTo>
                    <a:pt x="3642" y="0"/>
                  </a:lnTo>
                  <a:lnTo>
                    <a:pt x="3608" y="0"/>
                  </a:lnTo>
                  <a:lnTo>
                    <a:pt x="3608" y="0"/>
                  </a:lnTo>
                  <a:lnTo>
                    <a:pt x="3456" y="0"/>
                  </a:ln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661" y="2330"/>
                  </a:lnTo>
                  <a:lnTo>
                    <a:pt x="661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lnTo>
                    <a:pt x="3642" y="0"/>
                  </a:lnTo>
                  <a:lnTo>
                    <a:pt x="364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70;p16"/>
            <p:cNvSpPr/>
            <p:nvPr/>
          </p:nvSpPr>
          <p:spPr>
            <a:xfrm>
              <a:off x="2409700" y="-46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71;p16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extrusionOk="0">
                  <a:moveTo>
                    <a:pt x="7758" y="0"/>
                  </a:move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72;p16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fill="none" extrusionOk="0">
                  <a:moveTo>
                    <a:pt x="14974" y="3210"/>
                  </a:move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lnTo>
                    <a:pt x="7877" y="0"/>
                  </a:lnTo>
                  <a:lnTo>
                    <a:pt x="7877" y="0"/>
                  </a:lnTo>
                  <a:lnTo>
                    <a:pt x="7758" y="0"/>
                  </a:ln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974" y="32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73;p16"/>
            <p:cNvSpPr/>
            <p:nvPr/>
          </p:nvSpPr>
          <p:spPr>
            <a:xfrm>
              <a:off x="2512600" y="-298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" name="Google Shape;376;p16"/>
          <p:cNvGrpSpPr/>
          <p:nvPr/>
        </p:nvGrpSpPr>
        <p:grpSpPr>
          <a:xfrm>
            <a:off x="7457583" y="2719998"/>
            <a:ext cx="549482" cy="549205"/>
            <a:chOff x="4495900" y="-563975"/>
            <a:chExt cx="451875" cy="451650"/>
          </a:xfrm>
        </p:grpSpPr>
        <p:sp>
          <p:nvSpPr>
            <p:cNvPr id="321" name="Google Shape;377;p16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84" y="1"/>
                  </a:move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78;p16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6" y="483"/>
                  </a:move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lnTo>
                    <a:pt x="1584" y="1"/>
                  </a:ln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236" y="48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79;p16"/>
            <p:cNvSpPr/>
            <p:nvPr/>
          </p:nvSpPr>
          <p:spPr>
            <a:xfrm>
              <a:off x="4738125" y="-20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80;p16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81;p16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82;p16"/>
            <p:cNvSpPr/>
            <p:nvPr/>
          </p:nvSpPr>
          <p:spPr>
            <a:xfrm>
              <a:off x="460220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83;p16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84;p16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" name="Google Shape;385;p16"/>
            <p:cNvSpPr/>
            <p:nvPr/>
          </p:nvSpPr>
          <p:spPr>
            <a:xfrm>
              <a:off x="487385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86;p16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extrusionOk="0">
                  <a:moveTo>
                    <a:pt x="8911" y="0"/>
                  </a:move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87;p16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fill="none" extrusionOk="0">
                  <a:moveTo>
                    <a:pt x="17202" y="3693"/>
                  </a:move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lnTo>
                    <a:pt x="9038" y="0"/>
                  </a:lnTo>
                  <a:lnTo>
                    <a:pt x="9038" y="0"/>
                  </a:lnTo>
                  <a:lnTo>
                    <a:pt x="8911" y="0"/>
                  </a:ln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038" y="11256"/>
                  </a:lnTo>
                  <a:lnTo>
                    <a:pt x="9038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202" y="369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88;p16"/>
            <p:cNvSpPr/>
            <p:nvPr/>
          </p:nvSpPr>
          <p:spPr>
            <a:xfrm>
              <a:off x="4925950" y="-47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" name="Google Shape;4305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 lang="en-GB"/>
          </a:p>
        </p:txBody>
      </p:sp>
      <p:sp>
        <p:nvSpPr>
          <p:cNvPr id="4306" name="Google Shape;4306;p28"/>
          <p:cNvSpPr/>
          <p:nvPr/>
        </p:nvSpPr>
        <p:spPr>
          <a:xfrm>
            <a:off x="856585" y="1940701"/>
            <a:ext cx="1340700" cy="2791299"/>
          </a:xfrm>
          <a:prstGeom prst="rect">
            <a:avLst/>
          </a:prstGeom>
          <a:solidFill>
            <a:srgbClr val="F4603C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09" name="Google Shape;4309;p28"/>
          <p:cNvSpPr txBox="1"/>
          <p:nvPr/>
        </p:nvSpPr>
        <p:spPr>
          <a:xfrm>
            <a:off x="856585" y="3061176"/>
            <a:ext cx="13407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1.</a:t>
            </a:r>
            <a:endParaRPr sz="1800" b="1">
              <a:solidFill>
                <a:srgbClr val="000000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4310" name="Google Shape;4310;p28"/>
          <p:cNvSpPr txBox="1"/>
          <p:nvPr/>
        </p:nvSpPr>
        <p:spPr>
          <a:xfrm>
            <a:off x="856585" y="3265347"/>
            <a:ext cx="1340700" cy="111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Real time weather data provides valuable information to make real time decisions based on weather</a:t>
            </a:r>
            <a:endParaRPr lang="en-US" sz="105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311" name="Google Shape;4311;p28"/>
          <p:cNvSpPr txBox="1"/>
          <p:nvPr/>
        </p:nvSpPr>
        <p:spPr>
          <a:xfrm>
            <a:off x="856585" y="1306802"/>
            <a:ext cx="1340700" cy="48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Business Case</a:t>
            </a:r>
            <a:endParaRPr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grpSp>
        <p:nvGrpSpPr>
          <p:cNvPr id="4312" name="Google Shape;4312;p28"/>
          <p:cNvGrpSpPr/>
          <p:nvPr/>
        </p:nvGrpSpPr>
        <p:grpSpPr>
          <a:xfrm>
            <a:off x="1252210" y="2140605"/>
            <a:ext cx="549450" cy="549206"/>
            <a:chOff x="2766050" y="-563975"/>
            <a:chExt cx="451850" cy="451650"/>
          </a:xfrm>
        </p:grpSpPr>
        <p:sp>
          <p:nvSpPr>
            <p:cNvPr id="4313" name="Google Shape;4313;p28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extrusionOk="0">
                  <a:moveTo>
                    <a:pt x="4904" y="1"/>
                  </a:moveTo>
                  <a:lnTo>
                    <a:pt x="4650" y="9"/>
                  </a:lnTo>
                  <a:lnTo>
                    <a:pt x="4404" y="26"/>
                  </a:lnTo>
                  <a:lnTo>
                    <a:pt x="4159" y="60"/>
                  </a:lnTo>
                  <a:lnTo>
                    <a:pt x="3913" y="102"/>
                  </a:lnTo>
                  <a:lnTo>
                    <a:pt x="3676" y="153"/>
                  </a:lnTo>
                  <a:lnTo>
                    <a:pt x="3447" y="221"/>
                  </a:lnTo>
                  <a:lnTo>
                    <a:pt x="3219" y="297"/>
                  </a:lnTo>
                  <a:lnTo>
                    <a:pt x="2998" y="390"/>
                  </a:lnTo>
                  <a:lnTo>
                    <a:pt x="2778" y="483"/>
                  </a:lnTo>
                  <a:lnTo>
                    <a:pt x="2566" y="593"/>
                  </a:lnTo>
                  <a:lnTo>
                    <a:pt x="2363" y="712"/>
                  </a:lnTo>
                  <a:lnTo>
                    <a:pt x="2160" y="839"/>
                  </a:lnTo>
                  <a:lnTo>
                    <a:pt x="1974" y="975"/>
                  </a:lnTo>
                  <a:lnTo>
                    <a:pt x="1787" y="1119"/>
                  </a:lnTo>
                  <a:lnTo>
                    <a:pt x="1609" y="1279"/>
                  </a:lnTo>
                  <a:lnTo>
                    <a:pt x="1440" y="1440"/>
                  </a:lnTo>
                  <a:lnTo>
                    <a:pt x="1271" y="1610"/>
                  </a:lnTo>
                  <a:lnTo>
                    <a:pt x="1118" y="1788"/>
                  </a:lnTo>
                  <a:lnTo>
                    <a:pt x="974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3" y="2567"/>
                  </a:lnTo>
                  <a:lnTo>
                    <a:pt x="483" y="2779"/>
                  </a:lnTo>
                  <a:lnTo>
                    <a:pt x="381" y="2999"/>
                  </a:lnTo>
                  <a:lnTo>
                    <a:pt x="297" y="3219"/>
                  </a:lnTo>
                  <a:lnTo>
                    <a:pt x="220" y="3448"/>
                  </a:lnTo>
                  <a:lnTo>
                    <a:pt x="153" y="3685"/>
                  </a:lnTo>
                  <a:lnTo>
                    <a:pt x="102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0" y="4904"/>
                  </a:lnTo>
                  <a:lnTo>
                    <a:pt x="9" y="5158"/>
                  </a:lnTo>
                  <a:lnTo>
                    <a:pt x="26" y="5413"/>
                  </a:lnTo>
                  <a:lnTo>
                    <a:pt x="60" y="5658"/>
                  </a:lnTo>
                  <a:lnTo>
                    <a:pt x="102" y="5895"/>
                  </a:lnTo>
                  <a:lnTo>
                    <a:pt x="153" y="6132"/>
                  </a:lnTo>
                  <a:lnTo>
                    <a:pt x="220" y="6370"/>
                  </a:lnTo>
                  <a:lnTo>
                    <a:pt x="297" y="6598"/>
                  </a:lnTo>
                  <a:lnTo>
                    <a:pt x="381" y="6818"/>
                  </a:lnTo>
                  <a:lnTo>
                    <a:pt x="483" y="7039"/>
                  </a:lnTo>
                  <a:lnTo>
                    <a:pt x="593" y="7250"/>
                  </a:lnTo>
                  <a:lnTo>
                    <a:pt x="712" y="7454"/>
                  </a:lnTo>
                  <a:lnTo>
                    <a:pt x="839" y="7648"/>
                  </a:lnTo>
                  <a:lnTo>
                    <a:pt x="974" y="7843"/>
                  </a:lnTo>
                  <a:lnTo>
                    <a:pt x="1118" y="8030"/>
                  </a:lnTo>
                  <a:lnTo>
                    <a:pt x="1271" y="8207"/>
                  </a:lnTo>
                  <a:lnTo>
                    <a:pt x="1440" y="8377"/>
                  </a:lnTo>
                  <a:lnTo>
                    <a:pt x="1609" y="8538"/>
                  </a:lnTo>
                  <a:lnTo>
                    <a:pt x="1787" y="8690"/>
                  </a:lnTo>
                  <a:lnTo>
                    <a:pt x="1974" y="8843"/>
                  </a:lnTo>
                  <a:lnTo>
                    <a:pt x="2160" y="8978"/>
                  </a:lnTo>
                  <a:lnTo>
                    <a:pt x="2363" y="9105"/>
                  </a:lnTo>
                  <a:lnTo>
                    <a:pt x="2566" y="9224"/>
                  </a:lnTo>
                  <a:lnTo>
                    <a:pt x="2778" y="9334"/>
                  </a:lnTo>
                  <a:lnTo>
                    <a:pt x="2998" y="9427"/>
                  </a:lnTo>
                  <a:lnTo>
                    <a:pt x="3219" y="9520"/>
                  </a:lnTo>
                  <a:lnTo>
                    <a:pt x="3447" y="9596"/>
                  </a:lnTo>
                  <a:lnTo>
                    <a:pt x="3676" y="9664"/>
                  </a:lnTo>
                  <a:lnTo>
                    <a:pt x="3913" y="9715"/>
                  </a:lnTo>
                  <a:lnTo>
                    <a:pt x="4159" y="9757"/>
                  </a:lnTo>
                  <a:lnTo>
                    <a:pt x="4404" y="9791"/>
                  </a:lnTo>
                  <a:lnTo>
                    <a:pt x="4650" y="9808"/>
                  </a:lnTo>
                  <a:lnTo>
                    <a:pt x="4904" y="9817"/>
                  </a:lnTo>
                  <a:lnTo>
                    <a:pt x="5158" y="9808"/>
                  </a:lnTo>
                  <a:lnTo>
                    <a:pt x="5404" y="9791"/>
                  </a:lnTo>
                  <a:lnTo>
                    <a:pt x="5649" y="9757"/>
                  </a:lnTo>
                  <a:lnTo>
                    <a:pt x="5895" y="9715"/>
                  </a:lnTo>
                  <a:lnTo>
                    <a:pt x="6132" y="9664"/>
                  </a:lnTo>
                  <a:lnTo>
                    <a:pt x="6361" y="9596"/>
                  </a:lnTo>
                  <a:lnTo>
                    <a:pt x="6589" y="9520"/>
                  </a:lnTo>
                  <a:lnTo>
                    <a:pt x="6818" y="9427"/>
                  </a:lnTo>
                  <a:lnTo>
                    <a:pt x="7030" y="9334"/>
                  </a:lnTo>
                  <a:lnTo>
                    <a:pt x="7242" y="9224"/>
                  </a:lnTo>
                  <a:lnTo>
                    <a:pt x="7453" y="9105"/>
                  </a:lnTo>
                  <a:lnTo>
                    <a:pt x="7648" y="8978"/>
                  </a:lnTo>
                  <a:lnTo>
                    <a:pt x="7843" y="8843"/>
                  </a:lnTo>
                  <a:lnTo>
                    <a:pt x="8029" y="8690"/>
                  </a:lnTo>
                  <a:lnTo>
                    <a:pt x="8207" y="8538"/>
                  </a:lnTo>
                  <a:lnTo>
                    <a:pt x="8376" y="8377"/>
                  </a:lnTo>
                  <a:lnTo>
                    <a:pt x="8537" y="8207"/>
                  </a:lnTo>
                  <a:lnTo>
                    <a:pt x="8690" y="8030"/>
                  </a:lnTo>
                  <a:lnTo>
                    <a:pt x="8834" y="7843"/>
                  </a:lnTo>
                  <a:lnTo>
                    <a:pt x="8978" y="7648"/>
                  </a:lnTo>
                  <a:lnTo>
                    <a:pt x="9105" y="7454"/>
                  </a:lnTo>
                  <a:lnTo>
                    <a:pt x="9223" y="7250"/>
                  </a:lnTo>
                  <a:lnTo>
                    <a:pt x="9325" y="7039"/>
                  </a:lnTo>
                  <a:lnTo>
                    <a:pt x="9427" y="6818"/>
                  </a:lnTo>
                  <a:lnTo>
                    <a:pt x="9511" y="6598"/>
                  </a:lnTo>
                  <a:lnTo>
                    <a:pt x="9588" y="6370"/>
                  </a:lnTo>
                  <a:lnTo>
                    <a:pt x="9655" y="6132"/>
                  </a:lnTo>
                  <a:lnTo>
                    <a:pt x="9715" y="5895"/>
                  </a:lnTo>
                  <a:lnTo>
                    <a:pt x="9757" y="5658"/>
                  </a:lnTo>
                  <a:lnTo>
                    <a:pt x="9782" y="5413"/>
                  </a:lnTo>
                  <a:lnTo>
                    <a:pt x="9808" y="5158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2" y="4405"/>
                  </a:lnTo>
                  <a:lnTo>
                    <a:pt x="9757" y="4159"/>
                  </a:lnTo>
                  <a:lnTo>
                    <a:pt x="9715" y="3922"/>
                  </a:lnTo>
                  <a:lnTo>
                    <a:pt x="9655" y="3685"/>
                  </a:lnTo>
                  <a:lnTo>
                    <a:pt x="9588" y="3448"/>
                  </a:lnTo>
                  <a:lnTo>
                    <a:pt x="9511" y="3219"/>
                  </a:lnTo>
                  <a:lnTo>
                    <a:pt x="9427" y="2999"/>
                  </a:lnTo>
                  <a:lnTo>
                    <a:pt x="9325" y="2779"/>
                  </a:lnTo>
                  <a:lnTo>
                    <a:pt x="9223" y="2567"/>
                  </a:lnTo>
                  <a:lnTo>
                    <a:pt x="9105" y="2364"/>
                  </a:lnTo>
                  <a:lnTo>
                    <a:pt x="8978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7" y="1610"/>
                  </a:lnTo>
                  <a:lnTo>
                    <a:pt x="8376" y="1440"/>
                  </a:lnTo>
                  <a:lnTo>
                    <a:pt x="8207" y="1279"/>
                  </a:lnTo>
                  <a:lnTo>
                    <a:pt x="8029" y="1119"/>
                  </a:lnTo>
                  <a:lnTo>
                    <a:pt x="7843" y="975"/>
                  </a:lnTo>
                  <a:lnTo>
                    <a:pt x="7648" y="839"/>
                  </a:lnTo>
                  <a:lnTo>
                    <a:pt x="7453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8" y="390"/>
                  </a:lnTo>
                  <a:lnTo>
                    <a:pt x="6589" y="297"/>
                  </a:lnTo>
                  <a:lnTo>
                    <a:pt x="6361" y="221"/>
                  </a:lnTo>
                  <a:lnTo>
                    <a:pt x="6132" y="153"/>
                  </a:lnTo>
                  <a:lnTo>
                    <a:pt x="5895" y="102"/>
                  </a:lnTo>
                  <a:lnTo>
                    <a:pt x="5649" y="60"/>
                  </a:lnTo>
                  <a:lnTo>
                    <a:pt x="5404" y="26"/>
                  </a:lnTo>
                  <a:lnTo>
                    <a:pt x="5158" y="9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4" name="Google Shape;4314;p28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fill="none" extrusionOk="0">
                  <a:moveTo>
                    <a:pt x="9808" y="4904"/>
                  </a:moveTo>
                  <a:lnTo>
                    <a:pt x="9808" y="4904"/>
                  </a:lnTo>
                  <a:lnTo>
                    <a:pt x="9808" y="5158"/>
                  </a:lnTo>
                  <a:lnTo>
                    <a:pt x="9782" y="5413"/>
                  </a:lnTo>
                  <a:lnTo>
                    <a:pt x="9757" y="5658"/>
                  </a:lnTo>
                  <a:lnTo>
                    <a:pt x="9715" y="5895"/>
                  </a:lnTo>
                  <a:lnTo>
                    <a:pt x="9655" y="6132"/>
                  </a:lnTo>
                  <a:lnTo>
                    <a:pt x="9588" y="6370"/>
                  </a:lnTo>
                  <a:lnTo>
                    <a:pt x="9511" y="6598"/>
                  </a:lnTo>
                  <a:lnTo>
                    <a:pt x="9427" y="6818"/>
                  </a:lnTo>
                  <a:lnTo>
                    <a:pt x="9325" y="7039"/>
                  </a:lnTo>
                  <a:lnTo>
                    <a:pt x="9223" y="7250"/>
                  </a:lnTo>
                  <a:lnTo>
                    <a:pt x="9105" y="7454"/>
                  </a:lnTo>
                  <a:lnTo>
                    <a:pt x="8978" y="7648"/>
                  </a:lnTo>
                  <a:lnTo>
                    <a:pt x="8834" y="7843"/>
                  </a:lnTo>
                  <a:lnTo>
                    <a:pt x="8690" y="8030"/>
                  </a:lnTo>
                  <a:lnTo>
                    <a:pt x="8537" y="8207"/>
                  </a:lnTo>
                  <a:lnTo>
                    <a:pt x="8376" y="8377"/>
                  </a:lnTo>
                  <a:lnTo>
                    <a:pt x="8207" y="8538"/>
                  </a:lnTo>
                  <a:lnTo>
                    <a:pt x="8029" y="8690"/>
                  </a:lnTo>
                  <a:lnTo>
                    <a:pt x="7843" y="8843"/>
                  </a:lnTo>
                  <a:lnTo>
                    <a:pt x="7648" y="8978"/>
                  </a:lnTo>
                  <a:lnTo>
                    <a:pt x="7453" y="9105"/>
                  </a:lnTo>
                  <a:lnTo>
                    <a:pt x="7242" y="9224"/>
                  </a:lnTo>
                  <a:lnTo>
                    <a:pt x="7030" y="9334"/>
                  </a:lnTo>
                  <a:lnTo>
                    <a:pt x="6818" y="9427"/>
                  </a:lnTo>
                  <a:lnTo>
                    <a:pt x="6589" y="9520"/>
                  </a:lnTo>
                  <a:lnTo>
                    <a:pt x="6361" y="9596"/>
                  </a:lnTo>
                  <a:lnTo>
                    <a:pt x="6132" y="9664"/>
                  </a:lnTo>
                  <a:lnTo>
                    <a:pt x="5895" y="9715"/>
                  </a:lnTo>
                  <a:lnTo>
                    <a:pt x="5649" y="9757"/>
                  </a:lnTo>
                  <a:lnTo>
                    <a:pt x="5404" y="9791"/>
                  </a:lnTo>
                  <a:lnTo>
                    <a:pt x="5158" y="9808"/>
                  </a:lnTo>
                  <a:lnTo>
                    <a:pt x="4904" y="9817"/>
                  </a:lnTo>
                  <a:lnTo>
                    <a:pt x="4904" y="9817"/>
                  </a:lnTo>
                  <a:lnTo>
                    <a:pt x="4650" y="9808"/>
                  </a:lnTo>
                  <a:lnTo>
                    <a:pt x="4404" y="9791"/>
                  </a:lnTo>
                  <a:lnTo>
                    <a:pt x="4159" y="9757"/>
                  </a:lnTo>
                  <a:lnTo>
                    <a:pt x="3913" y="9715"/>
                  </a:lnTo>
                  <a:lnTo>
                    <a:pt x="3676" y="9664"/>
                  </a:lnTo>
                  <a:lnTo>
                    <a:pt x="3447" y="9596"/>
                  </a:lnTo>
                  <a:lnTo>
                    <a:pt x="3219" y="9520"/>
                  </a:lnTo>
                  <a:lnTo>
                    <a:pt x="2998" y="9427"/>
                  </a:lnTo>
                  <a:lnTo>
                    <a:pt x="2778" y="9334"/>
                  </a:lnTo>
                  <a:lnTo>
                    <a:pt x="2566" y="9224"/>
                  </a:lnTo>
                  <a:lnTo>
                    <a:pt x="2363" y="9105"/>
                  </a:lnTo>
                  <a:lnTo>
                    <a:pt x="2160" y="8978"/>
                  </a:lnTo>
                  <a:lnTo>
                    <a:pt x="1974" y="8843"/>
                  </a:lnTo>
                  <a:lnTo>
                    <a:pt x="1787" y="8690"/>
                  </a:lnTo>
                  <a:lnTo>
                    <a:pt x="1609" y="8538"/>
                  </a:lnTo>
                  <a:lnTo>
                    <a:pt x="1440" y="8377"/>
                  </a:lnTo>
                  <a:lnTo>
                    <a:pt x="1271" y="8207"/>
                  </a:lnTo>
                  <a:lnTo>
                    <a:pt x="1118" y="8030"/>
                  </a:lnTo>
                  <a:lnTo>
                    <a:pt x="974" y="7843"/>
                  </a:lnTo>
                  <a:lnTo>
                    <a:pt x="839" y="7648"/>
                  </a:lnTo>
                  <a:lnTo>
                    <a:pt x="712" y="7454"/>
                  </a:lnTo>
                  <a:lnTo>
                    <a:pt x="593" y="7250"/>
                  </a:lnTo>
                  <a:lnTo>
                    <a:pt x="483" y="7039"/>
                  </a:lnTo>
                  <a:lnTo>
                    <a:pt x="381" y="6818"/>
                  </a:lnTo>
                  <a:lnTo>
                    <a:pt x="297" y="6598"/>
                  </a:lnTo>
                  <a:lnTo>
                    <a:pt x="220" y="6370"/>
                  </a:lnTo>
                  <a:lnTo>
                    <a:pt x="153" y="6132"/>
                  </a:lnTo>
                  <a:lnTo>
                    <a:pt x="102" y="5895"/>
                  </a:lnTo>
                  <a:lnTo>
                    <a:pt x="60" y="5658"/>
                  </a:lnTo>
                  <a:lnTo>
                    <a:pt x="26" y="5413"/>
                  </a:lnTo>
                  <a:lnTo>
                    <a:pt x="9" y="5158"/>
                  </a:lnTo>
                  <a:lnTo>
                    <a:pt x="0" y="4904"/>
                  </a:lnTo>
                  <a:lnTo>
                    <a:pt x="0" y="4904"/>
                  </a:lnTo>
                  <a:lnTo>
                    <a:pt x="9" y="4659"/>
                  </a:lnTo>
                  <a:lnTo>
                    <a:pt x="26" y="4405"/>
                  </a:lnTo>
                  <a:lnTo>
                    <a:pt x="60" y="4159"/>
                  </a:lnTo>
                  <a:lnTo>
                    <a:pt x="102" y="3922"/>
                  </a:lnTo>
                  <a:lnTo>
                    <a:pt x="153" y="3685"/>
                  </a:lnTo>
                  <a:lnTo>
                    <a:pt x="220" y="3448"/>
                  </a:lnTo>
                  <a:lnTo>
                    <a:pt x="297" y="3219"/>
                  </a:lnTo>
                  <a:lnTo>
                    <a:pt x="381" y="2999"/>
                  </a:lnTo>
                  <a:lnTo>
                    <a:pt x="483" y="2779"/>
                  </a:lnTo>
                  <a:lnTo>
                    <a:pt x="593" y="2567"/>
                  </a:lnTo>
                  <a:lnTo>
                    <a:pt x="712" y="2364"/>
                  </a:lnTo>
                  <a:lnTo>
                    <a:pt x="839" y="2169"/>
                  </a:lnTo>
                  <a:lnTo>
                    <a:pt x="974" y="1974"/>
                  </a:lnTo>
                  <a:lnTo>
                    <a:pt x="1118" y="1788"/>
                  </a:lnTo>
                  <a:lnTo>
                    <a:pt x="1271" y="1610"/>
                  </a:lnTo>
                  <a:lnTo>
                    <a:pt x="1440" y="1440"/>
                  </a:lnTo>
                  <a:lnTo>
                    <a:pt x="1609" y="1279"/>
                  </a:lnTo>
                  <a:lnTo>
                    <a:pt x="1787" y="1119"/>
                  </a:lnTo>
                  <a:lnTo>
                    <a:pt x="1974" y="975"/>
                  </a:lnTo>
                  <a:lnTo>
                    <a:pt x="2160" y="839"/>
                  </a:lnTo>
                  <a:lnTo>
                    <a:pt x="2363" y="712"/>
                  </a:lnTo>
                  <a:lnTo>
                    <a:pt x="2566" y="593"/>
                  </a:lnTo>
                  <a:lnTo>
                    <a:pt x="2778" y="483"/>
                  </a:lnTo>
                  <a:lnTo>
                    <a:pt x="2998" y="390"/>
                  </a:lnTo>
                  <a:lnTo>
                    <a:pt x="3219" y="297"/>
                  </a:lnTo>
                  <a:lnTo>
                    <a:pt x="3447" y="221"/>
                  </a:lnTo>
                  <a:lnTo>
                    <a:pt x="3676" y="153"/>
                  </a:lnTo>
                  <a:lnTo>
                    <a:pt x="3913" y="102"/>
                  </a:lnTo>
                  <a:lnTo>
                    <a:pt x="4159" y="60"/>
                  </a:lnTo>
                  <a:lnTo>
                    <a:pt x="4404" y="26"/>
                  </a:lnTo>
                  <a:lnTo>
                    <a:pt x="4650" y="9"/>
                  </a:lnTo>
                  <a:lnTo>
                    <a:pt x="4904" y="1"/>
                  </a:lnTo>
                  <a:lnTo>
                    <a:pt x="4904" y="1"/>
                  </a:lnTo>
                  <a:lnTo>
                    <a:pt x="5158" y="9"/>
                  </a:lnTo>
                  <a:lnTo>
                    <a:pt x="5404" y="26"/>
                  </a:lnTo>
                  <a:lnTo>
                    <a:pt x="5649" y="60"/>
                  </a:lnTo>
                  <a:lnTo>
                    <a:pt x="5895" y="102"/>
                  </a:lnTo>
                  <a:lnTo>
                    <a:pt x="6132" y="153"/>
                  </a:lnTo>
                  <a:lnTo>
                    <a:pt x="6361" y="221"/>
                  </a:lnTo>
                  <a:lnTo>
                    <a:pt x="6589" y="297"/>
                  </a:lnTo>
                  <a:lnTo>
                    <a:pt x="6818" y="390"/>
                  </a:lnTo>
                  <a:lnTo>
                    <a:pt x="7030" y="483"/>
                  </a:lnTo>
                  <a:lnTo>
                    <a:pt x="7242" y="593"/>
                  </a:lnTo>
                  <a:lnTo>
                    <a:pt x="7453" y="712"/>
                  </a:lnTo>
                  <a:lnTo>
                    <a:pt x="7648" y="839"/>
                  </a:lnTo>
                  <a:lnTo>
                    <a:pt x="7843" y="975"/>
                  </a:lnTo>
                  <a:lnTo>
                    <a:pt x="8029" y="1119"/>
                  </a:lnTo>
                  <a:lnTo>
                    <a:pt x="8207" y="1279"/>
                  </a:lnTo>
                  <a:lnTo>
                    <a:pt x="8376" y="1440"/>
                  </a:lnTo>
                  <a:lnTo>
                    <a:pt x="8537" y="1610"/>
                  </a:lnTo>
                  <a:lnTo>
                    <a:pt x="8690" y="1788"/>
                  </a:lnTo>
                  <a:lnTo>
                    <a:pt x="8834" y="1974"/>
                  </a:lnTo>
                  <a:lnTo>
                    <a:pt x="8978" y="2169"/>
                  </a:lnTo>
                  <a:lnTo>
                    <a:pt x="9105" y="2364"/>
                  </a:lnTo>
                  <a:lnTo>
                    <a:pt x="9223" y="2567"/>
                  </a:lnTo>
                  <a:lnTo>
                    <a:pt x="9325" y="2779"/>
                  </a:lnTo>
                  <a:lnTo>
                    <a:pt x="9427" y="2999"/>
                  </a:lnTo>
                  <a:lnTo>
                    <a:pt x="9511" y="3219"/>
                  </a:lnTo>
                  <a:lnTo>
                    <a:pt x="9588" y="3448"/>
                  </a:lnTo>
                  <a:lnTo>
                    <a:pt x="9655" y="3685"/>
                  </a:lnTo>
                  <a:lnTo>
                    <a:pt x="9715" y="3922"/>
                  </a:lnTo>
                  <a:lnTo>
                    <a:pt x="9757" y="4159"/>
                  </a:lnTo>
                  <a:lnTo>
                    <a:pt x="9782" y="4405"/>
                  </a:lnTo>
                  <a:lnTo>
                    <a:pt x="9808" y="4659"/>
                  </a:lnTo>
                  <a:lnTo>
                    <a:pt x="9808" y="4904"/>
                  </a:lnTo>
                  <a:lnTo>
                    <a:pt x="9808" y="490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5" name="Google Shape;4315;p28"/>
            <p:cNvSpPr/>
            <p:nvPr/>
          </p:nvSpPr>
          <p:spPr>
            <a:xfrm>
              <a:off x="3114550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6" name="Google Shape;4316;p28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extrusionOk="0">
                  <a:moveTo>
                    <a:pt x="475" y="0"/>
                  </a:move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7" name="Google Shape;4317;p28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fill="none" extrusionOk="0">
                  <a:moveTo>
                    <a:pt x="526" y="2880"/>
                  </a:move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26" y="28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8" name="Google Shape;4318;p28"/>
            <p:cNvSpPr/>
            <p:nvPr/>
          </p:nvSpPr>
          <p:spPr>
            <a:xfrm>
              <a:off x="2991975" y="-49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9" name="Google Shape;4319;p28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0" name="Google Shape;4320;p28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355" y="0"/>
                  </a:moveTo>
                  <a:lnTo>
                    <a:pt x="525" y="0"/>
                  </a:lnTo>
                  <a:lnTo>
                    <a:pt x="525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5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235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1" name="Google Shape;4321;p28"/>
            <p:cNvSpPr/>
            <p:nvPr/>
          </p:nvSpPr>
          <p:spPr>
            <a:xfrm>
              <a:off x="3204750" y="-35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2" name="Google Shape;4322;p28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extrusionOk="0">
                  <a:moveTo>
                    <a:pt x="475" y="1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3" name="Google Shape;4323;p28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fill="none" extrusionOk="0">
                  <a:moveTo>
                    <a:pt x="526" y="1"/>
                  </a:move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26" y="2880"/>
                  </a:lnTo>
                  <a:lnTo>
                    <a:pt x="526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26" y="1"/>
                  </a:lnTo>
                  <a:lnTo>
                    <a:pt x="526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4" name="Google Shape;4324;p28"/>
            <p:cNvSpPr/>
            <p:nvPr/>
          </p:nvSpPr>
          <p:spPr>
            <a:xfrm>
              <a:off x="2991975" y="-18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5" name="Google Shape;4325;p28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4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6" name="Google Shape;4326;p28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880" y="525"/>
                  </a:move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74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534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7" name="Google Shape;4327;p28"/>
            <p:cNvSpPr/>
            <p:nvPr/>
          </p:nvSpPr>
          <p:spPr>
            <a:xfrm>
              <a:off x="2838025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8" name="Google Shape;4328;p28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813" y="0"/>
                  </a:move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9" name="Google Shape;4329;p28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526" y="2346"/>
                  </a:move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526" y="234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0" name="Google Shape;4330;p28"/>
            <p:cNvSpPr/>
            <p:nvPr/>
          </p:nvSpPr>
          <p:spPr>
            <a:xfrm>
              <a:off x="3110100" y="-44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1" name="Google Shape;4331;p28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526" y="0"/>
                  </a:move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2" name="Google Shape;4332;p28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899" y="153"/>
                  </a:move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3" name="Google Shape;4333;p28"/>
            <p:cNvSpPr/>
            <p:nvPr/>
          </p:nvSpPr>
          <p:spPr>
            <a:xfrm>
              <a:off x="3119425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4" name="Google Shape;4334;p28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1821" y="0"/>
                  </a:move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5" name="Google Shape;4335;p28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153"/>
                  </a:moveTo>
                  <a:lnTo>
                    <a:pt x="161" y="1448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448" y="15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6" name="Google Shape;4336;p28"/>
            <p:cNvSpPr/>
            <p:nvPr/>
          </p:nvSpPr>
          <p:spPr>
            <a:xfrm>
              <a:off x="2864500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7" name="Google Shape;4337;p28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534" y="0"/>
                  </a:move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8" name="Google Shape;4338;p28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2194"/>
                  </a:move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9" name="Google Shape;4339;p28"/>
            <p:cNvSpPr/>
            <p:nvPr/>
          </p:nvSpPr>
          <p:spPr>
            <a:xfrm>
              <a:off x="2864500" y="-44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0" name="Google Shape;4340;p28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1"/>
                  </a:move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1" name="Google Shape;4341;p28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331" y="2702"/>
                  </a:move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31" y="270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2" name="Google Shape;4342;p28"/>
            <p:cNvSpPr/>
            <p:nvPr/>
          </p:nvSpPr>
          <p:spPr>
            <a:xfrm>
              <a:off x="3051025" y="-4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3" name="Google Shape;4343;p28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534" y="1"/>
                  </a:move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4" name="Google Shape;4344;p28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423" y="737"/>
                  </a:moveTo>
                  <a:lnTo>
                    <a:pt x="737" y="43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34" y="1"/>
                  </a:ln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2423" y="73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5" name="Google Shape;4345;p28"/>
            <p:cNvSpPr/>
            <p:nvPr/>
          </p:nvSpPr>
          <p:spPr>
            <a:xfrm>
              <a:off x="3193525" y="-26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6" name="Google Shape;4346;p28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0"/>
                  </a:move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7" name="Google Shape;4347;p28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1432" y="34"/>
                  </a:move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lnTo>
                    <a:pt x="1229" y="0"/>
                  </a:ln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432" y="3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8" name="Google Shape;4348;p28"/>
            <p:cNvSpPr/>
            <p:nvPr/>
          </p:nvSpPr>
          <p:spPr>
            <a:xfrm>
              <a:off x="2932900" y="-19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9" name="Google Shape;4349;p28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extrusionOk="0">
                  <a:moveTo>
                    <a:pt x="525" y="0"/>
                  </a:move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0" name="Google Shape;4350;p28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fill="none" extrusionOk="0">
                  <a:moveTo>
                    <a:pt x="331" y="1025"/>
                  </a:moveTo>
                  <a:lnTo>
                    <a:pt x="2008" y="1719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331" y="102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1" name="Google Shape;4351;p28"/>
            <p:cNvSpPr/>
            <p:nvPr/>
          </p:nvSpPr>
          <p:spPr>
            <a:xfrm>
              <a:off x="2790600" y="-40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2" name="Google Shape;4352;p28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8" y="1"/>
                  </a:move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3" name="Google Shape;4353;p28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42" y="1423"/>
                  </a:move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lnTo>
                    <a:pt x="2168" y="1"/>
                  </a:ln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42" y="142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4" name="Google Shape;4354;p28"/>
            <p:cNvSpPr/>
            <p:nvPr/>
          </p:nvSpPr>
          <p:spPr>
            <a:xfrm>
              <a:off x="3134250" y="-39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5" name="Google Shape;4355;p28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extrusionOk="0">
                  <a:moveTo>
                    <a:pt x="534" y="0"/>
                  </a:move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6" name="Google Shape;4356;p28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fill="none" extrusionOk="0">
                  <a:moveTo>
                    <a:pt x="1017" y="331"/>
                  </a:move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7" name="Google Shape;4357;p28"/>
            <p:cNvSpPr/>
            <p:nvPr/>
          </p:nvSpPr>
          <p:spPr>
            <a:xfrm>
              <a:off x="3067975" y="-188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8" name="Google Shape;4358;p28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9" y="1"/>
                  </a:move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9" name="Google Shape;4359;p28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703" y="331"/>
                  </a:move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lnTo>
                    <a:pt x="2169" y="1"/>
                  </a:ln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703" y="33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0" name="Google Shape;4360;p28"/>
            <p:cNvSpPr/>
            <p:nvPr/>
          </p:nvSpPr>
          <p:spPr>
            <a:xfrm>
              <a:off x="2849675" y="-27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1" name="Google Shape;4361;p28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483" y="1"/>
                  </a:move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2" name="Google Shape;4362;p28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738" y="2414"/>
                  </a:move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3" name="Google Shape;4363;p28"/>
            <p:cNvSpPr/>
            <p:nvPr/>
          </p:nvSpPr>
          <p:spPr>
            <a:xfrm>
              <a:off x="2915950" y="-48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364" name="Google Shape;4364;p28"/>
          <p:cNvSpPr/>
          <p:nvPr/>
        </p:nvSpPr>
        <p:spPr>
          <a:xfrm>
            <a:off x="2375026" y="1940701"/>
            <a:ext cx="1340700" cy="2791299"/>
          </a:xfrm>
          <a:prstGeom prst="rect">
            <a:avLst/>
          </a:prstGeom>
          <a:solidFill>
            <a:srgbClr val="F5D239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67" name="Google Shape;4367;p28"/>
          <p:cNvSpPr txBox="1"/>
          <p:nvPr/>
        </p:nvSpPr>
        <p:spPr>
          <a:xfrm>
            <a:off x="2375035" y="3061176"/>
            <a:ext cx="13407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0000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2.</a:t>
            </a:r>
            <a:endParaRPr sz="1800" b="1">
              <a:solidFill>
                <a:srgbClr val="000000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4368" name="Google Shape;4368;p28"/>
          <p:cNvSpPr txBox="1"/>
          <p:nvPr/>
        </p:nvSpPr>
        <p:spPr>
          <a:xfrm>
            <a:off x="2375035" y="3265347"/>
            <a:ext cx="1340700" cy="111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Data brought in through the </a:t>
            </a:r>
            <a:r>
              <a:rPr lang="en-US" sz="1050" err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Wunderground</a:t>
            </a:r>
            <a:r>
              <a:rPr lang="en-US" sz="105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API</a:t>
            </a:r>
            <a:endParaRPr lang="en-US" sz="105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369" name="Google Shape;4369;p28"/>
          <p:cNvSpPr txBox="1"/>
          <p:nvPr/>
        </p:nvSpPr>
        <p:spPr>
          <a:xfrm>
            <a:off x="2375035" y="1306802"/>
            <a:ext cx="1340700" cy="48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Data</a:t>
            </a:r>
            <a:endParaRPr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4370" name="Google Shape;4370;p28"/>
          <p:cNvSpPr/>
          <p:nvPr/>
        </p:nvSpPr>
        <p:spPr>
          <a:xfrm>
            <a:off x="3893479" y="1940701"/>
            <a:ext cx="1340700" cy="2791299"/>
          </a:xfrm>
          <a:prstGeom prst="rect">
            <a:avLst/>
          </a:prstGeom>
          <a:solidFill>
            <a:srgbClr val="56C7B8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73" name="Google Shape;4373;p28"/>
          <p:cNvSpPr txBox="1"/>
          <p:nvPr/>
        </p:nvSpPr>
        <p:spPr>
          <a:xfrm>
            <a:off x="3893485" y="3061176"/>
            <a:ext cx="13407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3.</a:t>
            </a:r>
            <a:endParaRPr sz="1800" b="1">
              <a:solidFill>
                <a:srgbClr val="000000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4374" name="Google Shape;4374;p28"/>
          <p:cNvSpPr txBox="1"/>
          <p:nvPr/>
        </p:nvSpPr>
        <p:spPr>
          <a:xfrm>
            <a:off x="3893485" y="3265347"/>
            <a:ext cx="1340700" cy="111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Determined logistic regression to be the most accurate for predictions</a:t>
            </a:r>
            <a:endParaRPr lang="en-US" sz="105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375" name="Google Shape;4375;p28"/>
          <p:cNvSpPr txBox="1"/>
          <p:nvPr/>
        </p:nvSpPr>
        <p:spPr>
          <a:xfrm>
            <a:off x="3893485" y="1306802"/>
            <a:ext cx="1340700" cy="48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Models</a:t>
            </a:r>
            <a:endParaRPr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4376" name="Google Shape;4376;p28"/>
          <p:cNvSpPr/>
          <p:nvPr/>
        </p:nvSpPr>
        <p:spPr>
          <a:xfrm>
            <a:off x="5411932" y="1940701"/>
            <a:ext cx="1340700" cy="2791299"/>
          </a:xfrm>
          <a:prstGeom prst="rect">
            <a:avLst/>
          </a:prstGeom>
          <a:solidFill>
            <a:srgbClr val="3A98A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79" name="Google Shape;4379;p28"/>
          <p:cNvSpPr txBox="1"/>
          <p:nvPr/>
        </p:nvSpPr>
        <p:spPr>
          <a:xfrm>
            <a:off x="5411935" y="3061176"/>
            <a:ext cx="13407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4.</a:t>
            </a:r>
            <a:endParaRPr sz="1800" b="1">
              <a:solidFill>
                <a:srgbClr val="000000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4380" name="Google Shape;4380;p28"/>
          <p:cNvSpPr txBox="1"/>
          <p:nvPr/>
        </p:nvSpPr>
        <p:spPr>
          <a:xfrm>
            <a:off x="5411935" y="3265347"/>
            <a:ext cx="1340700" cy="1149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Data is received and once enough has been received, models predict various weather information</a:t>
            </a:r>
            <a:endParaRPr lang="en-US" sz="105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381" name="Google Shape;4381;p28"/>
          <p:cNvSpPr txBox="1"/>
          <p:nvPr/>
        </p:nvSpPr>
        <p:spPr>
          <a:xfrm>
            <a:off x="5411935" y="1306802"/>
            <a:ext cx="1340700" cy="48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Implementation</a:t>
            </a:r>
            <a:endParaRPr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4382" name="Google Shape;4382;p28"/>
          <p:cNvSpPr/>
          <p:nvPr/>
        </p:nvSpPr>
        <p:spPr>
          <a:xfrm>
            <a:off x="6930385" y="1940701"/>
            <a:ext cx="1340700" cy="2791299"/>
          </a:xfrm>
          <a:prstGeom prst="rect">
            <a:avLst/>
          </a:prstGeom>
          <a:solidFill>
            <a:srgbClr val="1D689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85" name="Google Shape;4385;p28"/>
          <p:cNvSpPr txBox="1"/>
          <p:nvPr/>
        </p:nvSpPr>
        <p:spPr>
          <a:xfrm>
            <a:off x="6930385" y="3061176"/>
            <a:ext cx="1340700" cy="1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5.</a:t>
            </a:r>
            <a:endParaRPr sz="1800" b="1">
              <a:solidFill>
                <a:srgbClr val="000000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sp>
        <p:nvSpPr>
          <p:cNvPr id="4386" name="Google Shape;4386;p28"/>
          <p:cNvSpPr txBox="1"/>
          <p:nvPr/>
        </p:nvSpPr>
        <p:spPr>
          <a:xfrm>
            <a:off x="6930385" y="3265347"/>
            <a:ext cx="1340700" cy="111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Next steps include increasing scope, scalability, and exploring further models</a:t>
            </a:r>
            <a:endParaRPr lang="en-US" sz="105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387" name="Google Shape;4387;p28"/>
          <p:cNvSpPr txBox="1"/>
          <p:nvPr/>
        </p:nvSpPr>
        <p:spPr>
          <a:xfrm>
            <a:off x="6930385" y="1306802"/>
            <a:ext cx="1340700" cy="48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rPr>
              <a:t>Results &amp; Next Steps</a:t>
            </a:r>
            <a:endParaRPr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  <a:sym typeface="Fira Sans Extra Condensed" panose="020B0503050000020004"/>
            </a:endParaRPr>
          </a:p>
        </p:txBody>
      </p:sp>
      <p:grpSp>
        <p:nvGrpSpPr>
          <p:cNvPr id="4388" name="Google Shape;4388;p28"/>
          <p:cNvGrpSpPr/>
          <p:nvPr/>
        </p:nvGrpSpPr>
        <p:grpSpPr>
          <a:xfrm>
            <a:off x="2770646" y="2164287"/>
            <a:ext cx="549480" cy="501843"/>
            <a:chOff x="2138250" y="-544500"/>
            <a:chExt cx="451875" cy="412700"/>
          </a:xfrm>
        </p:grpSpPr>
        <p:sp>
          <p:nvSpPr>
            <p:cNvPr id="4389" name="Google Shape;4389;p28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0" name="Google Shape;4390;p28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fill="none" extrusionOk="0">
                  <a:moveTo>
                    <a:pt x="542" y="2499"/>
                  </a:moveTo>
                  <a:lnTo>
                    <a:pt x="551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42" y="249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1" name="Google Shape;4391;p28"/>
            <p:cNvSpPr/>
            <p:nvPr/>
          </p:nvSpPr>
          <p:spPr>
            <a:xfrm>
              <a:off x="2408425" y="-48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2" name="Google Shape;4392;p28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extrusionOk="0">
                  <a:moveTo>
                    <a:pt x="1957" y="1"/>
                  </a:move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3" name="Google Shape;4393;p28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fill="none" extrusionOk="0">
                  <a:moveTo>
                    <a:pt x="1965" y="1"/>
                  </a:moveTo>
                  <a:lnTo>
                    <a:pt x="1965" y="1"/>
                  </a:lnTo>
                  <a:lnTo>
                    <a:pt x="1957" y="1"/>
                  </a:lnTo>
                  <a:lnTo>
                    <a:pt x="525" y="9"/>
                  </a:ln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lnTo>
                    <a:pt x="1965" y="1"/>
                  </a:lnTo>
                  <a:lnTo>
                    <a:pt x="1965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4" name="Google Shape;4394;p28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extrusionOk="0">
                  <a:moveTo>
                    <a:pt x="1534" y="1"/>
                  </a:move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5" name="Google Shape;4395;p28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fill="none" extrusionOk="0">
                  <a:moveTo>
                    <a:pt x="534" y="2076"/>
                  </a:move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534" y="207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6" name="Google Shape;4396;p28"/>
            <p:cNvSpPr/>
            <p:nvPr/>
          </p:nvSpPr>
          <p:spPr>
            <a:xfrm>
              <a:off x="2501800" y="-44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7" name="Google Shape;4397;p28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extrusionOk="0">
                  <a:moveTo>
                    <a:pt x="526" y="0"/>
                  </a:move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8" name="Google Shape;4398;p28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fill="none" extrusionOk="0">
                  <a:moveTo>
                    <a:pt x="1178" y="1915"/>
                  </a:move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9" name="Google Shape;4399;p28"/>
            <p:cNvSpPr/>
            <p:nvPr/>
          </p:nvSpPr>
          <p:spPr>
            <a:xfrm>
              <a:off x="2306575" y="-446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0" name="Google Shape;4400;p28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extrusionOk="0">
                  <a:moveTo>
                    <a:pt x="1067" y="0"/>
                  </a:move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1" name="Google Shape;4401;p28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fill="none" extrusionOk="0">
                  <a:moveTo>
                    <a:pt x="339" y="2346"/>
                  </a:move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lnTo>
                    <a:pt x="1067" y="0"/>
                  </a:ln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339" y="23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2" name="Google Shape;4402;p28"/>
            <p:cNvSpPr/>
            <p:nvPr/>
          </p:nvSpPr>
          <p:spPr>
            <a:xfrm>
              <a:off x="2454150" y="-47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3" name="Google Shape;4403;p28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extrusionOk="0">
                  <a:moveTo>
                    <a:pt x="517" y="0"/>
                  </a:move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4" name="Google Shape;4404;p28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fill="none" extrusionOk="0">
                  <a:moveTo>
                    <a:pt x="2058" y="576"/>
                  </a:moveTo>
                  <a:lnTo>
                    <a:pt x="728" y="43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lnTo>
                    <a:pt x="517" y="0"/>
                  </a:ln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2058" y="57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5" name="Google Shape;4405;p28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extrusionOk="0">
                  <a:moveTo>
                    <a:pt x="525" y="0"/>
                  </a:move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6" name="Google Shape;4406;p28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fill="none" extrusionOk="0">
                  <a:moveTo>
                    <a:pt x="339" y="1016"/>
                  </a:moveTo>
                  <a:lnTo>
                    <a:pt x="1660" y="1558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lnTo>
                    <a:pt x="525" y="0"/>
                  </a:ln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339" y="101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7" name="Google Shape;4407;p28"/>
            <p:cNvSpPr/>
            <p:nvPr/>
          </p:nvSpPr>
          <p:spPr>
            <a:xfrm>
              <a:off x="2249825" y="-41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8" name="Google Shape;4408;p28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extrusionOk="0">
                  <a:moveTo>
                    <a:pt x="1796" y="0"/>
                  </a:move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9" name="Google Shape;4409;p28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fill="none" extrusionOk="0">
                  <a:moveTo>
                    <a:pt x="43" y="1296"/>
                  </a:move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34" y="1618"/>
                  </a:lnTo>
                  <a:lnTo>
                    <a:pt x="534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lnTo>
                    <a:pt x="1796" y="0"/>
                  </a:ln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43" y="12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0" name="Google Shape;4410;p28"/>
            <p:cNvSpPr/>
            <p:nvPr/>
          </p:nvSpPr>
          <p:spPr>
            <a:xfrm>
              <a:off x="2518525" y="-41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1" name="Google Shape;4411;p28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extrusionOk="0">
                  <a:moveTo>
                    <a:pt x="483" y="1"/>
                  </a:move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2" name="Google Shape;4412;p28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fill="none" extrusionOk="0">
                  <a:moveTo>
                    <a:pt x="601" y="2059"/>
                  </a:move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3" name="Google Shape;4413;p28"/>
            <p:cNvSpPr/>
            <p:nvPr/>
          </p:nvSpPr>
          <p:spPr>
            <a:xfrm>
              <a:off x="2346175" y="-47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4" name="Google Shape;4414;p28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extrusionOk="0">
                  <a:moveTo>
                    <a:pt x="3456" y="0"/>
                  </a:move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5" name="Google Shape;4415;p28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fill="none" extrusionOk="0">
                  <a:moveTo>
                    <a:pt x="3642" y="0"/>
                  </a:moveTo>
                  <a:lnTo>
                    <a:pt x="3642" y="0"/>
                  </a:lnTo>
                  <a:lnTo>
                    <a:pt x="3608" y="0"/>
                  </a:lnTo>
                  <a:lnTo>
                    <a:pt x="3608" y="0"/>
                  </a:lnTo>
                  <a:lnTo>
                    <a:pt x="3456" y="0"/>
                  </a:ln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661" y="2330"/>
                  </a:lnTo>
                  <a:lnTo>
                    <a:pt x="661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lnTo>
                    <a:pt x="3642" y="0"/>
                  </a:lnTo>
                  <a:lnTo>
                    <a:pt x="364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6" name="Google Shape;4416;p28"/>
            <p:cNvSpPr/>
            <p:nvPr/>
          </p:nvSpPr>
          <p:spPr>
            <a:xfrm>
              <a:off x="2409700" y="-46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7" name="Google Shape;4417;p28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extrusionOk="0">
                  <a:moveTo>
                    <a:pt x="7758" y="0"/>
                  </a:move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8" name="Google Shape;4418;p28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fill="none" extrusionOk="0">
                  <a:moveTo>
                    <a:pt x="14974" y="3210"/>
                  </a:move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lnTo>
                    <a:pt x="7877" y="0"/>
                  </a:lnTo>
                  <a:lnTo>
                    <a:pt x="7877" y="0"/>
                  </a:lnTo>
                  <a:lnTo>
                    <a:pt x="7758" y="0"/>
                  </a:ln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974" y="32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9" name="Google Shape;4419;p28"/>
            <p:cNvSpPr/>
            <p:nvPr/>
          </p:nvSpPr>
          <p:spPr>
            <a:xfrm>
              <a:off x="2512600" y="-298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20" name="Google Shape;4420;p28"/>
          <p:cNvGrpSpPr/>
          <p:nvPr/>
        </p:nvGrpSpPr>
        <p:grpSpPr>
          <a:xfrm>
            <a:off x="4289110" y="2142657"/>
            <a:ext cx="549450" cy="545102"/>
            <a:chOff x="3837000" y="-562300"/>
            <a:chExt cx="451850" cy="448275"/>
          </a:xfrm>
        </p:grpSpPr>
        <p:sp>
          <p:nvSpPr>
            <p:cNvPr id="4421" name="Google Shape;4421;p28"/>
            <p:cNvSpPr/>
            <p:nvPr/>
          </p:nvSpPr>
          <p:spPr>
            <a:xfrm>
              <a:off x="3837000" y="-562300"/>
              <a:ext cx="451850" cy="252425"/>
            </a:xfrm>
            <a:custGeom>
              <a:avLst/>
              <a:gdLst/>
              <a:ahLst/>
              <a:cxnLst/>
              <a:rect l="l" t="t" r="r" b="b"/>
              <a:pathLst>
                <a:path w="18074" h="10097" extrusionOk="0">
                  <a:moveTo>
                    <a:pt x="8910" y="1"/>
                  </a:moveTo>
                  <a:lnTo>
                    <a:pt x="8775" y="9"/>
                  </a:lnTo>
                  <a:lnTo>
                    <a:pt x="8639" y="26"/>
                  </a:lnTo>
                  <a:lnTo>
                    <a:pt x="8512" y="43"/>
                  </a:lnTo>
                  <a:lnTo>
                    <a:pt x="8385" y="69"/>
                  </a:lnTo>
                  <a:lnTo>
                    <a:pt x="8249" y="102"/>
                  </a:lnTo>
                  <a:lnTo>
                    <a:pt x="8122" y="136"/>
                  </a:lnTo>
                  <a:lnTo>
                    <a:pt x="8004" y="179"/>
                  </a:lnTo>
                  <a:lnTo>
                    <a:pt x="7877" y="229"/>
                  </a:lnTo>
                  <a:lnTo>
                    <a:pt x="7758" y="280"/>
                  </a:lnTo>
                  <a:lnTo>
                    <a:pt x="7640" y="331"/>
                  </a:lnTo>
                  <a:lnTo>
                    <a:pt x="7521" y="399"/>
                  </a:lnTo>
                  <a:lnTo>
                    <a:pt x="7403" y="467"/>
                  </a:lnTo>
                  <a:lnTo>
                    <a:pt x="7292" y="534"/>
                  </a:lnTo>
                  <a:lnTo>
                    <a:pt x="7191" y="611"/>
                  </a:lnTo>
                  <a:lnTo>
                    <a:pt x="7081" y="695"/>
                  </a:lnTo>
                  <a:lnTo>
                    <a:pt x="6962" y="797"/>
                  </a:lnTo>
                  <a:lnTo>
                    <a:pt x="6852" y="899"/>
                  </a:lnTo>
                  <a:lnTo>
                    <a:pt x="6750" y="1009"/>
                  </a:lnTo>
                  <a:lnTo>
                    <a:pt x="6649" y="1127"/>
                  </a:lnTo>
                  <a:lnTo>
                    <a:pt x="6556" y="1246"/>
                  </a:lnTo>
                  <a:lnTo>
                    <a:pt x="6471" y="1364"/>
                  </a:lnTo>
                  <a:lnTo>
                    <a:pt x="6386" y="1491"/>
                  </a:lnTo>
                  <a:lnTo>
                    <a:pt x="6310" y="1627"/>
                  </a:lnTo>
                  <a:lnTo>
                    <a:pt x="6149" y="1525"/>
                  </a:lnTo>
                  <a:lnTo>
                    <a:pt x="5980" y="1441"/>
                  </a:lnTo>
                  <a:lnTo>
                    <a:pt x="5810" y="1364"/>
                  </a:lnTo>
                  <a:lnTo>
                    <a:pt x="5632" y="1305"/>
                  </a:lnTo>
                  <a:lnTo>
                    <a:pt x="5446" y="1254"/>
                  </a:lnTo>
                  <a:lnTo>
                    <a:pt x="5260" y="1220"/>
                  </a:lnTo>
                  <a:lnTo>
                    <a:pt x="5073" y="1195"/>
                  </a:lnTo>
                  <a:lnTo>
                    <a:pt x="4879" y="1186"/>
                  </a:lnTo>
                  <a:lnTo>
                    <a:pt x="4760" y="1195"/>
                  </a:lnTo>
                  <a:lnTo>
                    <a:pt x="4633" y="1203"/>
                  </a:lnTo>
                  <a:lnTo>
                    <a:pt x="4514" y="1212"/>
                  </a:lnTo>
                  <a:lnTo>
                    <a:pt x="4396" y="1237"/>
                  </a:lnTo>
                  <a:lnTo>
                    <a:pt x="4277" y="1263"/>
                  </a:lnTo>
                  <a:lnTo>
                    <a:pt x="4167" y="1288"/>
                  </a:lnTo>
                  <a:lnTo>
                    <a:pt x="4049" y="1322"/>
                  </a:lnTo>
                  <a:lnTo>
                    <a:pt x="3939" y="1364"/>
                  </a:lnTo>
                  <a:lnTo>
                    <a:pt x="3828" y="1415"/>
                  </a:lnTo>
                  <a:lnTo>
                    <a:pt x="3718" y="1466"/>
                  </a:lnTo>
                  <a:lnTo>
                    <a:pt x="3617" y="1517"/>
                  </a:lnTo>
                  <a:lnTo>
                    <a:pt x="3515" y="1585"/>
                  </a:lnTo>
                  <a:lnTo>
                    <a:pt x="3413" y="1652"/>
                  </a:lnTo>
                  <a:lnTo>
                    <a:pt x="3312" y="1720"/>
                  </a:lnTo>
                  <a:lnTo>
                    <a:pt x="3219" y="1796"/>
                  </a:lnTo>
                  <a:lnTo>
                    <a:pt x="3125" y="1872"/>
                  </a:lnTo>
                  <a:lnTo>
                    <a:pt x="2998" y="2000"/>
                  </a:lnTo>
                  <a:lnTo>
                    <a:pt x="2888" y="2135"/>
                  </a:lnTo>
                  <a:lnTo>
                    <a:pt x="2778" y="2271"/>
                  </a:lnTo>
                  <a:lnTo>
                    <a:pt x="2685" y="2423"/>
                  </a:lnTo>
                  <a:lnTo>
                    <a:pt x="2592" y="2575"/>
                  </a:lnTo>
                  <a:lnTo>
                    <a:pt x="2516" y="2728"/>
                  </a:lnTo>
                  <a:lnTo>
                    <a:pt x="2456" y="2889"/>
                  </a:lnTo>
                  <a:lnTo>
                    <a:pt x="2397" y="3058"/>
                  </a:lnTo>
                  <a:lnTo>
                    <a:pt x="2279" y="3075"/>
                  </a:lnTo>
                  <a:lnTo>
                    <a:pt x="2152" y="3092"/>
                  </a:lnTo>
                  <a:lnTo>
                    <a:pt x="2033" y="3109"/>
                  </a:lnTo>
                  <a:lnTo>
                    <a:pt x="1914" y="3143"/>
                  </a:lnTo>
                  <a:lnTo>
                    <a:pt x="1796" y="3177"/>
                  </a:lnTo>
                  <a:lnTo>
                    <a:pt x="1686" y="3211"/>
                  </a:lnTo>
                  <a:lnTo>
                    <a:pt x="1567" y="3261"/>
                  </a:lnTo>
                  <a:lnTo>
                    <a:pt x="1465" y="3312"/>
                  </a:lnTo>
                  <a:lnTo>
                    <a:pt x="1355" y="3363"/>
                  </a:lnTo>
                  <a:lnTo>
                    <a:pt x="1254" y="3422"/>
                  </a:lnTo>
                  <a:lnTo>
                    <a:pt x="1152" y="3490"/>
                  </a:lnTo>
                  <a:lnTo>
                    <a:pt x="1059" y="3558"/>
                  </a:lnTo>
                  <a:lnTo>
                    <a:pt x="957" y="3626"/>
                  </a:lnTo>
                  <a:lnTo>
                    <a:pt x="873" y="3702"/>
                  </a:lnTo>
                  <a:lnTo>
                    <a:pt x="788" y="3787"/>
                  </a:lnTo>
                  <a:lnTo>
                    <a:pt x="703" y="3871"/>
                  </a:lnTo>
                  <a:lnTo>
                    <a:pt x="619" y="3956"/>
                  </a:lnTo>
                  <a:lnTo>
                    <a:pt x="551" y="4049"/>
                  </a:lnTo>
                  <a:lnTo>
                    <a:pt x="475" y="4142"/>
                  </a:lnTo>
                  <a:lnTo>
                    <a:pt x="407" y="4244"/>
                  </a:lnTo>
                  <a:lnTo>
                    <a:pt x="348" y="4346"/>
                  </a:lnTo>
                  <a:lnTo>
                    <a:pt x="288" y="4447"/>
                  </a:lnTo>
                  <a:lnTo>
                    <a:pt x="237" y="4557"/>
                  </a:lnTo>
                  <a:lnTo>
                    <a:pt x="187" y="4667"/>
                  </a:lnTo>
                  <a:lnTo>
                    <a:pt x="144" y="4777"/>
                  </a:lnTo>
                  <a:lnTo>
                    <a:pt x="110" y="4896"/>
                  </a:lnTo>
                  <a:lnTo>
                    <a:pt x="77" y="5015"/>
                  </a:lnTo>
                  <a:lnTo>
                    <a:pt x="51" y="5133"/>
                  </a:lnTo>
                  <a:lnTo>
                    <a:pt x="34" y="5252"/>
                  </a:lnTo>
                  <a:lnTo>
                    <a:pt x="17" y="5379"/>
                  </a:lnTo>
                  <a:lnTo>
                    <a:pt x="9" y="5506"/>
                  </a:lnTo>
                  <a:lnTo>
                    <a:pt x="0" y="5633"/>
                  </a:lnTo>
                  <a:lnTo>
                    <a:pt x="9" y="5768"/>
                  </a:lnTo>
                  <a:lnTo>
                    <a:pt x="17" y="5904"/>
                  </a:lnTo>
                  <a:lnTo>
                    <a:pt x="34" y="6039"/>
                  </a:lnTo>
                  <a:lnTo>
                    <a:pt x="60" y="6175"/>
                  </a:lnTo>
                  <a:lnTo>
                    <a:pt x="93" y="6310"/>
                  </a:lnTo>
                  <a:lnTo>
                    <a:pt x="136" y="6438"/>
                  </a:lnTo>
                  <a:lnTo>
                    <a:pt x="178" y="6565"/>
                  </a:lnTo>
                  <a:lnTo>
                    <a:pt x="229" y="6692"/>
                  </a:lnTo>
                  <a:lnTo>
                    <a:pt x="288" y="6810"/>
                  </a:lnTo>
                  <a:lnTo>
                    <a:pt x="356" y="6929"/>
                  </a:lnTo>
                  <a:lnTo>
                    <a:pt x="424" y="7047"/>
                  </a:lnTo>
                  <a:lnTo>
                    <a:pt x="508" y="7157"/>
                  </a:lnTo>
                  <a:lnTo>
                    <a:pt x="593" y="7268"/>
                  </a:lnTo>
                  <a:lnTo>
                    <a:pt x="678" y="7369"/>
                  </a:lnTo>
                  <a:lnTo>
                    <a:pt x="771" y="7462"/>
                  </a:lnTo>
                  <a:lnTo>
                    <a:pt x="873" y="7564"/>
                  </a:lnTo>
                  <a:lnTo>
                    <a:pt x="1042" y="7691"/>
                  </a:lnTo>
                  <a:lnTo>
                    <a:pt x="1211" y="7810"/>
                  </a:lnTo>
                  <a:lnTo>
                    <a:pt x="1398" y="7920"/>
                  </a:lnTo>
                  <a:lnTo>
                    <a:pt x="1584" y="8004"/>
                  </a:lnTo>
                  <a:lnTo>
                    <a:pt x="1779" y="8081"/>
                  </a:lnTo>
                  <a:lnTo>
                    <a:pt x="1982" y="8131"/>
                  </a:lnTo>
                  <a:lnTo>
                    <a:pt x="2185" y="8174"/>
                  </a:lnTo>
                  <a:lnTo>
                    <a:pt x="2397" y="8199"/>
                  </a:lnTo>
                  <a:lnTo>
                    <a:pt x="2456" y="8402"/>
                  </a:lnTo>
                  <a:lnTo>
                    <a:pt x="2541" y="8597"/>
                  </a:lnTo>
                  <a:lnTo>
                    <a:pt x="2634" y="8784"/>
                  </a:lnTo>
                  <a:lnTo>
                    <a:pt x="2744" y="8961"/>
                  </a:lnTo>
                  <a:lnTo>
                    <a:pt x="2863" y="9122"/>
                  </a:lnTo>
                  <a:lnTo>
                    <a:pt x="2998" y="9283"/>
                  </a:lnTo>
                  <a:lnTo>
                    <a:pt x="3151" y="9427"/>
                  </a:lnTo>
                  <a:lnTo>
                    <a:pt x="3312" y="9554"/>
                  </a:lnTo>
                  <a:lnTo>
                    <a:pt x="3473" y="9681"/>
                  </a:lnTo>
                  <a:lnTo>
                    <a:pt x="3659" y="9783"/>
                  </a:lnTo>
                  <a:lnTo>
                    <a:pt x="3845" y="9876"/>
                  </a:lnTo>
                  <a:lnTo>
                    <a:pt x="4040" y="9952"/>
                  </a:lnTo>
                  <a:lnTo>
                    <a:pt x="4235" y="10012"/>
                  </a:lnTo>
                  <a:lnTo>
                    <a:pt x="4447" y="10062"/>
                  </a:lnTo>
                  <a:lnTo>
                    <a:pt x="4658" y="10088"/>
                  </a:lnTo>
                  <a:lnTo>
                    <a:pt x="4879" y="10096"/>
                  </a:lnTo>
                  <a:lnTo>
                    <a:pt x="5073" y="10088"/>
                  </a:lnTo>
                  <a:lnTo>
                    <a:pt x="5260" y="10062"/>
                  </a:lnTo>
                  <a:lnTo>
                    <a:pt x="5455" y="10029"/>
                  </a:lnTo>
                  <a:lnTo>
                    <a:pt x="5632" y="9978"/>
                  </a:lnTo>
                  <a:lnTo>
                    <a:pt x="5819" y="9918"/>
                  </a:lnTo>
                  <a:lnTo>
                    <a:pt x="5988" y="9842"/>
                  </a:lnTo>
                  <a:lnTo>
                    <a:pt x="6158" y="9749"/>
                  </a:lnTo>
                  <a:lnTo>
                    <a:pt x="6318" y="9656"/>
                  </a:lnTo>
                  <a:lnTo>
                    <a:pt x="6335" y="9681"/>
                  </a:lnTo>
                  <a:lnTo>
                    <a:pt x="9969" y="5065"/>
                  </a:lnTo>
                  <a:lnTo>
                    <a:pt x="10087" y="4930"/>
                  </a:lnTo>
                  <a:lnTo>
                    <a:pt x="10214" y="4811"/>
                  </a:lnTo>
                  <a:lnTo>
                    <a:pt x="10358" y="4710"/>
                  </a:lnTo>
                  <a:lnTo>
                    <a:pt x="10511" y="4625"/>
                  </a:lnTo>
                  <a:lnTo>
                    <a:pt x="10672" y="4557"/>
                  </a:lnTo>
                  <a:lnTo>
                    <a:pt x="10841" y="4515"/>
                  </a:lnTo>
                  <a:lnTo>
                    <a:pt x="11010" y="4481"/>
                  </a:lnTo>
                  <a:lnTo>
                    <a:pt x="11188" y="4473"/>
                  </a:lnTo>
                  <a:lnTo>
                    <a:pt x="11281" y="4473"/>
                  </a:lnTo>
                  <a:lnTo>
                    <a:pt x="11375" y="4481"/>
                  </a:lnTo>
                  <a:lnTo>
                    <a:pt x="11459" y="4498"/>
                  </a:lnTo>
                  <a:lnTo>
                    <a:pt x="11553" y="4515"/>
                  </a:lnTo>
                  <a:lnTo>
                    <a:pt x="11637" y="4540"/>
                  </a:lnTo>
                  <a:lnTo>
                    <a:pt x="11722" y="4566"/>
                  </a:lnTo>
                  <a:lnTo>
                    <a:pt x="11807" y="4600"/>
                  </a:lnTo>
                  <a:lnTo>
                    <a:pt x="11891" y="4642"/>
                  </a:lnTo>
                  <a:lnTo>
                    <a:pt x="12010" y="4710"/>
                  </a:lnTo>
                  <a:lnTo>
                    <a:pt x="12120" y="4786"/>
                  </a:lnTo>
                  <a:lnTo>
                    <a:pt x="12230" y="4871"/>
                  </a:lnTo>
                  <a:lnTo>
                    <a:pt x="12323" y="4964"/>
                  </a:lnTo>
                  <a:lnTo>
                    <a:pt x="12408" y="5065"/>
                  </a:lnTo>
                  <a:lnTo>
                    <a:pt x="12484" y="5176"/>
                  </a:lnTo>
                  <a:lnTo>
                    <a:pt x="12552" y="5286"/>
                  </a:lnTo>
                  <a:lnTo>
                    <a:pt x="12611" y="5404"/>
                  </a:lnTo>
                  <a:lnTo>
                    <a:pt x="12654" y="5523"/>
                  </a:lnTo>
                  <a:lnTo>
                    <a:pt x="12696" y="5650"/>
                  </a:lnTo>
                  <a:lnTo>
                    <a:pt x="12721" y="5777"/>
                  </a:lnTo>
                  <a:lnTo>
                    <a:pt x="12738" y="5912"/>
                  </a:lnTo>
                  <a:lnTo>
                    <a:pt x="12738" y="6039"/>
                  </a:lnTo>
                  <a:lnTo>
                    <a:pt x="12730" y="6175"/>
                  </a:lnTo>
                  <a:lnTo>
                    <a:pt x="12713" y="6310"/>
                  </a:lnTo>
                  <a:lnTo>
                    <a:pt x="12679" y="6446"/>
                  </a:lnTo>
                  <a:lnTo>
                    <a:pt x="11773" y="9664"/>
                  </a:lnTo>
                  <a:lnTo>
                    <a:pt x="11934" y="9758"/>
                  </a:lnTo>
                  <a:lnTo>
                    <a:pt x="12103" y="9851"/>
                  </a:lnTo>
                  <a:lnTo>
                    <a:pt x="12272" y="9918"/>
                  </a:lnTo>
                  <a:lnTo>
                    <a:pt x="12450" y="9986"/>
                  </a:lnTo>
                  <a:lnTo>
                    <a:pt x="12637" y="10029"/>
                  </a:lnTo>
                  <a:lnTo>
                    <a:pt x="12823" y="10062"/>
                  </a:lnTo>
                  <a:lnTo>
                    <a:pt x="13009" y="10088"/>
                  </a:lnTo>
                  <a:lnTo>
                    <a:pt x="13204" y="10096"/>
                  </a:lnTo>
                  <a:lnTo>
                    <a:pt x="13424" y="10088"/>
                  </a:lnTo>
                  <a:lnTo>
                    <a:pt x="13636" y="10062"/>
                  </a:lnTo>
                  <a:lnTo>
                    <a:pt x="13839" y="10012"/>
                  </a:lnTo>
                  <a:lnTo>
                    <a:pt x="14043" y="9952"/>
                  </a:lnTo>
                  <a:lnTo>
                    <a:pt x="14237" y="9876"/>
                  </a:lnTo>
                  <a:lnTo>
                    <a:pt x="14424" y="9783"/>
                  </a:lnTo>
                  <a:lnTo>
                    <a:pt x="14601" y="9681"/>
                  </a:lnTo>
                  <a:lnTo>
                    <a:pt x="14771" y="9554"/>
                  </a:lnTo>
                  <a:lnTo>
                    <a:pt x="14932" y="9427"/>
                  </a:lnTo>
                  <a:lnTo>
                    <a:pt x="15076" y="9283"/>
                  </a:lnTo>
                  <a:lnTo>
                    <a:pt x="15211" y="9122"/>
                  </a:lnTo>
                  <a:lnTo>
                    <a:pt x="15338" y="8961"/>
                  </a:lnTo>
                  <a:lnTo>
                    <a:pt x="15448" y="8784"/>
                  </a:lnTo>
                  <a:lnTo>
                    <a:pt x="15542" y="8597"/>
                  </a:lnTo>
                  <a:lnTo>
                    <a:pt x="15626" y="8402"/>
                  </a:lnTo>
                  <a:lnTo>
                    <a:pt x="15686" y="8199"/>
                  </a:lnTo>
                  <a:lnTo>
                    <a:pt x="15897" y="8174"/>
                  </a:lnTo>
                  <a:lnTo>
                    <a:pt x="16101" y="8131"/>
                  </a:lnTo>
                  <a:lnTo>
                    <a:pt x="16304" y="8081"/>
                  </a:lnTo>
                  <a:lnTo>
                    <a:pt x="16499" y="8004"/>
                  </a:lnTo>
                  <a:lnTo>
                    <a:pt x="16685" y="7920"/>
                  </a:lnTo>
                  <a:lnTo>
                    <a:pt x="16871" y="7810"/>
                  </a:lnTo>
                  <a:lnTo>
                    <a:pt x="17041" y="7691"/>
                  </a:lnTo>
                  <a:lnTo>
                    <a:pt x="17210" y="7564"/>
                  </a:lnTo>
                  <a:lnTo>
                    <a:pt x="17312" y="7462"/>
                  </a:lnTo>
                  <a:lnTo>
                    <a:pt x="17405" y="7369"/>
                  </a:lnTo>
                  <a:lnTo>
                    <a:pt x="17490" y="7268"/>
                  </a:lnTo>
                  <a:lnTo>
                    <a:pt x="17574" y="7157"/>
                  </a:lnTo>
                  <a:lnTo>
                    <a:pt x="17650" y="7047"/>
                  </a:lnTo>
                  <a:lnTo>
                    <a:pt x="17727" y="6929"/>
                  </a:lnTo>
                  <a:lnTo>
                    <a:pt x="17794" y="6810"/>
                  </a:lnTo>
                  <a:lnTo>
                    <a:pt x="17845" y="6692"/>
                  </a:lnTo>
                  <a:lnTo>
                    <a:pt x="17905" y="6565"/>
                  </a:lnTo>
                  <a:lnTo>
                    <a:pt x="17947" y="6438"/>
                  </a:lnTo>
                  <a:lnTo>
                    <a:pt x="17989" y="6310"/>
                  </a:lnTo>
                  <a:lnTo>
                    <a:pt x="18023" y="6175"/>
                  </a:lnTo>
                  <a:lnTo>
                    <a:pt x="18049" y="6039"/>
                  </a:lnTo>
                  <a:lnTo>
                    <a:pt x="18065" y="5904"/>
                  </a:lnTo>
                  <a:lnTo>
                    <a:pt x="18074" y="5768"/>
                  </a:lnTo>
                  <a:lnTo>
                    <a:pt x="18074" y="5633"/>
                  </a:lnTo>
                  <a:lnTo>
                    <a:pt x="18074" y="5489"/>
                  </a:lnTo>
                  <a:lnTo>
                    <a:pt x="18065" y="5353"/>
                  </a:lnTo>
                  <a:lnTo>
                    <a:pt x="18040" y="5218"/>
                  </a:lnTo>
                  <a:lnTo>
                    <a:pt x="18023" y="5082"/>
                  </a:lnTo>
                  <a:lnTo>
                    <a:pt x="17989" y="4955"/>
                  </a:lnTo>
                  <a:lnTo>
                    <a:pt x="17947" y="4820"/>
                  </a:lnTo>
                  <a:lnTo>
                    <a:pt x="17905" y="4693"/>
                  </a:lnTo>
                  <a:lnTo>
                    <a:pt x="17845" y="4574"/>
                  </a:lnTo>
                  <a:lnTo>
                    <a:pt x="17794" y="4447"/>
                  </a:lnTo>
                  <a:lnTo>
                    <a:pt x="17727" y="4329"/>
                  </a:lnTo>
                  <a:lnTo>
                    <a:pt x="17650" y="4210"/>
                  </a:lnTo>
                  <a:lnTo>
                    <a:pt x="17574" y="4100"/>
                  </a:lnTo>
                  <a:lnTo>
                    <a:pt x="17490" y="3998"/>
                  </a:lnTo>
                  <a:lnTo>
                    <a:pt x="17405" y="3888"/>
                  </a:lnTo>
                  <a:lnTo>
                    <a:pt x="17303" y="3795"/>
                  </a:lnTo>
                  <a:lnTo>
                    <a:pt x="17202" y="3702"/>
                  </a:lnTo>
                  <a:lnTo>
                    <a:pt x="17041" y="3566"/>
                  </a:lnTo>
                  <a:lnTo>
                    <a:pt x="16863" y="3448"/>
                  </a:lnTo>
                  <a:lnTo>
                    <a:pt x="16685" y="3338"/>
                  </a:lnTo>
                  <a:lnTo>
                    <a:pt x="16490" y="3253"/>
                  </a:lnTo>
                  <a:lnTo>
                    <a:pt x="16295" y="3177"/>
                  </a:lnTo>
                  <a:lnTo>
                    <a:pt x="16092" y="3126"/>
                  </a:lnTo>
                  <a:lnTo>
                    <a:pt x="15889" y="3084"/>
                  </a:lnTo>
                  <a:lnTo>
                    <a:pt x="15686" y="3058"/>
                  </a:lnTo>
                  <a:lnTo>
                    <a:pt x="15626" y="2889"/>
                  </a:lnTo>
                  <a:lnTo>
                    <a:pt x="15567" y="2728"/>
                  </a:lnTo>
                  <a:lnTo>
                    <a:pt x="15491" y="2575"/>
                  </a:lnTo>
                  <a:lnTo>
                    <a:pt x="15398" y="2423"/>
                  </a:lnTo>
                  <a:lnTo>
                    <a:pt x="15304" y="2271"/>
                  </a:lnTo>
                  <a:lnTo>
                    <a:pt x="15194" y="2135"/>
                  </a:lnTo>
                  <a:lnTo>
                    <a:pt x="15084" y="2000"/>
                  </a:lnTo>
                  <a:lnTo>
                    <a:pt x="14957" y="1872"/>
                  </a:lnTo>
                  <a:lnTo>
                    <a:pt x="14864" y="1796"/>
                  </a:lnTo>
                  <a:lnTo>
                    <a:pt x="14771" y="1720"/>
                  </a:lnTo>
                  <a:lnTo>
                    <a:pt x="14669" y="1652"/>
                  </a:lnTo>
                  <a:lnTo>
                    <a:pt x="14568" y="1585"/>
                  </a:lnTo>
                  <a:lnTo>
                    <a:pt x="14466" y="1517"/>
                  </a:lnTo>
                  <a:lnTo>
                    <a:pt x="14364" y="1466"/>
                  </a:lnTo>
                  <a:lnTo>
                    <a:pt x="14254" y="1415"/>
                  </a:lnTo>
                  <a:lnTo>
                    <a:pt x="14144" y="1364"/>
                  </a:lnTo>
                  <a:lnTo>
                    <a:pt x="14034" y="1322"/>
                  </a:lnTo>
                  <a:lnTo>
                    <a:pt x="13915" y="1288"/>
                  </a:lnTo>
                  <a:lnTo>
                    <a:pt x="13805" y="1263"/>
                  </a:lnTo>
                  <a:lnTo>
                    <a:pt x="13687" y="1237"/>
                  </a:lnTo>
                  <a:lnTo>
                    <a:pt x="13568" y="1212"/>
                  </a:lnTo>
                  <a:lnTo>
                    <a:pt x="13450" y="1203"/>
                  </a:lnTo>
                  <a:lnTo>
                    <a:pt x="13323" y="1195"/>
                  </a:lnTo>
                  <a:lnTo>
                    <a:pt x="13204" y="1186"/>
                  </a:lnTo>
                  <a:lnTo>
                    <a:pt x="13009" y="1195"/>
                  </a:lnTo>
                  <a:lnTo>
                    <a:pt x="12823" y="1220"/>
                  </a:lnTo>
                  <a:lnTo>
                    <a:pt x="12637" y="1254"/>
                  </a:lnTo>
                  <a:lnTo>
                    <a:pt x="12450" y="1305"/>
                  </a:lnTo>
                  <a:lnTo>
                    <a:pt x="12272" y="1364"/>
                  </a:lnTo>
                  <a:lnTo>
                    <a:pt x="12103" y="1441"/>
                  </a:lnTo>
                  <a:lnTo>
                    <a:pt x="11934" y="1525"/>
                  </a:lnTo>
                  <a:lnTo>
                    <a:pt x="11773" y="1627"/>
                  </a:lnTo>
                  <a:lnTo>
                    <a:pt x="11696" y="1491"/>
                  </a:lnTo>
                  <a:lnTo>
                    <a:pt x="11612" y="1364"/>
                  </a:lnTo>
                  <a:lnTo>
                    <a:pt x="11527" y="1246"/>
                  </a:lnTo>
                  <a:lnTo>
                    <a:pt x="11434" y="1127"/>
                  </a:lnTo>
                  <a:lnTo>
                    <a:pt x="11332" y="1009"/>
                  </a:lnTo>
                  <a:lnTo>
                    <a:pt x="11231" y="899"/>
                  </a:lnTo>
                  <a:lnTo>
                    <a:pt x="11112" y="797"/>
                  </a:lnTo>
                  <a:lnTo>
                    <a:pt x="11002" y="695"/>
                  </a:lnTo>
                  <a:lnTo>
                    <a:pt x="10892" y="611"/>
                  </a:lnTo>
                  <a:lnTo>
                    <a:pt x="10790" y="534"/>
                  </a:lnTo>
                  <a:lnTo>
                    <a:pt x="10672" y="467"/>
                  </a:lnTo>
                  <a:lnTo>
                    <a:pt x="10562" y="399"/>
                  </a:lnTo>
                  <a:lnTo>
                    <a:pt x="10443" y="331"/>
                  </a:lnTo>
                  <a:lnTo>
                    <a:pt x="10324" y="280"/>
                  </a:lnTo>
                  <a:lnTo>
                    <a:pt x="10206" y="229"/>
                  </a:lnTo>
                  <a:lnTo>
                    <a:pt x="10079" y="179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9"/>
                  </a:lnTo>
                  <a:lnTo>
                    <a:pt x="9571" y="43"/>
                  </a:lnTo>
                  <a:lnTo>
                    <a:pt x="9435" y="26"/>
                  </a:lnTo>
                  <a:lnTo>
                    <a:pt x="9308" y="9"/>
                  </a:lnTo>
                  <a:lnTo>
                    <a:pt x="91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2" name="Google Shape;4422;p28"/>
            <p:cNvSpPr/>
            <p:nvPr/>
          </p:nvSpPr>
          <p:spPr>
            <a:xfrm>
              <a:off x="3837000" y="-562300"/>
              <a:ext cx="451850" cy="252425"/>
            </a:xfrm>
            <a:custGeom>
              <a:avLst/>
              <a:gdLst/>
              <a:ahLst/>
              <a:cxnLst/>
              <a:rect l="l" t="t" r="r" b="b"/>
              <a:pathLst>
                <a:path w="18074" h="10097" fill="none" extrusionOk="0">
                  <a:moveTo>
                    <a:pt x="17202" y="3702"/>
                  </a:moveTo>
                  <a:lnTo>
                    <a:pt x="17202" y="3702"/>
                  </a:lnTo>
                  <a:lnTo>
                    <a:pt x="17041" y="3566"/>
                  </a:lnTo>
                  <a:lnTo>
                    <a:pt x="16863" y="3448"/>
                  </a:lnTo>
                  <a:lnTo>
                    <a:pt x="16685" y="3338"/>
                  </a:lnTo>
                  <a:lnTo>
                    <a:pt x="16490" y="3253"/>
                  </a:lnTo>
                  <a:lnTo>
                    <a:pt x="16295" y="3177"/>
                  </a:lnTo>
                  <a:lnTo>
                    <a:pt x="16092" y="3126"/>
                  </a:lnTo>
                  <a:lnTo>
                    <a:pt x="15889" y="3084"/>
                  </a:lnTo>
                  <a:lnTo>
                    <a:pt x="15686" y="3058"/>
                  </a:lnTo>
                  <a:lnTo>
                    <a:pt x="15686" y="3058"/>
                  </a:lnTo>
                  <a:lnTo>
                    <a:pt x="15626" y="2889"/>
                  </a:lnTo>
                  <a:lnTo>
                    <a:pt x="15567" y="2728"/>
                  </a:lnTo>
                  <a:lnTo>
                    <a:pt x="15491" y="2575"/>
                  </a:lnTo>
                  <a:lnTo>
                    <a:pt x="15398" y="2423"/>
                  </a:lnTo>
                  <a:lnTo>
                    <a:pt x="15304" y="2271"/>
                  </a:lnTo>
                  <a:lnTo>
                    <a:pt x="15194" y="2135"/>
                  </a:lnTo>
                  <a:lnTo>
                    <a:pt x="15084" y="2000"/>
                  </a:lnTo>
                  <a:lnTo>
                    <a:pt x="14957" y="1872"/>
                  </a:lnTo>
                  <a:lnTo>
                    <a:pt x="14957" y="1872"/>
                  </a:lnTo>
                  <a:lnTo>
                    <a:pt x="14864" y="1796"/>
                  </a:lnTo>
                  <a:lnTo>
                    <a:pt x="14771" y="1720"/>
                  </a:lnTo>
                  <a:lnTo>
                    <a:pt x="14669" y="1652"/>
                  </a:lnTo>
                  <a:lnTo>
                    <a:pt x="14568" y="1585"/>
                  </a:lnTo>
                  <a:lnTo>
                    <a:pt x="14466" y="1517"/>
                  </a:lnTo>
                  <a:lnTo>
                    <a:pt x="14364" y="1466"/>
                  </a:lnTo>
                  <a:lnTo>
                    <a:pt x="14254" y="1415"/>
                  </a:lnTo>
                  <a:lnTo>
                    <a:pt x="14144" y="1364"/>
                  </a:lnTo>
                  <a:lnTo>
                    <a:pt x="14034" y="1322"/>
                  </a:lnTo>
                  <a:lnTo>
                    <a:pt x="13915" y="1288"/>
                  </a:lnTo>
                  <a:lnTo>
                    <a:pt x="13805" y="1263"/>
                  </a:lnTo>
                  <a:lnTo>
                    <a:pt x="13687" y="1237"/>
                  </a:lnTo>
                  <a:lnTo>
                    <a:pt x="13568" y="1212"/>
                  </a:lnTo>
                  <a:lnTo>
                    <a:pt x="13450" y="1203"/>
                  </a:lnTo>
                  <a:lnTo>
                    <a:pt x="13323" y="1195"/>
                  </a:lnTo>
                  <a:lnTo>
                    <a:pt x="13204" y="1186"/>
                  </a:lnTo>
                  <a:lnTo>
                    <a:pt x="13204" y="1186"/>
                  </a:lnTo>
                  <a:lnTo>
                    <a:pt x="13009" y="1195"/>
                  </a:lnTo>
                  <a:lnTo>
                    <a:pt x="12823" y="1220"/>
                  </a:lnTo>
                  <a:lnTo>
                    <a:pt x="12637" y="1254"/>
                  </a:lnTo>
                  <a:lnTo>
                    <a:pt x="12450" y="1305"/>
                  </a:lnTo>
                  <a:lnTo>
                    <a:pt x="12272" y="1364"/>
                  </a:lnTo>
                  <a:lnTo>
                    <a:pt x="12103" y="1441"/>
                  </a:lnTo>
                  <a:lnTo>
                    <a:pt x="11934" y="1525"/>
                  </a:lnTo>
                  <a:lnTo>
                    <a:pt x="11773" y="1627"/>
                  </a:lnTo>
                  <a:lnTo>
                    <a:pt x="11773" y="1627"/>
                  </a:lnTo>
                  <a:lnTo>
                    <a:pt x="11696" y="1491"/>
                  </a:lnTo>
                  <a:lnTo>
                    <a:pt x="11612" y="1364"/>
                  </a:lnTo>
                  <a:lnTo>
                    <a:pt x="11527" y="1246"/>
                  </a:lnTo>
                  <a:lnTo>
                    <a:pt x="11434" y="1127"/>
                  </a:lnTo>
                  <a:lnTo>
                    <a:pt x="11332" y="1009"/>
                  </a:lnTo>
                  <a:lnTo>
                    <a:pt x="11231" y="899"/>
                  </a:lnTo>
                  <a:lnTo>
                    <a:pt x="11112" y="797"/>
                  </a:lnTo>
                  <a:lnTo>
                    <a:pt x="11002" y="695"/>
                  </a:lnTo>
                  <a:lnTo>
                    <a:pt x="11002" y="695"/>
                  </a:lnTo>
                  <a:lnTo>
                    <a:pt x="10892" y="611"/>
                  </a:lnTo>
                  <a:lnTo>
                    <a:pt x="10790" y="534"/>
                  </a:lnTo>
                  <a:lnTo>
                    <a:pt x="10672" y="467"/>
                  </a:lnTo>
                  <a:lnTo>
                    <a:pt x="10562" y="399"/>
                  </a:lnTo>
                  <a:lnTo>
                    <a:pt x="10443" y="331"/>
                  </a:lnTo>
                  <a:lnTo>
                    <a:pt x="10324" y="280"/>
                  </a:lnTo>
                  <a:lnTo>
                    <a:pt x="10206" y="229"/>
                  </a:lnTo>
                  <a:lnTo>
                    <a:pt x="10079" y="179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9"/>
                  </a:lnTo>
                  <a:lnTo>
                    <a:pt x="9571" y="43"/>
                  </a:lnTo>
                  <a:lnTo>
                    <a:pt x="9435" y="26"/>
                  </a:lnTo>
                  <a:lnTo>
                    <a:pt x="9308" y="9"/>
                  </a:lnTo>
                  <a:lnTo>
                    <a:pt x="9173" y="1"/>
                  </a:lnTo>
                  <a:lnTo>
                    <a:pt x="9037" y="1"/>
                  </a:lnTo>
                  <a:lnTo>
                    <a:pt x="9037" y="1"/>
                  </a:lnTo>
                  <a:lnTo>
                    <a:pt x="8910" y="1"/>
                  </a:lnTo>
                  <a:lnTo>
                    <a:pt x="8775" y="9"/>
                  </a:lnTo>
                  <a:lnTo>
                    <a:pt x="8639" y="26"/>
                  </a:lnTo>
                  <a:lnTo>
                    <a:pt x="8512" y="43"/>
                  </a:lnTo>
                  <a:lnTo>
                    <a:pt x="8385" y="69"/>
                  </a:lnTo>
                  <a:lnTo>
                    <a:pt x="8249" y="102"/>
                  </a:lnTo>
                  <a:lnTo>
                    <a:pt x="8122" y="136"/>
                  </a:lnTo>
                  <a:lnTo>
                    <a:pt x="8004" y="179"/>
                  </a:lnTo>
                  <a:lnTo>
                    <a:pt x="7877" y="229"/>
                  </a:lnTo>
                  <a:lnTo>
                    <a:pt x="7758" y="280"/>
                  </a:lnTo>
                  <a:lnTo>
                    <a:pt x="7640" y="331"/>
                  </a:lnTo>
                  <a:lnTo>
                    <a:pt x="7521" y="399"/>
                  </a:lnTo>
                  <a:lnTo>
                    <a:pt x="7403" y="467"/>
                  </a:lnTo>
                  <a:lnTo>
                    <a:pt x="7292" y="534"/>
                  </a:lnTo>
                  <a:lnTo>
                    <a:pt x="7191" y="611"/>
                  </a:lnTo>
                  <a:lnTo>
                    <a:pt x="7081" y="695"/>
                  </a:lnTo>
                  <a:lnTo>
                    <a:pt x="7081" y="695"/>
                  </a:lnTo>
                  <a:lnTo>
                    <a:pt x="6962" y="797"/>
                  </a:lnTo>
                  <a:lnTo>
                    <a:pt x="6852" y="899"/>
                  </a:lnTo>
                  <a:lnTo>
                    <a:pt x="6750" y="1009"/>
                  </a:lnTo>
                  <a:lnTo>
                    <a:pt x="6649" y="1127"/>
                  </a:lnTo>
                  <a:lnTo>
                    <a:pt x="6556" y="1246"/>
                  </a:lnTo>
                  <a:lnTo>
                    <a:pt x="6471" y="1364"/>
                  </a:lnTo>
                  <a:lnTo>
                    <a:pt x="6386" y="1491"/>
                  </a:lnTo>
                  <a:lnTo>
                    <a:pt x="6310" y="1627"/>
                  </a:lnTo>
                  <a:lnTo>
                    <a:pt x="6310" y="1627"/>
                  </a:lnTo>
                  <a:lnTo>
                    <a:pt x="6149" y="1525"/>
                  </a:lnTo>
                  <a:lnTo>
                    <a:pt x="5980" y="1441"/>
                  </a:lnTo>
                  <a:lnTo>
                    <a:pt x="5810" y="1364"/>
                  </a:lnTo>
                  <a:lnTo>
                    <a:pt x="5632" y="1305"/>
                  </a:lnTo>
                  <a:lnTo>
                    <a:pt x="5446" y="1254"/>
                  </a:lnTo>
                  <a:lnTo>
                    <a:pt x="5260" y="1220"/>
                  </a:lnTo>
                  <a:lnTo>
                    <a:pt x="5073" y="1195"/>
                  </a:lnTo>
                  <a:lnTo>
                    <a:pt x="4879" y="1186"/>
                  </a:lnTo>
                  <a:lnTo>
                    <a:pt x="4879" y="1186"/>
                  </a:lnTo>
                  <a:lnTo>
                    <a:pt x="4760" y="1195"/>
                  </a:lnTo>
                  <a:lnTo>
                    <a:pt x="4633" y="1203"/>
                  </a:lnTo>
                  <a:lnTo>
                    <a:pt x="4514" y="1212"/>
                  </a:lnTo>
                  <a:lnTo>
                    <a:pt x="4396" y="1237"/>
                  </a:lnTo>
                  <a:lnTo>
                    <a:pt x="4277" y="1263"/>
                  </a:lnTo>
                  <a:lnTo>
                    <a:pt x="4167" y="1288"/>
                  </a:lnTo>
                  <a:lnTo>
                    <a:pt x="4049" y="1322"/>
                  </a:lnTo>
                  <a:lnTo>
                    <a:pt x="3939" y="1364"/>
                  </a:lnTo>
                  <a:lnTo>
                    <a:pt x="3828" y="1415"/>
                  </a:lnTo>
                  <a:lnTo>
                    <a:pt x="3718" y="1466"/>
                  </a:lnTo>
                  <a:lnTo>
                    <a:pt x="3617" y="1517"/>
                  </a:lnTo>
                  <a:lnTo>
                    <a:pt x="3515" y="1585"/>
                  </a:lnTo>
                  <a:lnTo>
                    <a:pt x="3413" y="1652"/>
                  </a:lnTo>
                  <a:lnTo>
                    <a:pt x="3312" y="1720"/>
                  </a:lnTo>
                  <a:lnTo>
                    <a:pt x="3219" y="1796"/>
                  </a:lnTo>
                  <a:lnTo>
                    <a:pt x="3125" y="1872"/>
                  </a:lnTo>
                  <a:lnTo>
                    <a:pt x="3125" y="1872"/>
                  </a:lnTo>
                  <a:lnTo>
                    <a:pt x="2998" y="2000"/>
                  </a:lnTo>
                  <a:lnTo>
                    <a:pt x="2888" y="2135"/>
                  </a:lnTo>
                  <a:lnTo>
                    <a:pt x="2778" y="2271"/>
                  </a:lnTo>
                  <a:lnTo>
                    <a:pt x="2685" y="2423"/>
                  </a:lnTo>
                  <a:lnTo>
                    <a:pt x="2592" y="2575"/>
                  </a:lnTo>
                  <a:lnTo>
                    <a:pt x="2516" y="2728"/>
                  </a:lnTo>
                  <a:lnTo>
                    <a:pt x="2456" y="2889"/>
                  </a:lnTo>
                  <a:lnTo>
                    <a:pt x="2397" y="3058"/>
                  </a:lnTo>
                  <a:lnTo>
                    <a:pt x="2397" y="3058"/>
                  </a:lnTo>
                  <a:lnTo>
                    <a:pt x="2279" y="3075"/>
                  </a:lnTo>
                  <a:lnTo>
                    <a:pt x="2152" y="3092"/>
                  </a:lnTo>
                  <a:lnTo>
                    <a:pt x="2033" y="3109"/>
                  </a:lnTo>
                  <a:lnTo>
                    <a:pt x="1914" y="3143"/>
                  </a:lnTo>
                  <a:lnTo>
                    <a:pt x="1796" y="3177"/>
                  </a:lnTo>
                  <a:lnTo>
                    <a:pt x="1686" y="3211"/>
                  </a:lnTo>
                  <a:lnTo>
                    <a:pt x="1567" y="3261"/>
                  </a:lnTo>
                  <a:lnTo>
                    <a:pt x="1465" y="3312"/>
                  </a:lnTo>
                  <a:lnTo>
                    <a:pt x="1355" y="3363"/>
                  </a:lnTo>
                  <a:lnTo>
                    <a:pt x="1254" y="3422"/>
                  </a:lnTo>
                  <a:lnTo>
                    <a:pt x="1152" y="3490"/>
                  </a:lnTo>
                  <a:lnTo>
                    <a:pt x="1059" y="3558"/>
                  </a:lnTo>
                  <a:lnTo>
                    <a:pt x="957" y="3626"/>
                  </a:lnTo>
                  <a:lnTo>
                    <a:pt x="873" y="3702"/>
                  </a:lnTo>
                  <a:lnTo>
                    <a:pt x="788" y="3787"/>
                  </a:lnTo>
                  <a:lnTo>
                    <a:pt x="703" y="3871"/>
                  </a:lnTo>
                  <a:lnTo>
                    <a:pt x="619" y="3956"/>
                  </a:lnTo>
                  <a:lnTo>
                    <a:pt x="551" y="4049"/>
                  </a:lnTo>
                  <a:lnTo>
                    <a:pt x="475" y="4142"/>
                  </a:lnTo>
                  <a:lnTo>
                    <a:pt x="407" y="4244"/>
                  </a:lnTo>
                  <a:lnTo>
                    <a:pt x="348" y="4346"/>
                  </a:lnTo>
                  <a:lnTo>
                    <a:pt x="288" y="4447"/>
                  </a:lnTo>
                  <a:lnTo>
                    <a:pt x="237" y="4557"/>
                  </a:lnTo>
                  <a:lnTo>
                    <a:pt x="187" y="4667"/>
                  </a:lnTo>
                  <a:lnTo>
                    <a:pt x="144" y="4777"/>
                  </a:lnTo>
                  <a:lnTo>
                    <a:pt x="110" y="4896"/>
                  </a:lnTo>
                  <a:lnTo>
                    <a:pt x="77" y="5015"/>
                  </a:lnTo>
                  <a:lnTo>
                    <a:pt x="51" y="5133"/>
                  </a:lnTo>
                  <a:lnTo>
                    <a:pt x="34" y="5252"/>
                  </a:lnTo>
                  <a:lnTo>
                    <a:pt x="17" y="5379"/>
                  </a:lnTo>
                  <a:lnTo>
                    <a:pt x="9" y="5506"/>
                  </a:lnTo>
                  <a:lnTo>
                    <a:pt x="0" y="5633"/>
                  </a:lnTo>
                  <a:lnTo>
                    <a:pt x="0" y="5633"/>
                  </a:lnTo>
                  <a:lnTo>
                    <a:pt x="9" y="5768"/>
                  </a:lnTo>
                  <a:lnTo>
                    <a:pt x="17" y="5904"/>
                  </a:lnTo>
                  <a:lnTo>
                    <a:pt x="34" y="6039"/>
                  </a:lnTo>
                  <a:lnTo>
                    <a:pt x="60" y="6175"/>
                  </a:lnTo>
                  <a:lnTo>
                    <a:pt x="93" y="6310"/>
                  </a:lnTo>
                  <a:lnTo>
                    <a:pt x="136" y="6438"/>
                  </a:lnTo>
                  <a:lnTo>
                    <a:pt x="178" y="6565"/>
                  </a:lnTo>
                  <a:lnTo>
                    <a:pt x="229" y="6692"/>
                  </a:lnTo>
                  <a:lnTo>
                    <a:pt x="288" y="6810"/>
                  </a:lnTo>
                  <a:lnTo>
                    <a:pt x="356" y="6929"/>
                  </a:lnTo>
                  <a:lnTo>
                    <a:pt x="424" y="7047"/>
                  </a:lnTo>
                  <a:lnTo>
                    <a:pt x="508" y="7157"/>
                  </a:lnTo>
                  <a:lnTo>
                    <a:pt x="593" y="7268"/>
                  </a:lnTo>
                  <a:lnTo>
                    <a:pt x="678" y="7369"/>
                  </a:lnTo>
                  <a:lnTo>
                    <a:pt x="771" y="7462"/>
                  </a:lnTo>
                  <a:lnTo>
                    <a:pt x="873" y="7564"/>
                  </a:lnTo>
                  <a:lnTo>
                    <a:pt x="873" y="7564"/>
                  </a:lnTo>
                  <a:lnTo>
                    <a:pt x="1042" y="7691"/>
                  </a:lnTo>
                  <a:lnTo>
                    <a:pt x="1211" y="7810"/>
                  </a:lnTo>
                  <a:lnTo>
                    <a:pt x="1398" y="7920"/>
                  </a:lnTo>
                  <a:lnTo>
                    <a:pt x="1584" y="8004"/>
                  </a:lnTo>
                  <a:lnTo>
                    <a:pt x="1779" y="8081"/>
                  </a:lnTo>
                  <a:lnTo>
                    <a:pt x="1982" y="8131"/>
                  </a:lnTo>
                  <a:lnTo>
                    <a:pt x="2185" y="8174"/>
                  </a:lnTo>
                  <a:lnTo>
                    <a:pt x="2397" y="8199"/>
                  </a:lnTo>
                  <a:lnTo>
                    <a:pt x="2397" y="8199"/>
                  </a:lnTo>
                  <a:lnTo>
                    <a:pt x="2456" y="8402"/>
                  </a:lnTo>
                  <a:lnTo>
                    <a:pt x="2541" y="8597"/>
                  </a:lnTo>
                  <a:lnTo>
                    <a:pt x="2634" y="8784"/>
                  </a:lnTo>
                  <a:lnTo>
                    <a:pt x="2744" y="8961"/>
                  </a:lnTo>
                  <a:lnTo>
                    <a:pt x="2863" y="9122"/>
                  </a:lnTo>
                  <a:lnTo>
                    <a:pt x="2998" y="9283"/>
                  </a:lnTo>
                  <a:lnTo>
                    <a:pt x="3151" y="9427"/>
                  </a:lnTo>
                  <a:lnTo>
                    <a:pt x="3312" y="9554"/>
                  </a:lnTo>
                  <a:lnTo>
                    <a:pt x="3473" y="9681"/>
                  </a:lnTo>
                  <a:lnTo>
                    <a:pt x="3659" y="9783"/>
                  </a:lnTo>
                  <a:lnTo>
                    <a:pt x="3845" y="9876"/>
                  </a:lnTo>
                  <a:lnTo>
                    <a:pt x="4040" y="9952"/>
                  </a:lnTo>
                  <a:lnTo>
                    <a:pt x="4235" y="10012"/>
                  </a:lnTo>
                  <a:lnTo>
                    <a:pt x="4447" y="10062"/>
                  </a:lnTo>
                  <a:lnTo>
                    <a:pt x="4658" y="10088"/>
                  </a:lnTo>
                  <a:lnTo>
                    <a:pt x="4879" y="10096"/>
                  </a:lnTo>
                  <a:lnTo>
                    <a:pt x="4879" y="10096"/>
                  </a:lnTo>
                  <a:lnTo>
                    <a:pt x="5073" y="10088"/>
                  </a:lnTo>
                  <a:lnTo>
                    <a:pt x="5260" y="10062"/>
                  </a:lnTo>
                  <a:lnTo>
                    <a:pt x="5455" y="10029"/>
                  </a:lnTo>
                  <a:lnTo>
                    <a:pt x="5632" y="9978"/>
                  </a:lnTo>
                  <a:lnTo>
                    <a:pt x="5819" y="9918"/>
                  </a:lnTo>
                  <a:lnTo>
                    <a:pt x="5988" y="9842"/>
                  </a:lnTo>
                  <a:lnTo>
                    <a:pt x="6158" y="9749"/>
                  </a:lnTo>
                  <a:lnTo>
                    <a:pt x="6318" y="9656"/>
                  </a:lnTo>
                  <a:lnTo>
                    <a:pt x="6318" y="9656"/>
                  </a:lnTo>
                  <a:lnTo>
                    <a:pt x="6335" y="9681"/>
                  </a:lnTo>
                  <a:lnTo>
                    <a:pt x="9969" y="5065"/>
                  </a:lnTo>
                  <a:lnTo>
                    <a:pt x="9969" y="5065"/>
                  </a:lnTo>
                  <a:lnTo>
                    <a:pt x="10087" y="4930"/>
                  </a:lnTo>
                  <a:lnTo>
                    <a:pt x="10214" y="4811"/>
                  </a:lnTo>
                  <a:lnTo>
                    <a:pt x="10358" y="4710"/>
                  </a:lnTo>
                  <a:lnTo>
                    <a:pt x="10511" y="4625"/>
                  </a:lnTo>
                  <a:lnTo>
                    <a:pt x="10672" y="4557"/>
                  </a:lnTo>
                  <a:lnTo>
                    <a:pt x="10841" y="4515"/>
                  </a:lnTo>
                  <a:lnTo>
                    <a:pt x="11010" y="4481"/>
                  </a:lnTo>
                  <a:lnTo>
                    <a:pt x="11188" y="4473"/>
                  </a:lnTo>
                  <a:lnTo>
                    <a:pt x="11188" y="4473"/>
                  </a:lnTo>
                  <a:lnTo>
                    <a:pt x="11281" y="4473"/>
                  </a:lnTo>
                  <a:lnTo>
                    <a:pt x="11375" y="4481"/>
                  </a:lnTo>
                  <a:lnTo>
                    <a:pt x="11459" y="4498"/>
                  </a:lnTo>
                  <a:lnTo>
                    <a:pt x="11553" y="4515"/>
                  </a:lnTo>
                  <a:lnTo>
                    <a:pt x="11637" y="4540"/>
                  </a:lnTo>
                  <a:lnTo>
                    <a:pt x="11722" y="4566"/>
                  </a:lnTo>
                  <a:lnTo>
                    <a:pt x="11807" y="4600"/>
                  </a:lnTo>
                  <a:lnTo>
                    <a:pt x="11891" y="4642"/>
                  </a:lnTo>
                  <a:lnTo>
                    <a:pt x="11891" y="4642"/>
                  </a:lnTo>
                  <a:lnTo>
                    <a:pt x="12010" y="4710"/>
                  </a:lnTo>
                  <a:lnTo>
                    <a:pt x="12120" y="4786"/>
                  </a:lnTo>
                  <a:lnTo>
                    <a:pt x="12230" y="4871"/>
                  </a:lnTo>
                  <a:lnTo>
                    <a:pt x="12323" y="4964"/>
                  </a:lnTo>
                  <a:lnTo>
                    <a:pt x="12408" y="5065"/>
                  </a:lnTo>
                  <a:lnTo>
                    <a:pt x="12484" y="5176"/>
                  </a:lnTo>
                  <a:lnTo>
                    <a:pt x="12552" y="5286"/>
                  </a:lnTo>
                  <a:lnTo>
                    <a:pt x="12611" y="5404"/>
                  </a:lnTo>
                  <a:lnTo>
                    <a:pt x="12654" y="5523"/>
                  </a:lnTo>
                  <a:lnTo>
                    <a:pt x="12696" y="5650"/>
                  </a:lnTo>
                  <a:lnTo>
                    <a:pt x="12721" y="5777"/>
                  </a:lnTo>
                  <a:lnTo>
                    <a:pt x="12738" y="5912"/>
                  </a:lnTo>
                  <a:lnTo>
                    <a:pt x="12738" y="6039"/>
                  </a:lnTo>
                  <a:lnTo>
                    <a:pt x="12730" y="6175"/>
                  </a:lnTo>
                  <a:lnTo>
                    <a:pt x="12713" y="6310"/>
                  </a:lnTo>
                  <a:lnTo>
                    <a:pt x="12679" y="6446"/>
                  </a:lnTo>
                  <a:lnTo>
                    <a:pt x="11773" y="9664"/>
                  </a:lnTo>
                  <a:lnTo>
                    <a:pt x="11773" y="9664"/>
                  </a:lnTo>
                  <a:lnTo>
                    <a:pt x="11934" y="9758"/>
                  </a:lnTo>
                  <a:lnTo>
                    <a:pt x="12103" y="9851"/>
                  </a:lnTo>
                  <a:lnTo>
                    <a:pt x="12272" y="9918"/>
                  </a:lnTo>
                  <a:lnTo>
                    <a:pt x="12450" y="9986"/>
                  </a:lnTo>
                  <a:lnTo>
                    <a:pt x="12637" y="10029"/>
                  </a:lnTo>
                  <a:lnTo>
                    <a:pt x="12823" y="10062"/>
                  </a:lnTo>
                  <a:lnTo>
                    <a:pt x="13009" y="10088"/>
                  </a:lnTo>
                  <a:lnTo>
                    <a:pt x="13204" y="10096"/>
                  </a:lnTo>
                  <a:lnTo>
                    <a:pt x="13204" y="10096"/>
                  </a:lnTo>
                  <a:lnTo>
                    <a:pt x="13424" y="10088"/>
                  </a:lnTo>
                  <a:lnTo>
                    <a:pt x="13636" y="10062"/>
                  </a:lnTo>
                  <a:lnTo>
                    <a:pt x="13839" y="10012"/>
                  </a:lnTo>
                  <a:lnTo>
                    <a:pt x="14043" y="9952"/>
                  </a:lnTo>
                  <a:lnTo>
                    <a:pt x="14237" y="9876"/>
                  </a:lnTo>
                  <a:lnTo>
                    <a:pt x="14424" y="9783"/>
                  </a:lnTo>
                  <a:lnTo>
                    <a:pt x="14601" y="9681"/>
                  </a:lnTo>
                  <a:lnTo>
                    <a:pt x="14771" y="9554"/>
                  </a:lnTo>
                  <a:lnTo>
                    <a:pt x="14932" y="9427"/>
                  </a:lnTo>
                  <a:lnTo>
                    <a:pt x="15076" y="9283"/>
                  </a:lnTo>
                  <a:lnTo>
                    <a:pt x="15211" y="9122"/>
                  </a:lnTo>
                  <a:lnTo>
                    <a:pt x="15338" y="8961"/>
                  </a:lnTo>
                  <a:lnTo>
                    <a:pt x="15448" y="8784"/>
                  </a:lnTo>
                  <a:lnTo>
                    <a:pt x="15542" y="8597"/>
                  </a:lnTo>
                  <a:lnTo>
                    <a:pt x="15626" y="8402"/>
                  </a:lnTo>
                  <a:lnTo>
                    <a:pt x="15686" y="8199"/>
                  </a:lnTo>
                  <a:lnTo>
                    <a:pt x="15686" y="8199"/>
                  </a:lnTo>
                  <a:lnTo>
                    <a:pt x="15897" y="8174"/>
                  </a:lnTo>
                  <a:lnTo>
                    <a:pt x="16101" y="8131"/>
                  </a:lnTo>
                  <a:lnTo>
                    <a:pt x="16304" y="8081"/>
                  </a:lnTo>
                  <a:lnTo>
                    <a:pt x="16499" y="8004"/>
                  </a:lnTo>
                  <a:lnTo>
                    <a:pt x="16685" y="7920"/>
                  </a:lnTo>
                  <a:lnTo>
                    <a:pt x="16871" y="7810"/>
                  </a:lnTo>
                  <a:lnTo>
                    <a:pt x="17041" y="7691"/>
                  </a:lnTo>
                  <a:lnTo>
                    <a:pt x="17210" y="7564"/>
                  </a:lnTo>
                  <a:lnTo>
                    <a:pt x="17210" y="7564"/>
                  </a:lnTo>
                  <a:lnTo>
                    <a:pt x="17312" y="7462"/>
                  </a:lnTo>
                  <a:lnTo>
                    <a:pt x="17405" y="7369"/>
                  </a:lnTo>
                  <a:lnTo>
                    <a:pt x="17490" y="7268"/>
                  </a:lnTo>
                  <a:lnTo>
                    <a:pt x="17574" y="7157"/>
                  </a:lnTo>
                  <a:lnTo>
                    <a:pt x="17650" y="7047"/>
                  </a:lnTo>
                  <a:lnTo>
                    <a:pt x="17727" y="6929"/>
                  </a:lnTo>
                  <a:lnTo>
                    <a:pt x="17794" y="6810"/>
                  </a:lnTo>
                  <a:lnTo>
                    <a:pt x="17845" y="6692"/>
                  </a:lnTo>
                  <a:lnTo>
                    <a:pt x="17905" y="6565"/>
                  </a:lnTo>
                  <a:lnTo>
                    <a:pt x="17947" y="6438"/>
                  </a:lnTo>
                  <a:lnTo>
                    <a:pt x="17989" y="6310"/>
                  </a:lnTo>
                  <a:lnTo>
                    <a:pt x="18023" y="6175"/>
                  </a:lnTo>
                  <a:lnTo>
                    <a:pt x="18049" y="6039"/>
                  </a:lnTo>
                  <a:lnTo>
                    <a:pt x="18065" y="5904"/>
                  </a:lnTo>
                  <a:lnTo>
                    <a:pt x="18074" y="5768"/>
                  </a:lnTo>
                  <a:lnTo>
                    <a:pt x="18074" y="5633"/>
                  </a:lnTo>
                  <a:lnTo>
                    <a:pt x="18074" y="5633"/>
                  </a:lnTo>
                  <a:lnTo>
                    <a:pt x="18074" y="5489"/>
                  </a:lnTo>
                  <a:lnTo>
                    <a:pt x="18065" y="5353"/>
                  </a:lnTo>
                  <a:lnTo>
                    <a:pt x="18040" y="5218"/>
                  </a:lnTo>
                  <a:lnTo>
                    <a:pt x="18023" y="5082"/>
                  </a:lnTo>
                  <a:lnTo>
                    <a:pt x="17989" y="4955"/>
                  </a:lnTo>
                  <a:lnTo>
                    <a:pt x="17947" y="4820"/>
                  </a:lnTo>
                  <a:lnTo>
                    <a:pt x="17905" y="4693"/>
                  </a:lnTo>
                  <a:lnTo>
                    <a:pt x="17845" y="4574"/>
                  </a:lnTo>
                  <a:lnTo>
                    <a:pt x="17794" y="4447"/>
                  </a:lnTo>
                  <a:lnTo>
                    <a:pt x="17727" y="4329"/>
                  </a:lnTo>
                  <a:lnTo>
                    <a:pt x="17650" y="4210"/>
                  </a:lnTo>
                  <a:lnTo>
                    <a:pt x="17574" y="4100"/>
                  </a:lnTo>
                  <a:lnTo>
                    <a:pt x="17490" y="3998"/>
                  </a:lnTo>
                  <a:lnTo>
                    <a:pt x="17405" y="3888"/>
                  </a:lnTo>
                  <a:lnTo>
                    <a:pt x="17303" y="3795"/>
                  </a:lnTo>
                  <a:lnTo>
                    <a:pt x="17202" y="3702"/>
                  </a:lnTo>
                  <a:lnTo>
                    <a:pt x="17202" y="370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3" name="Google Shape;4423;p28"/>
            <p:cNvSpPr/>
            <p:nvPr/>
          </p:nvSpPr>
          <p:spPr>
            <a:xfrm>
              <a:off x="4267025" y="-46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4" name="Google Shape;4424;p28"/>
            <p:cNvSpPr/>
            <p:nvPr/>
          </p:nvSpPr>
          <p:spPr>
            <a:xfrm>
              <a:off x="3974825" y="-424025"/>
              <a:ext cx="194200" cy="310000"/>
            </a:xfrm>
            <a:custGeom>
              <a:avLst/>
              <a:gdLst/>
              <a:ahLst/>
              <a:cxnLst/>
              <a:rect l="l" t="t" r="r" b="b"/>
              <a:pathLst>
                <a:path w="7768" h="12400" extrusionOk="0">
                  <a:moveTo>
                    <a:pt x="5650" y="0"/>
                  </a:moveTo>
                  <a:lnTo>
                    <a:pt x="5574" y="9"/>
                  </a:lnTo>
                  <a:lnTo>
                    <a:pt x="5489" y="34"/>
                  </a:lnTo>
                  <a:lnTo>
                    <a:pt x="5413" y="77"/>
                  </a:lnTo>
                  <a:lnTo>
                    <a:pt x="5345" y="127"/>
                  </a:lnTo>
                  <a:lnTo>
                    <a:pt x="5286" y="187"/>
                  </a:lnTo>
                  <a:lnTo>
                    <a:pt x="102" y="6784"/>
                  </a:lnTo>
                  <a:lnTo>
                    <a:pt x="69" y="6835"/>
                  </a:lnTo>
                  <a:lnTo>
                    <a:pt x="43" y="6886"/>
                  </a:lnTo>
                  <a:lnTo>
                    <a:pt x="26" y="6945"/>
                  </a:lnTo>
                  <a:lnTo>
                    <a:pt x="9" y="6996"/>
                  </a:lnTo>
                  <a:lnTo>
                    <a:pt x="1" y="7055"/>
                  </a:lnTo>
                  <a:lnTo>
                    <a:pt x="1" y="7123"/>
                  </a:lnTo>
                  <a:lnTo>
                    <a:pt x="9" y="7182"/>
                  </a:lnTo>
                  <a:lnTo>
                    <a:pt x="26" y="7242"/>
                  </a:lnTo>
                  <a:lnTo>
                    <a:pt x="43" y="7292"/>
                  </a:lnTo>
                  <a:lnTo>
                    <a:pt x="77" y="7352"/>
                  </a:lnTo>
                  <a:lnTo>
                    <a:pt x="111" y="7394"/>
                  </a:lnTo>
                  <a:lnTo>
                    <a:pt x="153" y="7436"/>
                  </a:lnTo>
                  <a:lnTo>
                    <a:pt x="196" y="7479"/>
                  </a:lnTo>
                  <a:lnTo>
                    <a:pt x="246" y="7513"/>
                  </a:lnTo>
                  <a:lnTo>
                    <a:pt x="297" y="7538"/>
                  </a:lnTo>
                  <a:lnTo>
                    <a:pt x="357" y="7563"/>
                  </a:lnTo>
                  <a:lnTo>
                    <a:pt x="2787" y="8249"/>
                  </a:lnTo>
                  <a:lnTo>
                    <a:pt x="2491" y="11866"/>
                  </a:lnTo>
                  <a:lnTo>
                    <a:pt x="2491" y="11951"/>
                  </a:lnTo>
                  <a:lnTo>
                    <a:pt x="2508" y="12027"/>
                  </a:lnTo>
                  <a:lnTo>
                    <a:pt x="2533" y="12103"/>
                  </a:lnTo>
                  <a:lnTo>
                    <a:pt x="2567" y="12171"/>
                  </a:lnTo>
                  <a:lnTo>
                    <a:pt x="2618" y="12230"/>
                  </a:lnTo>
                  <a:lnTo>
                    <a:pt x="2669" y="12289"/>
                  </a:lnTo>
                  <a:lnTo>
                    <a:pt x="2736" y="12332"/>
                  </a:lnTo>
                  <a:lnTo>
                    <a:pt x="2813" y="12366"/>
                  </a:lnTo>
                  <a:lnTo>
                    <a:pt x="2897" y="12391"/>
                  </a:lnTo>
                  <a:lnTo>
                    <a:pt x="2982" y="12399"/>
                  </a:lnTo>
                  <a:lnTo>
                    <a:pt x="3041" y="12399"/>
                  </a:lnTo>
                  <a:lnTo>
                    <a:pt x="3092" y="12391"/>
                  </a:lnTo>
                  <a:lnTo>
                    <a:pt x="3151" y="12374"/>
                  </a:lnTo>
                  <a:lnTo>
                    <a:pt x="3202" y="12349"/>
                  </a:lnTo>
                  <a:lnTo>
                    <a:pt x="3253" y="12323"/>
                  </a:lnTo>
                  <a:lnTo>
                    <a:pt x="3295" y="12289"/>
                  </a:lnTo>
                  <a:lnTo>
                    <a:pt x="3338" y="12247"/>
                  </a:lnTo>
                  <a:lnTo>
                    <a:pt x="3380" y="12205"/>
                  </a:lnTo>
                  <a:lnTo>
                    <a:pt x="7666" y="6479"/>
                  </a:lnTo>
                  <a:lnTo>
                    <a:pt x="7700" y="6429"/>
                  </a:lnTo>
                  <a:lnTo>
                    <a:pt x="7725" y="6378"/>
                  </a:lnTo>
                  <a:lnTo>
                    <a:pt x="7742" y="6318"/>
                  </a:lnTo>
                  <a:lnTo>
                    <a:pt x="7759" y="6268"/>
                  </a:lnTo>
                  <a:lnTo>
                    <a:pt x="7767" y="6208"/>
                  </a:lnTo>
                  <a:lnTo>
                    <a:pt x="7759" y="6141"/>
                  </a:lnTo>
                  <a:lnTo>
                    <a:pt x="7750" y="6081"/>
                  </a:lnTo>
                  <a:lnTo>
                    <a:pt x="7733" y="6022"/>
                  </a:lnTo>
                  <a:lnTo>
                    <a:pt x="7716" y="5971"/>
                  </a:lnTo>
                  <a:lnTo>
                    <a:pt x="7683" y="5920"/>
                  </a:lnTo>
                  <a:lnTo>
                    <a:pt x="7649" y="5870"/>
                  </a:lnTo>
                  <a:lnTo>
                    <a:pt x="7606" y="5827"/>
                  </a:lnTo>
                  <a:lnTo>
                    <a:pt x="7556" y="5785"/>
                  </a:lnTo>
                  <a:lnTo>
                    <a:pt x="7505" y="5759"/>
                  </a:lnTo>
                  <a:lnTo>
                    <a:pt x="7454" y="5734"/>
                  </a:lnTo>
                  <a:lnTo>
                    <a:pt x="7395" y="5709"/>
                  </a:lnTo>
                  <a:lnTo>
                    <a:pt x="4905" y="5057"/>
                  </a:lnTo>
                  <a:lnTo>
                    <a:pt x="6150" y="627"/>
                  </a:lnTo>
                  <a:lnTo>
                    <a:pt x="6167" y="542"/>
                  </a:lnTo>
                  <a:lnTo>
                    <a:pt x="6167" y="458"/>
                  </a:lnTo>
                  <a:lnTo>
                    <a:pt x="6158" y="373"/>
                  </a:lnTo>
                  <a:lnTo>
                    <a:pt x="6124" y="297"/>
                  </a:lnTo>
                  <a:lnTo>
                    <a:pt x="6090" y="220"/>
                  </a:lnTo>
                  <a:lnTo>
                    <a:pt x="6040" y="153"/>
                  </a:lnTo>
                  <a:lnTo>
                    <a:pt x="5972" y="102"/>
                  </a:lnTo>
                  <a:lnTo>
                    <a:pt x="5896" y="51"/>
                  </a:lnTo>
                  <a:lnTo>
                    <a:pt x="5819" y="26"/>
                  </a:lnTo>
                  <a:lnTo>
                    <a:pt x="57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5" name="Google Shape;4425;p28"/>
            <p:cNvSpPr/>
            <p:nvPr/>
          </p:nvSpPr>
          <p:spPr>
            <a:xfrm>
              <a:off x="3974825" y="-424025"/>
              <a:ext cx="194200" cy="310000"/>
            </a:xfrm>
            <a:custGeom>
              <a:avLst/>
              <a:gdLst/>
              <a:ahLst/>
              <a:cxnLst/>
              <a:rect l="l" t="t" r="r" b="b"/>
              <a:pathLst>
                <a:path w="7768" h="12400" fill="none" extrusionOk="0">
                  <a:moveTo>
                    <a:pt x="7395" y="5709"/>
                  </a:moveTo>
                  <a:lnTo>
                    <a:pt x="4905" y="5057"/>
                  </a:lnTo>
                  <a:lnTo>
                    <a:pt x="6150" y="627"/>
                  </a:lnTo>
                  <a:lnTo>
                    <a:pt x="6150" y="627"/>
                  </a:lnTo>
                  <a:lnTo>
                    <a:pt x="6167" y="542"/>
                  </a:lnTo>
                  <a:lnTo>
                    <a:pt x="6167" y="458"/>
                  </a:lnTo>
                  <a:lnTo>
                    <a:pt x="6158" y="373"/>
                  </a:lnTo>
                  <a:lnTo>
                    <a:pt x="6124" y="297"/>
                  </a:lnTo>
                  <a:lnTo>
                    <a:pt x="6090" y="220"/>
                  </a:lnTo>
                  <a:lnTo>
                    <a:pt x="6040" y="153"/>
                  </a:lnTo>
                  <a:lnTo>
                    <a:pt x="5972" y="102"/>
                  </a:lnTo>
                  <a:lnTo>
                    <a:pt x="5896" y="51"/>
                  </a:lnTo>
                  <a:lnTo>
                    <a:pt x="5896" y="51"/>
                  </a:lnTo>
                  <a:lnTo>
                    <a:pt x="5819" y="26"/>
                  </a:lnTo>
                  <a:lnTo>
                    <a:pt x="5735" y="0"/>
                  </a:lnTo>
                  <a:lnTo>
                    <a:pt x="5650" y="0"/>
                  </a:lnTo>
                  <a:lnTo>
                    <a:pt x="5574" y="9"/>
                  </a:lnTo>
                  <a:lnTo>
                    <a:pt x="5489" y="34"/>
                  </a:lnTo>
                  <a:lnTo>
                    <a:pt x="5413" y="77"/>
                  </a:lnTo>
                  <a:lnTo>
                    <a:pt x="5345" y="127"/>
                  </a:lnTo>
                  <a:lnTo>
                    <a:pt x="5286" y="187"/>
                  </a:lnTo>
                  <a:lnTo>
                    <a:pt x="102" y="6784"/>
                  </a:lnTo>
                  <a:lnTo>
                    <a:pt x="102" y="6784"/>
                  </a:lnTo>
                  <a:lnTo>
                    <a:pt x="69" y="6835"/>
                  </a:lnTo>
                  <a:lnTo>
                    <a:pt x="43" y="6886"/>
                  </a:lnTo>
                  <a:lnTo>
                    <a:pt x="26" y="6945"/>
                  </a:lnTo>
                  <a:lnTo>
                    <a:pt x="9" y="6996"/>
                  </a:lnTo>
                  <a:lnTo>
                    <a:pt x="1" y="7055"/>
                  </a:lnTo>
                  <a:lnTo>
                    <a:pt x="1" y="7123"/>
                  </a:lnTo>
                  <a:lnTo>
                    <a:pt x="9" y="7182"/>
                  </a:lnTo>
                  <a:lnTo>
                    <a:pt x="26" y="7242"/>
                  </a:lnTo>
                  <a:lnTo>
                    <a:pt x="26" y="7242"/>
                  </a:lnTo>
                  <a:lnTo>
                    <a:pt x="43" y="7292"/>
                  </a:lnTo>
                  <a:lnTo>
                    <a:pt x="77" y="7352"/>
                  </a:lnTo>
                  <a:lnTo>
                    <a:pt x="111" y="7394"/>
                  </a:lnTo>
                  <a:lnTo>
                    <a:pt x="153" y="7436"/>
                  </a:lnTo>
                  <a:lnTo>
                    <a:pt x="196" y="7479"/>
                  </a:lnTo>
                  <a:lnTo>
                    <a:pt x="246" y="7513"/>
                  </a:lnTo>
                  <a:lnTo>
                    <a:pt x="297" y="7538"/>
                  </a:lnTo>
                  <a:lnTo>
                    <a:pt x="357" y="7563"/>
                  </a:lnTo>
                  <a:lnTo>
                    <a:pt x="2787" y="8249"/>
                  </a:lnTo>
                  <a:lnTo>
                    <a:pt x="2491" y="11866"/>
                  </a:lnTo>
                  <a:lnTo>
                    <a:pt x="2491" y="11866"/>
                  </a:lnTo>
                  <a:lnTo>
                    <a:pt x="2491" y="11951"/>
                  </a:lnTo>
                  <a:lnTo>
                    <a:pt x="2508" y="12027"/>
                  </a:lnTo>
                  <a:lnTo>
                    <a:pt x="2533" y="12103"/>
                  </a:lnTo>
                  <a:lnTo>
                    <a:pt x="2567" y="12171"/>
                  </a:lnTo>
                  <a:lnTo>
                    <a:pt x="2618" y="12230"/>
                  </a:lnTo>
                  <a:lnTo>
                    <a:pt x="2669" y="12289"/>
                  </a:lnTo>
                  <a:lnTo>
                    <a:pt x="2736" y="12332"/>
                  </a:lnTo>
                  <a:lnTo>
                    <a:pt x="2813" y="12366"/>
                  </a:lnTo>
                  <a:lnTo>
                    <a:pt x="2813" y="12366"/>
                  </a:lnTo>
                  <a:lnTo>
                    <a:pt x="2897" y="12391"/>
                  </a:lnTo>
                  <a:lnTo>
                    <a:pt x="2982" y="12399"/>
                  </a:lnTo>
                  <a:lnTo>
                    <a:pt x="2982" y="12399"/>
                  </a:lnTo>
                  <a:lnTo>
                    <a:pt x="3041" y="12399"/>
                  </a:lnTo>
                  <a:lnTo>
                    <a:pt x="3092" y="12391"/>
                  </a:lnTo>
                  <a:lnTo>
                    <a:pt x="3151" y="12374"/>
                  </a:lnTo>
                  <a:lnTo>
                    <a:pt x="3202" y="12349"/>
                  </a:lnTo>
                  <a:lnTo>
                    <a:pt x="3253" y="12323"/>
                  </a:lnTo>
                  <a:lnTo>
                    <a:pt x="3295" y="12289"/>
                  </a:lnTo>
                  <a:lnTo>
                    <a:pt x="3338" y="12247"/>
                  </a:lnTo>
                  <a:lnTo>
                    <a:pt x="3380" y="12205"/>
                  </a:lnTo>
                  <a:lnTo>
                    <a:pt x="7666" y="6479"/>
                  </a:lnTo>
                  <a:lnTo>
                    <a:pt x="7666" y="6479"/>
                  </a:lnTo>
                  <a:lnTo>
                    <a:pt x="7700" y="6429"/>
                  </a:lnTo>
                  <a:lnTo>
                    <a:pt x="7725" y="6378"/>
                  </a:lnTo>
                  <a:lnTo>
                    <a:pt x="7742" y="6318"/>
                  </a:lnTo>
                  <a:lnTo>
                    <a:pt x="7759" y="6268"/>
                  </a:lnTo>
                  <a:lnTo>
                    <a:pt x="7767" y="6208"/>
                  </a:lnTo>
                  <a:lnTo>
                    <a:pt x="7759" y="6141"/>
                  </a:lnTo>
                  <a:lnTo>
                    <a:pt x="7750" y="6081"/>
                  </a:lnTo>
                  <a:lnTo>
                    <a:pt x="7733" y="6022"/>
                  </a:lnTo>
                  <a:lnTo>
                    <a:pt x="7733" y="6022"/>
                  </a:lnTo>
                  <a:lnTo>
                    <a:pt x="7716" y="5971"/>
                  </a:lnTo>
                  <a:lnTo>
                    <a:pt x="7683" y="5920"/>
                  </a:lnTo>
                  <a:lnTo>
                    <a:pt x="7649" y="5870"/>
                  </a:lnTo>
                  <a:lnTo>
                    <a:pt x="7606" y="5827"/>
                  </a:lnTo>
                  <a:lnTo>
                    <a:pt x="7556" y="5785"/>
                  </a:lnTo>
                  <a:lnTo>
                    <a:pt x="7505" y="5759"/>
                  </a:lnTo>
                  <a:lnTo>
                    <a:pt x="7454" y="5734"/>
                  </a:lnTo>
                  <a:lnTo>
                    <a:pt x="7395" y="5709"/>
                  </a:lnTo>
                  <a:lnTo>
                    <a:pt x="7395" y="570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6" name="Google Shape;4426;p28"/>
            <p:cNvSpPr/>
            <p:nvPr/>
          </p:nvSpPr>
          <p:spPr>
            <a:xfrm>
              <a:off x="4159675" y="-28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27" name="Google Shape;4427;p28"/>
          <p:cNvGrpSpPr/>
          <p:nvPr/>
        </p:nvGrpSpPr>
        <p:grpSpPr>
          <a:xfrm>
            <a:off x="5807547" y="2140605"/>
            <a:ext cx="549480" cy="549206"/>
            <a:chOff x="4495900" y="-563975"/>
            <a:chExt cx="451875" cy="451650"/>
          </a:xfrm>
        </p:grpSpPr>
        <p:sp>
          <p:nvSpPr>
            <p:cNvPr id="4428" name="Google Shape;4428;p28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84" y="1"/>
                  </a:move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9" name="Google Shape;4429;p28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6" y="483"/>
                  </a:move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lnTo>
                    <a:pt x="1584" y="1"/>
                  </a:ln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236" y="48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0" name="Google Shape;4430;p28"/>
            <p:cNvSpPr/>
            <p:nvPr/>
          </p:nvSpPr>
          <p:spPr>
            <a:xfrm>
              <a:off x="4738125" y="-20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1" name="Google Shape;4431;p28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2" name="Google Shape;4432;p28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3" name="Google Shape;4433;p28"/>
            <p:cNvSpPr/>
            <p:nvPr/>
          </p:nvSpPr>
          <p:spPr>
            <a:xfrm>
              <a:off x="460220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4" name="Google Shape;4434;p28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5" name="Google Shape;4435;p28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6" name="Google Shape;4436;p28"/>
            <p:cNvSpPr/>
            <p:nvPr/>
          </p:nvSpPr>
          <p:spPr>
            <a:xfrm>
              <a:off x="487385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7" name="Google Shape;4437;p28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extrusionOk="0">
                  <a:moveTo>
                    <a:pt x="8911" y="0"/>
                  </a:move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8" name="Google Shape;4438;p28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fill="none" extrusionOk="0">
                  <a:moveTo>
                    <a:pt x="17202" y="3693"/>
                  </a:move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lnTo>
                    <a:pt x="9038" y="0"/>
                  </a:lnTo>
                  <a:lnTo>
                    <a:pt x="9038" y="0"/>
                  </a:lnTo>
                  <a:lnTo>
                    <a:pt x="8911" y="0"/>
                  </a:ln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038" y="11256"/>
                  </a:lnTo>
                  <a:lnTo>
                    <a:pt x="9038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202" y="369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9" name="Google Shape;4439;p28"/>
            <p:cNvSpPr/>
            <p:nvPr/>
          </p:nvSpPr>
          <p:spPr>
            <a:xfrm>
              <a:off x="4925950" y="-47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40" name="Google Shape;4440;p28"/>
          <p:cNvGrpSpPr/>
          <p:nvPr/>
        </p:nvGrpSpPr>
        <p:grpSpPr>
          <a:xfrm>
            <a:off x="7326021" y="2164287"/>
            <a:ext cx="549480" cy="501843"/>
            <a:chOff x="2138250" y="-544500"/>
            <a:chExt cx="451875" cy="412700"/>
          </a:xfrm>
        </p:grpSpPr>
        <p:sp>
          <p:nvSpPr>
            <p:cNvPr id="4441" name="Google Shape;4441;p28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2" name="Google Shape;4442;p28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fill="none" extrusionOk="0">
                  <a:moveTo>
                    <a:pt x="542" y="2499"/>
                  </a:moveTo>
                  <a:lnTo>
                    <a:pt x="551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42" y="249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3" name="Google Shape;4443;p28"/>
            <p:cNvSpPr/>
            <p:nvPr/>
          </p:nvSpPr>
          <p:spPr>
            <a:xfrm>
              <a:off x="2408425" y="-48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4" name="Google Shape;4444;p28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extrusionOk="0">
                  <a:moveTo>
                    <a:pt x="1957" y="1"/>
                  </a:move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5" name="Google Shape;4445;p28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fill="none" extrusionOk="0">
                  <a:moveTo>
                    <a:pt x="1965" y="1"/>
                  </a:moveTo>
                  <a:lnTo>
                    <a:pt x="1965" y="1"/>
                  </a:lnTo>
                  <a:lnTo>
                    <a:pt x="1957" y="1"/>
                  </a:lnTo>
                  <a:lnTo>
                    <a:pt x="525" y="9"/>
                  </a:ln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lnTo>
                    <a:pt x="1965" y="1"/>
                  </a:lnTo>
                  <a:lnTo>
                    <a:pt x="1965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6" name="Google Shape;4446;p28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extrusionOk="0">
                  <a:moveTo>
                    <a:pt x="1534" y="1"/>
                  </a:move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7" name="Google Shape;4447;p28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fill="none" extrusionOk="0">
                  <a:moveTo>
                    <a:pt x="534" y="2076"/>
                  </a:move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534" y="207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8" name="Google Shape;4448;p28"/>
            <p:cNvSpPr/>
            <p:nvPr/>
          </p:nvSpPr>
          <p:spPr>
            <a:xfrm>
              <a:off x="2501800" y="-44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9" name="Google Shape;4449;p28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extrusionOk="0">
                  <a:moveTo>
                    <a:pt x="526" y="0"/>
                  </a:move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0" name="Google Shape;4450;p28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fill="none" extrusionOk="0">
                  <a:moveTo>
                    <a:pt x="1178" y="1915"/>
                  </a:move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1" name="Google Shape;4451;p28"/>
            <p:cNvSpPr/>
            <p:nvPr/>
          </p:nvSpPr>
          <p:spPr>
            <a:xfrm>
              <a:off x="2306575" y="-446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2" name="Google Shape;4452;p28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extrusionOk="0">
                  <a:moveTo>
                    <a:pt x="1067" y="0"/>
                  </a:move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3" name="Google Shape;4453;p28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fill="none" extrusionOk="0">
                  <a:moveTo>
                    <a:pt x="339" y="2346"/>
                  </a:move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lnTo>
                    <a:pt x="1067" y="0"/>
                  </a:ln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339" y="234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4" name="Google Shape;4454;p28"/>
            <p:cNvSpPr/>
            <p:nvPr/>
          </p:nvSpPr>
          <p:spPr>
            <a:xfrm>
              <a:off x="2454150" y="-47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5" name="Google Shape;4455;p28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extrusionOk="0">
                  <a:moveTo>
                    <a:pt x="517" y="0"/>
                  </a:move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6" name="Google Shape;4456;p28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fill="none" extrusionOk="0">
                  <a:moveTo>
                    <a:pt x="2058" y="576"/>
                  </a:moveTo>
                  <a:lnTo>
                    <a:pt x="728" y="43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lnTo>
                    <a:pt x="517" y="0"/>
                  </a:ln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2058" y="57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7" name="Google Shape;4457;p28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extrusionOk="0">
                  <a:moveTo>
                    <a:pt x="525" y="0"/>
                  </a:move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8" name="Google Shape;4458;p28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fill="none" extrusionOk="0">
                  <a:moveTo>
                    <a:pt x="339" y="1016"/>
                  </a:moveTo>
                  <a:lnTo>
                    <a:pt x="1660" y="1558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lnTo>
                    <a:pt x="525" y="0"/>
                  </a:ln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339" y="101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9" name="Google Shape;4459;p28"/>
            <p:cNvSpPr/>
            <p:nvPr/>
          </p:nvSpPr>
          <p:spPr>
            <a:xfrm>
              <a:off x="2249825" y="-41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0" name="Google Shape;4460;p28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extrusionOk="0">
                  <a:moveTo>
                    <a:pt x="1796" y="0"/>
                  </a:move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1" name="Google Shape;4461;p28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fill="none" extrusionOk="0">
                  <a:moveTo>
                    <a:pt x="43" y="1296"/>
                  </a:move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34" y="1618"/>
                  </a:lnTo>
                  <a:lnTo>
                    <a:pt x="534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lnTo>
                    <a:pt x="1796" y="0"/>
                  </a:ln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43" y="129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2" name="Google Shape;4462;p28"/>
            <p:cNvSpPr/>
            <p:nvPr/>
          </p:nvSpPr>
          <p:spPr>
            <a:xfrm>
              <a:off x="2518525" y="-41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3" name="Google Shape;4463;p28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extrusionOk="0">
                  <a:moveTo>
                    <a:pt x="483" y="1"/>
                  </a:move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4" name="Google Shape;4464;p28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fill="none" extrusionOk="0">
                  <a:moveTo>
                    <a:pt x="601" y="2059"/>
                  </a:move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5" name="Google Shape;4465;p28"/>
            <p:cNvSpPr/>
            <p:nvPr/>
          </p:nvSpPr>
          <p:spPr>
            <a:xfrm>
              <a:off x="2346175" y="-47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6" name="Google Shape;4466;p28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extrusionOk="0">
                  <a:moveTo>
                    <a:pt x="3456" y="0"/>
                  </a:move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7" name="Google Shape;4467;p28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fill="none" extrusionOk="0">
                  <a:moveTo>
                    <a:pt x="3642" y="0"/>
                  </a:moveTo>
                  <a:lnTo>
                    <a:pt x="3642" y="0"/>
                  </a:lnTo>
                  <a:lnTo>
                    <a:pt x="3608" y="0"/>
                  </a:lnTo>
                  <a:lnTo>
                    <a:pt x="3608" y="0"/>
                  </a:lnTo>
                  <a:lnTo>
                    <a:pt x="3456" y="0"/>
                  </a:ln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661" y="2330"/>
                  </a:lnTo>
                  <a:lnTo>
                    <a:pt x="661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lnTo>
                    <a:pt x="3642" y="0"/>
                  </a:lnTo>
                  <a:lnTo>
                    <a:pt x="3642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8" name="Google Shape;4468;p28"/>
            <p:cNvSpPr/>
            <p:nvPr/>
          </p:nvSpPr>
          <p:spPr>
            <a:xfrm>
              <a:off x="2409700" y="-46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9" name="Google Shape;4469;p28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extrusionOk="0">
                  <a:moveTo>
                    <a:pt x="7758" y="0"/>
                  </a:move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0" name="Google Shape;4470;p28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fill="none" extrusionOk="0">
                  <a:moveTo>
                    <a:pt x="14974" y="3210"/>
                  </a:move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lnTo>
                    <a:pt x="7877" y="0"/>
                  </a:lnTo>
                  <a:lnTo>
                    <a:pt x="7877" y="0"/>
                  </a:lnTo>
                  <a:lnTo>
                    <a:pt x="7758" y="0"/>
                  </a:ln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974" y="321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1" name="Google Shape;4471;p28"/>
            <p:cNvSpPr/>
            <p:nvPr/>
          </p:nvSpPr>
          <p:spPr>
            <a:xfrm>
              <a:off x="2512600" y="-298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4472" name="Google Shape;4472;p28"/>
          <p:cNvCxnSpPr/>
          <p:nvPr/>
        </p:nvCxnSpPr>
        <p:spPr>
          <a:xfrm>
            <a:off x="1041085" y="2863788"/>
            <a:ext cx="971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3" name="Google Shape;4473;p28"/>
          <p:cNvCxnSpPr/>
          <p:nvPr/>
        </p:nvCxnSpPr>
        <p:spPr>
          <a:xfrm>
            <a:off x="2568835" y="2863788"/>
            <a:ext cx="971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4" name="Google Shape;4474;p28"/>
          <p:cNvCxnSpPr/>
          <p:nvPr/>
        </p:nvCxnSpPr>
        <p:spPr>
          <a:xfrm>
            <a:off x="4077985" y="2863788"/>
            <a:ext cx="971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5" name="Google Shape;4475;p28"/>
          <p:cNvCxnSpPr/>
          <p:nvPr/>
        </p:nvCxnSpPr>
        <p:spPr>
          <a:xfrm>
            <a:off x="5596435" y="2863788"/>
            <a:ext cx="971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6" name="Google Shape;4476;p28"/>
          <p:cNvCxnSpPr/>
          <p:nvPr/>
        </p:nvCxnSpPr>
        <p:spPr>
          <a:xfrm>
            <a:off x="7114885" y="2863788"/>
            <a:ext cx="9717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31"/>
          <p:cNvSpPr/>
          <p:nvPr/>
        </p:nvSpPr>
        <p:spPr>
          <a:xfrm>
            <a:off x="3779625" y="1954600"/>
            <a:ext cx="1584900" cy="1584900"/>
          </a:xfrm>
          <a:prstGeom prst="ellipse">
            <a:avLst/>
          </a:prstGeom>
          <a:solidFill>
            <a:srgbClr val="3A98A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060" name="Google Shape;5060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Time Weather Forecasting</a:t>
            </a:r>
            <a:endParaRPr lang="en-GB"/>
          </a:p>
        </p:txBody>
      </p:sp>
      <p:grpSp>
        <p:nvGrpSpPr>
          <p:cNvPr id="5061" name="Google Shape;5061;p31"/>
          <p:cNvGrpSpPr/>
          <p:nvPr/>
        </p:nvGrpSpPr>
        <p:grpSpPr>
          <a:xfrm>
            <a:off x="6513922" y="1182074"/>
            <a:ext cx="2090453" cy="853049"/>
            <a:chOff x="6596347" y="1182074"/>
            <a:chExt cx="2090453" cy="853049"/>
          </a:xfrm>
        </p:grpSpPr>
        <p:sp>
          <p:nvSpPr>
            <p:cNvPr id="5062" name="Google Shape;5062;p31"/>
            <p:cNvSpPr txBox="1"/>
            <p:nvPr/>
          </p:nvSpPr>
          <p:spPr>
            <a:xfrm>
              <a:off x="6596347" y="1182074"/>
              <a:ext cx="2090328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/>
              <a:r>
                <a:rPr lang="en-US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Predicting Weather</a:t>
              </a:r>
              <a:endParaRPr lang="en-US"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5063" name="Google Shape;5063;p31"/>
            <p:cNvSpPr txBox="1"/>
            <p:nvPr/>
          </p:nvSpPr>
          <p:spPr>
            <a:xfrm>
              <a:off x="7101900" y="1520323"/>
              <a:ext cx="15849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/>
              <a:r>
                <a:rPr lang="en-US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Predict various information about weather, including probabilities of rain and snow, precipitation levels, and humidity</a:t>
              </a:r>
              <a:endParaRPr lang="en-US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5064" name="Google Shape;5064;p31"/>
          <p:cNvSpPr/>
          <p:nvPr/>
        </p:nvSpPr>
        <p:spPr>
          <a:xfrm>
            <a:off x="5846700" y="1328475"/>
            <a:ext cx="798000" cy="79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065" name="Google Shape;5065;p31"/>
          <p:cNvGrpSpPr/>
          <p:nvPr/>
        </p:nvGrpSpPr>
        <p:grpSpPr>
          <a:xfrm>
            <a:off x="539900" y="1177500"/>
            <a:ext cx="1807200" cy="853049"/>
            <a:chOff x="457200" y="1177500"/>
            <a:chExt cx="1807200" cy="853049"/>
          </a:xfrm>
        </p:grpSpPr>
        <p:sp>
          <p:nvSpPr>
            <p:cNvPr id="5066" name="Google Shape;5066;p31"/>
            <p:cNvSpPr txBox="1"/>
            <p:nvPr/>
          </p:nvSpPr>
          <p:spPr>
            <a:xfrm>
              <a:off x="457200" y="1177500"/>
              <a:ext cx="18072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Recent Data</a:t>
              </a:r>
              <a:endParaRPr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5067" name="Google Shape;5067;p31"/>
            <p:cNvSpPr txBox="1"/>
            <p:nvPr/>
          </p:nvSpPr>
          <p:spPr>
            <a:xfrm>
              <a:off x="457200" y="1515749"/>
              <a:ext cx="15849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Weather can change seemingly instantly; using as recent data as possible to make predictions increases accuracy</a:t>
              </a: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5068" name="Google Shape;5068;p31"/>
          <p:cNvSpPr/>
          <p:nvPr/>
        </p:nvSpPr>
        <p:spPr>
          <a:xfrm>
            <a:off x="2499300" y="1328475"/>
            <a:ext cx="798000" cy="79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069" name="Google Shape;5069;p31"/>
          <p:cNvGrpSpPr/>
          <p:nvPr/>
        </p:nvGrpSpPr>
        <p:grpSpPr>
          <a:xfrm>
            <a:off x="539900" y="3224250"/>
            <a:ext cx="1807200" cy="853050"/>
            <a:chOff x="457200" y="3224250"/>
            <a:chExt cx="1807200" cy="853050"/>
          </a:xfrm>
        </p:grpSpPr>
        <p:sp>
          <p:nvSpPr>
            <p:cNvPr id="5070" name="Google Shape;5070;p31"/>
            <p:cNvSpPr txBox="1"/>
            <p:nvPr/>
          </p:nvSpPr>
          <p:spPr>
            <a:xfrm>
              <a:off x="457200" y="3224250"/>
              <a:ext cx="18072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Real Time Value</a:t>
              </a:r>
              <a:endParaRPr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5071" name="Google Shape;5071;p31"/>
            <p:cNvSpPr txBox="1"/>
            <p:nvPr/>
          </p:nvSpPr>
          <p:spPr>
            <a:xfrm>
              <a:off x="457200" y="3562500"/>
              <a:ext cx="15849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Accurate weather predictions impact various industries (ex: rideshare and airlines)</a:t>
              </a: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5072" name="Google Shape;5072;p31"/>
          <p:cNvSpPr/>
          <p:nvPr/>
        </p:nvSpPr>
        <p:spPr>
          <a:xfrm>
            <a:off x="2499300" y="3367625"/>
            <a:ext cx="798000" cy="79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073" name="Google Shape;5073;p31"/>
          <p:cNvGrpSpPr/>
          <p:nvPr/>
        </p:nvGrpSpPr>
        <p:grpSpPr>
          <a:xfrm>
            <a:off x="6797050" y="3224250"/>
            <a:ext cx="1807325" cy="853050"/>
            <a:chOff x="6879475" y="3224250"/>
            <a:chExt cx="1807325" cy="853050"/>
          </a:xfrm>
        </p:grpSpPr>
        <p:sp>
          <p:nvSpPr>
            <p:cNvPr id="5074" name="Google Shape;5074;p31"/>
            <p:cNvSpPr txBox="1"/>
            <p:nvPr/>
          </p:nvSpPr>
          <p:spPr>
            <a:xfrm>
              <a:off x="6879475" y="3224250"/>
              <a:ext cx="18072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Data from API</a:t>
              </a:r>
              <a:endParaRPr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5075" name="Google Shape;5075;p31"/>
            <p:cNvSpPr txBox="1"/>
            <p:nvPr/>
          </p:nvSpPr>
          <p:spPr>
            <a:xfrm>
              <a:off x="7101900" y="3562500"/>
              <a:ext cx="15849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10k rows of detailed hourly NYC data of various weather conditions from 12/31/15 to 12/31/16</a:t>
              </a: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5076" name="Google Shape;5076;p31"/>
          <p:cNvSpPr/>
          <p:nvPr/>
        </p:nvSpPr>
        <p:spPr>
          <a:xfrm>
            <a:off x="5846700" y="3367625"/>
            <a:ext cx="798000" cy="79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077" name="Google Shape;5077;p31"/>
          <p:cNvGrpSpPr/>
          <p:nvPr/>
        </p:nvGrpSpPr>
        <p:grpSpPr>
          <a:xfrm>
            <a:off x="2625013" y="3492017"/>
            <a:ext cx="549450" cy="549206"/>
            <a:chOff x="2766050" y="-563975"/>
            <a:chExt cx="451850" cy="451650"/>
          </a:xfrm>
        </p:grpSpPr>
        <p:sp>
          <p:nvSpPr>
            <p:cNvPr id="5078" name="Google Shape;5078;p31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extrusionOk="0">
                  <a:moveTo>
                    <a:pt x="4904" y="1"/>
                  </a:moveTo>
                  <a:lnTo>
                    <a:pt x="4650" y="9"/>
                  </a:lnTo>
                  <a:lnTo>
                    <a:pt x="4404" y="26"/>
                  </a:lnTo>
                  <a:lnTo>
                    <a:pt x="4159" y="60"/>
                  </a:lnTo>
                  <a:lnTo>
                    <a:pt x="3913" y="102"/>
                  </a:lnTo>
                  <a:lnTo>
                    <a:pt x="3676" y="153"/>
                  </a:lnTo>
                  <a:lnTo>
                    <a:pt x="3447" y="221"/>
                  </a:lnTo>
                  <a:lnTo>
                    <a:pt x="3219" y="297"/>
                  </a:lnTo>
                  <a:lnTo>
                    <a:pt x="2998" y="390"/>
                  </a:lnTo>
                  <a:lnTo>
                    <a:pt x="2778" y="483"/>
                  </a:lnTo>
                  <a:lnTo>
                    <a:pt x="2566" y="593"/>
                  </a:lnTo>
                  <a:lnTo>
                    <a:pt x="2363" y="712"/>
                  </a:lnTo>
                  <a:lnTo>
                    <a:pt x="2160" y="839"/>
                  </a:lnTo>
                  <a:lnTo>
                    <a:pt x="1974" y="975"/>
                  </a:lnTo>
                  <a:lnTo>
                    <a:pt x="1787" y="1119"/>
                  </a:lnTo>
                  <a:lnTo>
                    <a:pt x="1609" y="1279"/>
                  </a:lnTo>
                  <a:lnTo>
                    <a:pt x="1440" y="1440"/>
                  </a:lnTo>
                  <a:lnTo>
                    <a:pt x="1271" y="1610"/>
                  </a:lnTo>
                  <a:lnTo>
                    <a:pt x="1118" y="1788"/>
                  </a:lnTo>
                  <a:lnTo>
                    <a:pt x="974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3" y="2567"/>
                  </a:lnTo>
                  <a:lnTo>
                    <a:pt x="483" y="2779"/>
                  </a:lnTo>
                  <a:lnTo>
                    <a:pt x="381" y="2999"/>
                  </a:lnTo>
                  <a:lnTo>
                    <a:pt x="297" y="3219"/>
                  </a:lnTo>
                  <a:lnTo>
                    <a:pt x="220" y="3448"/>
                  </a:lnTo>
                  <a:lnTo>
                    <a:pt x="153" y="3685"/>
                  </a:lnTo>
                  <a:lnTo>
                    <a:pt x="102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0" y="4904"/>
                  </a:lnTo>
                  <a:lnTo>
                    <a:pt x="9" y="5158"/>
                  </a:lnTo>
                  <a:lnTo>
                    <a:pt x="26" y="5413"/>
                  </a:lnTo>
                  <a:lnTo>
                    <a:pt x="60" y="5658"/>
                  </a:lnTo>
                  <a:lnTo>
                    <a:pt x="102" y="5895"/>
                  </a:lnTo>
                  <a:lnTo>
                    <a:pt x="153" y="6132"/>
                  </a:lnTo>
                  <a:lnTo>
                    <a:pt x="220" y="6370"/>
                  </a:lnTo>
                  <a:lnTo>
                    <a:pt x="297" y="6598"/>
                  </a:lnTo>
                  <a:lnTo>
                    <a:pt x="381" y="6818"/>
                  </a:lnTo>
                  <a:lnTo>
                    <a:pt x="483" y="7039"/>
                  </a:lnTo>
                  <a:lnTo>
                    <a:pt x="593" y="7250"/>
                  </a:lnTo>
                  <a:lnTo>
                    <a:pt x="712" y="7454"/>
                  </a:lnTo>
                  <a:lnTo>
                    <a:pt x="839" y="7648"/>
                  </a:lnTo>
                  <a:lnTo>
                    <a:pt x="974" y="7843"/>
                  </a:lnTo>
                  <a:lnTo>
                    <a:pt x="1118" y="8030"/>
                  </a:lnTo>
                  <a:lnTo>
                    <a:pt x="1271" y="8207"/>
                  </a:lnTo>
                  <a:lnTo>
                    <a:pt x="1440" y="8377"/>
                  </a:lnTo>
                  <a:lnTo>
                    <a:pt x="1609" y="8538"/>
                  </a:lnTo>
                  <a:lnTo>
                    <a:pt x="1787" y="8690"/>
                  </a:lnTo>
                  <a:lnTo>
                    <a:pt x="1974" y="8843"/>
                  </a:lnTo>
                  <a:lnTo>
                    <a:pt x="2160" y="8978"/>
                  </a:lnTo>
                  <a:lnTo>
                    <a:pt x="2363" y="9105"/>
                  </a:lnTo>
                  <a:lnTo>
                    <a:pt x="2566" y="9224"/>
                  </a:lnTo>
                  <a:lnTo>
                    <a:pt x="2778" y="9334"/>
                  </a:lnTo>
                  <a:lnTo>
                    <a:pt x="2998" y="9427"/>
                  </a:lnTo>
                  <a:lnTo>
                    <a:pt x="3219" y="9520"/>
                  </a:lnTo>
                  <a:lnTo>
                    <a:pt x="3447" y="9596"/>
                  </a:lnTo>
                  <a:lnTo>
                    <a:pt x="3676" y="9664"/>
                  </a:lnTo>
                  <a:lnTo>
                    <a:pt x="3913" y="9715"/>
                  </a:lnTo>
                  <a:lnTo>
                    <a:pt x="4159" y="9757"/>
                  </a:lnTo>
                  <a:lnTo>
                    <a:pt x="4404" y="9791"/>
                  </a:lnTo>
                  <a:lnTo>
                    <a:pt x="4650" y="9808"/>
                  </a:lnTo>
                  <a:lnTo>
                    <a:pt x="4904" y="9817"/>
                  </a:lnTo>
                  <a:lnTo>
                    <a:pt x="5158" y="9808"/>
                  </a:lnTo>
                  <a:lnTo>
                    <a:pt x="5404" y="9791"/>
                  </a:lnTo>
                  <a:lnTo>
                    <a:pt x="5649" y="9757"/>
                  </a:lnTo>
                  <a:lnTo>
                    <a:pt x="5895" y="9715"/>
                  </a:lnTo>
                  <a:lnTo>
                    <a:pt x="6132" y="9664"/>
                  </a:lnTo>
                  <a:lnTo>
                    <a:pt x="6361" y="9596"/>
                  </a:lnTo>
                  <a:lnTo>
                    <a:pt x="6589" y="9520"/>
                  </a:lnTo>
                  <a:lnTo>
                    <a:pt x="6818" y="9427"/>
                  </a:lnTo>
                  <a:lnTo>
                    <a:pt x="7030" y="9334"/>
                  </a:lnTo>
                  <a:lnTo>
                    <a:pt x="7242" y="9224"/>
                  </a:lnTo>
                  <a:lnTo>
                    <a:pt x="7453" y="9105"/>
                  </a:lnTo>
                  <a:lnTo>
                    <a:pt x="7648" y="8978"/>
                  </a:lnTo>
                  <a:lnTo>
                    <a:pt x="7843" y="8843"/>
                  </a:lnTo>
                  <a:lnTo>
                    <a:pt x="8029" y="8690"/>
                  </a:lnTo>
                  <a:lnTo>
                    <a:pt x="8207" y="8538"/>
                  </a:lnTo>
                  <a:lnTo>
                    <a:pt x="8376" y="8377"/>
                  </a:lnTo>
                  <a:lnTo>
                    <a:pt x="8537" y="8207"/>
                  </a:lnTo>
                  <a:lnTo>
                    <a:pt x="8690" y="8030"/>
                  </a:lnTo>
                  <a:lnTo>
                    <a:pt x="8834" y="7843"/>
                  </a:lnTo>
                  <a:lnTo>
                    <a:pt x="8978" y="7648"/>
                  </a:lnTo>
                  <a:lnTo>
                    <a:pt x="9105" y="7454"/>
                  </a:lnTo>
                  <a:lnTo>
                    <a:pt x="9223" y="7250"/>
                  </a:lnTo>
                  <a:lnTo>
                    <a:pt x="9325" y="7039"/>
                  </a:lnTo>
                  <a:lnTo>
                    <a:pt x="9427" y="6818"/>
                  </a:lnTo>
                  <a:lnTo>
                    <a:pt x="9511" y="6598"/>
                  </a:lnTo>
                  <a:lnTo>
                    <a:pt x="9588" y="6370"/>
                  </a:lnTo>
                  <a:lnTo>
                    <a:pt x="9655" y="6132"/>
                  </a:lnTo>
                  <a:lnTo>
                    <a:pt x="9715" y="5895"/>
                  </a:lnTo>
                  <a:lnTo>
                    <a:pt x="9757" y="5658"/>
                  </a:lnTo>
                  <a:lnTo>
                    <a:pt x="9782" y="5413"/>
                  </a:lnTo>
                  <a:lnTo>
                    <a:pt x="9808" y="5158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2" y="4405"/>
                  </a:lnTo>
                  <a:lnTo>
                    <a:pt x="9757" y="4159"/>
                  </a:lnTo>
                  <a:lnTo>
                    <a:pt x="9715" y="3922"/>
                  </a:lnTo>
                  <a:lnTo>
                    <a:pt x="9655" y="3685"/>
                  </a:lnTo>
                  <a:lnTo>
                    <a:pt x="9588" y="3448"/>
                  </a:lnTo>
                  <a:lnTo>
                    <a:pt x="9511" y="3219"/>
                  </a:lnTo>
                  <a:lnTo>
                    <a:pt x="9427" y="2999"/>
                  </a:lnTo>
                  <a:lnTo>
                    <a:pt x="9325" y="2779"/>
                  </a:lnTo>
                  <a:lnTo>
                    <a:pt x="9223" y="2567"/>
                  </a:lnTo>
                  <a:lnTo>
                    <a:pt x="9105" y="2364"/>
                  </a:lnTo>
                  <a:lnTo>
                    <a:pt x="8978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7" y="1610"/>
                  </a:lnTo>
                  <a:lnTo>
                    <a:pt x="8376" y="1440"/>
                  </a:lnTo>
                  <a:lnTo>
                    <a:pt x="8207" y="1279"/>
                  </a:lnTo>
                  <a:lnTo>
                    <a:pt x="8029" y="1119"/>
                  </a:lnTo>
                  <a:lnTo>
                    <a:pt x="7843" y="975"/>
                  </a:lnTo>
                  <a:lnTo>
                    <a:pt x="7648" y="839"/>
                  </a:lnTo>
                  <a:lnTo>
                    <a:pt x="7453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8" y="390"/>
                  </a:lnTo>
                  <a:lnTo>
                    <a:pt x="6589" y="297"/>
                  </a:lnTo>
                  <a:lnTo>
                    <a:pt x="6361" y="221"/>
                  </a:lnTo>
                  <a:lnTo>
                    <a:pt x="6132" y="153"/>
                  </a:lnTo>
                  <a:lnTo>
                    <a:pt x="5895" y="102"/>
                  </a:lnTo>
                  <a:lnTo>
                    <a:pt x="5649" y="60"/>
                  </a:lnTo>
                  <a:lnTo>
                    <a:pt x="5404" y="26"/>
                  </a:lnTo>
                  <a:lnTo>
                    <a:pt x="5158" y="9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9" name="Google Shape;5079;p31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fill="none" extrusionOk="0">
                  <a:moveTo>
                    <a:pt x="9808" y="4904"/>
                  </a:moveTo>
                  <a:lnTo>
                    <a:pt x="9808" y="4904"/>
                  </a:lnTo>
                  <a:lnTo>
                    <a:pt x="9808" y="5158"/>
                  </a:lnTo>
                  <a:lnTo>
                    <a:pt x="9782" y="5413"/>
                  </a:lnTo>
                  <a:lnTo>
                    <a:pt x="9757" y="5658"/>
                  </a:lnTo>
                  <a:lnTo>
                    <a:pt x="9715" y="5895"/>
                  </a:lnTo>
                  <a:lnTo>
                    <a:pt x="9655" y="6132"/>
                  </a:lnTo>
                  <a:lnTo>
                    <a:pt x="9588" y="6370"/>
                  </a:lnTo>
                  <a:lnTo>
                    <a:pt x="9511" y="6598"/>
                  </a:lnTo>
                  <a:lnTo>
                    <a:pt x="9427" y="6818"/>
                  </a:lnTo>
                  <a:lnTo>
                    <a:pt x="9325" y="7039"/>
                  </a:lnTo>
                  <a:lnTo>
                    <a:pt x="9223" y="7250"/>
                  </a:lnTo>
                  <a:lnTo>
                    <a:pt x="9105" y="7454"/>
                  </a:lnTo>
                  <a:lnTo>
                    <a:pt x="8978" y="7648"/>
                  </a:lnTo>
                  <a:lnTo>
                    <a:pt x="8834" y="7843"/>
                  </a:lnTo>
                  <a:lnTo>
                    <a:pt x="8690" y="8030"/>
                  </a:lnTo>
                  <a:lnTo>
                    <a:pt x="8537" y="8207"/>
                  </a:lnTo>
                  <a:lnTo>
                    <a:pt x="8376" y="8377"/>
                  </a:lnTo>
                  <a:lnTo>
                    <a:pt x="8207" y="8538"/>
                  </a:lnTo>
                  <a:lnTo>
                    <a:pt x="8029" y="8690"/>
                  </a:lnTo>
                  <a:lnTo>
                    <a:pt x="7843" y="8843"/>
                  </a:lnTo>
                  <a:lnTo>
                    <a:pt x="7648" y="8978"/>
                  </a:lnTo>
                  <a:lnTo>
                    <a:pt x="7453" y="9105"/>
                  </a:lnTo>
                  <a:lnTo>
                    <a:pt x="7242" y="9224"/>
                  </a:lnTo>
                  <a:lnTo>
                    <a:pt x="7030" y="9334"/>
                  </a:lnTo>
                  <a:lnTo>
                    <a:pt x="6818" y="9427"/>
                  </a:lnTo>
                  <a:lnTo>
                    <a:pt x="6589" y="9520"/>
                  </a:lnTo>
                  <a:lnTo>
                    <a:pt x="6361" y="9596"/>
                  </a:lnTo>
                  <a:lnTo>
                    <a:pt x="6132" y="9664"/>
                  </a:lnTo>
                  <a:lnTo>
                    <a:pt x="5895" y="9715"/>
                  </a:lnTo>
                  <a:lnTo>
                    <a:pt x="5649" y="9757"/>
                  </a:lnTo>
                  <a:lnTo>
                    <a:pt x="5404" y="9791"/>
                  </a:lnTo>
                  <a:lnTo>
                    <a:pt x="5158" y="9808"/>
                  </a:lnTo>
                  <a:lnTo>
                    <a:pt x="4904" y="9817"/>
                  </a:lnTo>
                  <a:lnTo>
                    <a:pt x="4904" y="9817"/>
                  </a:lnTo>
                  <a:lnTo>
                    <a:pt x="4650" y="9808"/>
                  </a:lnTo>
                  <a:lnTo>
                    <a:pt x="4404" y="9791"/>
                  </a:lnTo>
                  <a:lnTo>
                    <a:pt x="4159" y="9757"/>
                  </a:lnTo>
                  <a:lnTo>
                    <a:pt x="3913" y="9715"/>
                  </a:lnTo>
                  <a:lnTo>
                    <a:pt x="3676" y="9664"/>
                  </a:lnTo>
                  <a:lnTo>
                    <a:pt x="3447" y="9596"/>
                  </a:lnTo>
                  <a:lnTo>
                    <a:pt x="3219" y="9520"/>
                  </a:lnTo>
                  <a:lnTo>
                    <a:pt x="2998" y="9427"/>
                  </a:lnTo>
                  <a:lnTo>
                    <a:pt x="2778" y="9334"/>
                  </a:lnTo>
                  <a:lnTo>
                    <a:pt x="2566" y="9224"/>
                  </a:lnTo>
                  <a:lnTo>
                    <a:pt x="2363" y="9105"/>
                  </a:lnTo>
                  <a:lnTo>
                    <a:pt x="2160" y="8978"/>
                  </a:lnTo>
                  <a:lnTo>
                    <a:pt x="1974" y="8843"/>
                  </a:lnTo>
                  <a:lnTo>
                    <a:pt x="1787" y="8690"/>
                  </a:lnTo>
                  <a:lnTo>
                    <a:pt x="1609" y="8538"/>
                  </a:lnTo>
                  <a:lnTo>
                    <a:pt x="1440" y="8377"/>
                  </a:lnTo>
                  <a:lnTo>
                    <a:pt x="1271" y="8207"/>
                  </a:lnTo>
                  <a:lnTo>
                    <a:pt x="1118" y="8030"/>
                  </a:lnTo>
                  <a:lnTo>
                    <a:pt x="974" y="7843"/>
                  </a:lnTo>
                  <a:lnTo>
                    <a:pt x="839" y="7648"/>
                  </a:lnTo>
                  <a:lnTo>
                    <a:pt x="712" y="7454"/>
                  </a:lnTo>
                  <a:lnTo>
                    <a:pt x="593" y="7250"/>
                  </a:lnTo>
                  <a:lnTo>
                    <a:pt x="483" y="7039"/>
                  </a:lnTo>
                  <a:lnTo>
                    <a:pt x="381" y="6818"/>
                  </a:lnTo>
                  <a:lnTo>
                    <a:pt x="297" y="6598"/>
                  </a:lnTo>
                  <a:lnTo>
                    <a:pt x="220" y="6370"/>
                  </a:lnTo>
                  <a:lnTo>
                    <a:pt x="153" y="6132"/>
                  </a:lnTo>
                  <a:lnTo>
                    <a:pt x="102" y="5895"/>
                  </a:lnTo>
                  <a:lnTo>
                    <a:pt x="60" y="5658"/>
                  </a:lnTo>
                  <a:lnTo>
                    <a:pt x="26" y="5413"/>
                  </a:lnTo>
                  <a:lnTo>
                    <a:pt x="9" y="5158"/>
                  </a:lnTo>
                  <a:lnTo>
                    <a:pt x="0" y="4904"/>
                  </a:lnTo>
                  <a:lnTo>
                    <a:pt x="0" y="4904"/>
                  </a:lnTo>
                  <a:lnTo>
                    <a:pt x="9" y="4659"/>
                  </a:lnTo>
                  <a:lnTo>
                    <a:pt x="26" y="4405"/>
                  </a:lnTo>
                  <a:lnTo>
                    <a:pt x="60" y="4159"/>
                  </a:lnTo>
                  <a:lnTo>
                    <a:pt x="102" y="3922"/>
                  </a:lnTo>
                  <a:lnTo>
                    <a:pt x="153" y="3685"/>
                  </a:lnTo>
                  <a:lnTo>
                    <a:pt x="220" y="3448"/>
                  </a:lnTo>
                  <a:lnTo>
                    <a:pt x="297" y="3219"/>
                  </a:lnTo>
                  <a:lnTo>
                    <a:pt x="381" y="2999"/>
                  </a:lnTo>
                  <a:lnTo>
                    <a:pt x="483" y="2779"/>
                  </a:lnTo>
                  <a:lnTo>
                    <a:pt x="593" y="2567"/>
                  </a:lnTo>
                  <a:lnTo>
                    <a:pt x="712" y="2364"/>
                  </a:lnTo>
                  <a:lnTo>
                    <a:pt x="839" y="2169"/>
                  </a:lnTo>
                  <a:lnTo>
                    <a:pt x="974" y="1974"/>
                  </a:lnTo>
                  <a:lnTo>
                    <a:pt x="1118" y="1788"/>
                  </a:lnTo>
                  <a:lnTo>
                    <a:pt x="1271" y="1610"/>
                  </a:lnTo>
                  <a:lnTo>
                    <a:pt x="1440" y="1440"/>
                  </a:lnTo>
                  <a:lnTo>
                    <a:pt x="1609" y="1279"/>
                  </a:lnTo>
                  <a:lnTo>
                    <a:pt x="1787" y="1119"/>
                  </a:lnTo>
                  <a:lnTo>
                    <a:pt x="1974" y="975"/>
                  </a:lnTo>
                  <a:lnTo>
                    <a:pt x="2160" y="839"/>
                  </a:lnTo>
                  <a:lnTo>
                    <a:pt x="2363" y="712"/>
                  </a:lnTo>
                  <a:lnTo>
                    <a:pt x="2566" y="593"/>
                  </a:lnTo>
                  <a:lnTo>
                    <a:pt x="2778" y="483"/>
                  </a:lnTo>
                  <a:lnTo>
                    <a:pt x="2998" y="390"/>
                  </a:lnTo>
                  <a:lnTo>
                    <a:pt x="3219" y="297"/>
                  </a:lnTo>
                  <a:lnTo>
                    <a:pt x="3447" y="221"/>
                  </a:lnTo>
                  <a:lnTo>
                    <a:pt x="3676" y="153"/>
                  </a:lnTo>
                  <a:lnTo>
                    <a:pt x="3913" y="102"/>
                  </a:lnTo>
                  <a:lnTo>
                    <a:pt x="4159" y="60"/>
                  </a:lnTo>
                  <a:lnTo>
                    <a:pt x="4404" y="26"/>
                  </a:lnTo>
                  <a:lnTo>
                    <a:pt x="4650" y="9"/>
                  </a:lnTo>
                  <a:lnTo>
                    <a:pt x="4904" y="1"/>
                  </a:lnTo>
                  <a:lnTo>
                    <a:pt x="4904" y="1"/>
                  </a:lnTo>
                  <a:lnTo>
                    <a:pt x="5158" y="9"/>
                  </a:lnTo>
                  <a:lnTo>
                    <a:pt x="5404" y="26"/>
                  </a:lnTo>
                  <a:lnTo>
                    <a:pt x="5649" y="60"/>
                  </a:lnTo>
                  <a:lnTo>
                    <a:pt x="5895" y="102"/>
                  </a:lnTo>
                  <a:lnTo>
                    <a:pt x="6132" y="153"/>
                  </a:lnTo>
                  <a:lnTo>
                    <a:pt x="6361" y="221"/>
                  </a:lnTo>
                  <a:lnTo>
                    <a:pt x="6589" y="297"/>
                  </a:lnTo>
                  <a:lnTo>
                    <a:pt x="6818" y="390"/>
                  </a:lnTo>
                  <a:lnTo>
                    <a:pt x="7030" y="483"/>
                  </a:lnTo>
                  <a:lnTo>
                    <a:pt x="7242" y="593"/>
                  </a:lnTo>
                  <a:lnTo>
                    <a:pt x="7453" y="712"/>
                  </a:lnTo>
                  <a:lnTo>
                    <a:pt x="7648" y="839"/>
                  </a:lnTo>
                  <a:lnTo>
                    <a:pt x="7843" y="975"/>
                  </a:lnTo>
                  <a:lnTo>
                    <a:pt x="8029" y="1119"/>
                  </a:lnTo>
                  <a:lnTo>
                    <a:pt x="8207" y="1279"/>
                  </a:lnTo>
                  <a:lnTo>
                    <a:pt x="8376" y="1440"/>
                  </a:lnTo>
                  <a:lnTo>
                    <a:pt x="8537" y="1610"/>
                  </a:lnTo>
                  <a:lnTo>
                    <a:pt x="8690" y="1788"/>
                  </a:lnTo>
                  <a:lnTo>
                    <a:pt x="8834" y="1974"/>
                  </a:lnTo>
                  <a:lnTo>
                    <a:pt x="8978" y="2169"/>
                  </a:lnTo>
                  <a:lnTo>
                    <a:pt x="9105" y="2364"/>
                  </a:lnTo>
                  <a:lnTo>
                    <a:pt x="9223" y="2567"/>
                  </a:lnTo>
                  <a:lnTo>
                    <a:pt x="9325" y="2779"/>
                  </a:lnTo>
                  <a:lnTo>
                    <a:pt x="9427" y="2999"/>
                  </a:lnTo>
                  <a:lnTo>
                    <a:pt x="9511" y="3219"/>
                  </a:lnTo>
                  <a:lnTo>
                    <a:pt x="9588" y="3448"/>
                  </a:lnTo>
                  <a:lnTo>
                    <a:pt x="9655" y="3685"/>
                  </a:lnTo>
                  <a:lnTo>
                    <a:pt x="9715" y="3922"/>
                  </a:lnTo>
                  <a:lnTo>
                    <a:pt x="9757" y="4159"/>
                  </a:lnTo>
                  <a:lnTo>
                    <a:pt x="9782" y="4405"/>
                  </a:lnTo>
                  <a:lnTo>
                    <a:pt x="9808" y="4659"/>
                  </a:lnTo>
                  <a:lnTo>
                    <a:pt x="9808" y="4904"/>
                  </a:lnTo>
                  <a:lnTo>
                    <a:pt x="9808" y="490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0" name="Google Shape;5080;p31"/>
            <p:cNvSpPr/>
            <p:nvPr/>
          </p:nvSpPr>
          <p:spPr>
            <a:xfrm>
              <a:off x="3114550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1" name="Google Shape;5081;p31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extrusionOk="0">
                  <a:moveTo>
                    <a:pt x="475" y="0"/>
                  </a:move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2" name="Google Shape;5082;p31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fill="none" extrusionOk="0">
                  <a:moveTo>
                    <a:pt x="526" y="2880"/>
                  </a:move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26" y="288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3" name="Google Shape;5083;p31"/>
            <p:cNvSpPr/>
            <p:nvPr/>
          </p:nvSpPr>
          <p:spPr>
            <a:xfrm>
              <a:off x="2991975" y="-49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4" name="Google Shape;5084;p31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5" name="Google Shape;5085;p31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355" y="0"/>
                  </a:moveTo>
                  <a:lnTo>
                    <a:pt x="525" y="0"/>
                  </a:lnTo>
                  <a:lnTo>
                    <a:pt x="525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5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235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6" name="Google Shape;5086;p31"/>
            <p:cNvSpPr/>
            <p:nvPr/>
          </p:nvSpPr>
          <p:spPr>
            <a:xfrm>
              <a:off x="3204750" y="-35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7" name="Google Shape;5087;p31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extrusionOk="0">
                  <a:moveTo>
                    <a:pt x="475" y="1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8" name="Google Shape;5088;p31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fill="none" extrusionOk="0">
                  <a:moveTo>
                    <a:pt x="526" y="1"/>
                  </a:move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26" y="2880"/>
                  </a:lnTo>
                  <a:lnTo>
                    <a:pt x="526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26" y="1"/>
                  </a:lnTo>
                  <a:lnTo>
                    <a:pt x="526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9" name="Google Shape;5089;p31"/>
            <p:cNvSpPr/>
            <p:nvPr/>
          </p:nvSpPr>
          <p:spPr>
            <a:xfrm>
              <a:off x="2991975" y="-18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0" name="Google Shape;5090;p31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4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1" name="Google Shape;5091;p31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880" y="525"/>
                  </a:move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74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534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2" name="Google Shape;5092;p31"/>
            <p:cNvSpPr/>
            <p:nvPr/>
          </p:nvSpPr>
          <p:spPr>
            <a:xfrm>
              <a:off x="2838025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3" name="Google Shape;5093;p31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813" y="0"/>
                  </a:move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4" name="Google Shape;5094;p31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526" y="2346"/>
                  </a:move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526" y="234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5" name="Google Shape;5095;p31"/>
            <p:cNvSpPr/>
            <p:nvPr/>
          </p:nvSpPr>
          <p:spPr>
            <a:xfrm>
              <a:off x="3110100" y="-44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6" name="Google Shape;5096;p31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526" y="0"/>
                  </a:move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7" name="Google Shape;5097;p31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899" y="153"/>
                  </a:move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8" name="Google Shape;5098;p31"/>
            <p:cNvSpPr/>
            <p:nvPr/>
          </p:nvSpPr>
          <p:spPr>
            <a:xfrm>
              <a:off x="3119425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9" name="Google Shape;5099;p31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1821" y="0"/>
                  </a:move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0" name="Google Shape;5100;p31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153"/>
                  </a:moveTo>
                  <a:lnTo>
                    <a:pt x="161" y="1448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448" y="1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1" name="Google Shape;5101;p31"/>
            <p:cNvSpPr/>
            <p:nvPr/>
          </p:nvSpPr>
          <p:spPr>
            <a:xfrm>
              <a:off x="2864500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2" name="Google Shape;5102;p31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534" y="0"/>
                  </a:move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3" name="Google Shape;5103;p31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2194"/>
                  </a:move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4" name="Google Shape;5104;p31"/>
            <p:cNvSpPr/>
            <p:nvPr/>
          </p:nvSpPr>
          <p:spPr>
            <a:xfrm>
              <a:off x="2864500" y="-44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5" name="Google Shape;5105;p31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1"/>
                  </a:move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6" name="Google Shape;5106;p31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331" y="2702"/>
                  </a:move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31" y="270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7" name="Google Shape;5107;p31"/>
            <p:cNvSpPr/>
            <p:nvPr/>
          </p:nvSpPr>
          <p:spPr>
            <a:xfrm>
              <a:off x="3051025" y="-4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8" name="Google Shape;5108;p31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534" y="1"/>
                  </a:move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9" name="Google Shape;5109;p31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423" y="737"/>
                  </a:moveTo>
                  <a:lnTo>
                    <a:pt x="737" y="43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34" y="1"/>
                  </a:ln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2423" y="73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0" name="Google Shape;5110;p31"/>
            <p:cNvSpPr/>
            <p:nvPr/>
          </p:nvSpPr>
          <p:spPr>
            <a:xfrm>
              <a:off x="3193525" y="-26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1" name="Google Shape;5111;p31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0"/>
                  </a:move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2" name="Google Shape;5112;p31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1432" y="34"/>
                  </a:move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lnTo>
                    <a:pt x="1229" y="0"/>
                  </a:ln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432" y="3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3" name="Google Shape;5113;p31"/>
            <p:cNvSpPr/>
            <p:nvPr/>
          </p:nvSpPr>
          <p:spPr>
            <a:xfrm>
              <a:off x="2932900" y="-19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4" name="Google Shape;5114;p31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extrusionOk="0">
                  <a:moveTo>
                    <a:pt x="525" y="0"/>
                  </a:move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5" name="Google Shape;5115;p31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fill="none" extrusionOk="0">
                  <a:moveTo>
                    <a:pt x="331" y="1025"/>
                  </a:moveTo>
                  <a:lnTo>
                    <a:pt x="2008" y="1719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331" y="102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6" name="Google Shape;5116;p31"/>
            <p:cNvSpPr/>
            <p:nvPr/>
          </p:nvSpPr>
          <p:spPr>
            <a:xfrm>
              <a:off x="2790600" y="-40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7" name="Google Shape;5117;p31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8" y="1"/>
                  </a:move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8" name="Google Shape;5118;p31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42" y="1423"/>
                  </a:move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lnTo>
                    <a:pt x="2168" y="1"/>
                  </a:ln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42" y="142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9" name="Google Shape;5119;p31"/>
            <p:cNvSpPr/>
            <p:nvPr/>
          </p:nvSpPr>
          <p:spPr>
            <a:xfrm>
              <a:off x="3134250" y="-39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0" name="Google Shape;5120;p31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extrusionOk="0">
                  <a:moveTo>
                    <a:pt x="534" y="0"/>
                  </a:move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1" name="Google Shape;5121;p31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fill="none" extrusionOk="0">
                  <a:moveTo>
                    <a:pt x="1017" y="331"/>
                  </a:move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2" name="Google Shape;5122;p31"/>
            <p:cNvSpPr/>
            <p:nvPr/>
          </p:nvSpPr>
          <p:spPr>
            <a:xfrm>
              <a:off x="3067975" y="-188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3" name="Google Shape;5123;p31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9" y="1"/>
                  </a:move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4" name="Google Shape;5124;p31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703" y="331"/>
                  </a:move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lnTo>
                    <a:pt x="2169" y="1"/>
                  </a:ln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703" y="33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5" name="Google Shape;5125;p31"/>
            <p:cNvSpPr/>
            <p:nvPr/>
          </p:nvSpPr>
          <p:spPr>
            <a:xfrm>
              <a:off x="2849675" y="-27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6" name="Google Shape;5126;p31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483" y="1"/>
                  </a:move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7" name="Google Shape;5127;p31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738" y="2414"/>
                  </a:move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8" name="Google Shape;5128;p31"/>
            <p:cNvSpPr/>
            <p:nvPr/>
          </p:nvSpPr>
          <p:spPr>
            <a:xfrm>
              <a:off x="2915950" y="-48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29" name="Google Shape;5129;p31"/>
          <p:cNvGrpSpPr/>
          <p:nvPr/>
        </p:nvGrpSpPr>
        <p:grpSpPr>
          <a:xfrm>
            <a:off x="5970973" y="3515711"/>
            <a:ext cx="549480" cy="501843"/>
            <a:chOff x="2138250" y="-544500"/>
            <a:chExt cx="451875" cy="412700"/>
          </a:xfrm>
        </p:grpSpPr>
        <p:sp>
          <p:nvSpPr>
            <p:cNvPr id="5130" name="Google Shape;5130;p31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1" name="Google Shape;5131;p31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fill="none" extrusionOk="0">
                  <a:moveTo>
                    <a:pt x="542" y="2499"/>
                  </a:moveTo>
                  <a:lnTo>
                    <a:pt x="551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42" y="2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2" name="Google Shape;5132;p31"/>
            <p:cNvSpPr/>
            <p:nvPr/>
          </p:nvSpPr>
          <p:spPr>
            <a:xfrm>
              <a:off x="2408425" y="-48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3" name="Google Shape;5133;p31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extrusionOk="0">
                  <a:moveTo>
                    <a:pt x="1957" y="1"/>
                  </a:move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4" name="Google Shape;5134;p31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fill="none" extrusionOk="0">
                  <a:moveTo>
                    <a:pt x="1965" y="1"/>
                  </a:moveTo>
                  <a:lnTo>
                    <a:pt x="1965" y="1"/>
                  </a:lnTo>
                  <a:lnTo>
                    <a:pt x="1957" y="1"/>
                  </a:lnTo>
                  <a:lnTo>
                    <a:pt x="525" y="9"/>
                  </a:ln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lnTo>
                    <a:pt x="1965" y="1"/>
                  </a:lnTo>
                  <a:lnTo>
                    <a:pt x="1965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5" name="Google Shape;5135;p31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extrusionOk="0">
                  <a:moveTo>
                    <a:pt x="1534" y="1"/>
                  </a:move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6" name="Google Shape;5136;p31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fill="none" extrusionOk="0">
                  <a:moveTo>
                    <a:pt x="534" y="2076"/>
                  </a:move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534" y="207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7" name="Google Shape;5137;p31"/>
            <p:cNvSpPr/>
            <p:nvPr/>
          </p:nvSpPr>
          <p:spPr>
            <a:xfrm>
              <a:off x="2501800" y="-44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8" name="Google Shape;5138;p31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extrusionOk="0">
                  <a:moveTo>
                    <a:pt x="526" y="0"/>
                  </a:move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9" name="Google Shape;5139;p31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fill="none" extrusionOk="0">
                  <a:moveTo>
                    <a:pt x="1178" y="1915"/>
                  </a:move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0" name="Google Shape;5140;p31"/>
            <p:cNvSpPr/>
            <p:nvPr/>
          </p:nvSpPr>
          <p:spPr>
            <a:xfrm>
              <a:off x="2306575" y="-446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1" name="Google Shape;5141;p31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extrusionOk="0">
                  <a:moveTo>
                    <a:pt x="1067" y="0"/>
                  </a:move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2" name="Google Shape;5142;p31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fill="none" extrusionOk="0">
                  <a:moveTo>
                    <a:pt x="339" y="2346"/>
                  </a:move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lnTo>
                    <a:pt x="1067" y="0"/>
                  </a:ln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339" y="234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3" name="Google Shape;5143;p31"/>
            <p:cNvSpPr/>
            <p:nvPr/>
          </p:nvSpPr>
          <p:spPr>
            <a:xfrm>
              <a:off x="2454150" y="-47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4" name="Google Shape;5144;p31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extrusionOk="0">
                  <a:moveTo>
                    <a:pt x="517" y="0"/>
                  </a:move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5" name="Google Shape;5145;p31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fill="none" extrusionOk="0">
                  <a:moveTo>
                    <a:pt x="2058" y="576"/>
                  </a:moveTo>
                  <a:lnTo>
                    <a:pt x="728" y="43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lnTo>
                    <a:pt x="517" y="0"/>
                  </a:ln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2058" y="57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6" name="Google Shape;5146;p31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extrusionOk="0">
                  <a:moveTo>
                    <a:pt x="525" y="0"/>
                  </a:move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7" name="Google Shape;5147;p31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fill="none" extrusionOk="0">
                  <a:moveTo>
                    <a:pt x="339" y="1016"/>
                  </a:moveTo>
                  <a:lnTo>
                    <a:pt x="1660" y="1558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lnTo>
                    <a:pt x="525" y="0"/>
                  </a:ln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339" y="101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8" name="Google Shape;5148;p31"/>
            <p:cNvSpPr/>
            <p:nvPr/>
          </p:nvSpPr>
          <p:spPr>
            <a:xfrm>
              <a:off x="2249825" y="-41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9" name="Google Shape;5149;p31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extrusionOk="0">
                  <a:moveTo>
                    <a:pt x="1796" y="0"/>
                  </a:move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0" name="Google Shape;5150;p31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fill="none" extrusionOk="0">
                  <a:moveTo>
                    <a:pt x="43" y="1296"/>
                  </a:move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34" y="1618"/>
                  </a:lnTo>
                  <a:lnTo>
                    <a:pt x="534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lnTo>
                    <a:pt x="1796" y="0"/>
                  </a:ln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43" y="129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1" name="Google Shape;5151;p31"/>
            <p:cNvSpPr/>
            <p:nvPr/>
          </p:nvSpPr>
          <p:spPr>
            <a:xfrm>
              <a:off x="2518525" y="-41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2" name="Google Shape;5152;p31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extrusionOk="0">
                  <a:moveTo>
                    <a:pt x="483" y="1"/>
                  </a:move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3" name="Google Shape;5153;p31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fill="none" extrusionOk="0">
                  <a:moveTo>
                    <a:pt x="601" y="2059"/>
                  </a:move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4" name="Google Shape;5154;p31"/>
            <p:cNvSpPr/>
            <p:nvPr/>
          </p:nvSpPr>
          <p:spPr>
            <a:xfrm>
              <a:off x="2346175" y="-47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5" name="Google Shape;5155;p31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extrusionOk="0">
                  <a:moveTo>
                    <a:pt x="3456" y="0"/>
                  </a:move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6" name="Google Shape;5156;p31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fill="none" extrusionOk="0">
                  <a:moveTo>
                    <a:pt x="3642" y="0"/>
                  </a:moveTo>
                  <a:lnTo>
                    <a:pt x="3642" y="0"/>
                  </a:lnTo>
                  <a:lnTo>
                    <a:pt x="3608" y="0"/>
                  </a:lnTo>
                  <a:lnTo>
                    <a:pt x="3608" y="0"/>
                  </a:lnTo>
                  <a:lnTo>
                    <a:pt x="3456" y="0"/>
                  </a:ln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661" y="2330"/>
                  </a:lnTo>
                  <a:lnTo>
                    <a:pt x="661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lnTo>
                    <a:pt x="3642" y="0"/>
                  </a:lnTo>
                  <a:lnTo>
                    <a:pt x="3642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7" name="Google Shape;5157;p31"/>
            <p:cNvSpPr/>
            <p:nvPr/>
          </p:nvSpPr>
          <p:spPr>
            <a:xfrm>
              <a:off x="2409700" y="-46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8" name="Google Shape;5158;p31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extrusionOk="0">
                  <a:moveTo>
                    <a:pt x="7758" y="0"/>
                  </a:move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9" name="Google Shape;5159;p31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fill="none" extrusionOk="0">
                  <a:moveTo>
                    <a:pt x="14974" y="3210"/>
                  </a:move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lnTo>
                    <a:pt x="7877" y="0"/>
                  </a:lnTo>
                  <a:lnTo>
                    <a:pt x="7877" y="0"/>
                  </a:lnTo>
                  <a:lnTo>
                    <a:pt x="7758" y="0"/>
                  </a:ln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974" y="321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0" name="Google Shape;5160;p31"/>
            <p:cNvSpPr/>
            <p:nvPr/>
          </p:nvSpPr>
          <p:spPr>
            <a:xfrm>
              <a:off x="2512600" y="-298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61" name="Google Shape;5161;p31"/>
          <p:cNvGrpSpPr/>
          <p:nvPr/>
        </p:nvGrpSpPr>
        <p:grpSpPr>
          <a:xfrm>
            <a:off x="6019763" y="1501538"/>
            <a:ext cx="451875" cy="451850"/>
            <a:chOff x="5937275" y="3361000"/>
            <a:chExt cx="451875" cy="451850"/>
          </a:xfrm>
        </p:grpSpPr>
        <p:sp>
          <p:nvSpPr>
            <p:cNvPr id="5162" name="Google Shape;5162;p31"/>
            <p:cNvSpPr/>
            <p:nvPr/>
          </p:nvSpPr>
          <p:spPr>
            <a:xfrm>
              <a:off x="6008850" y="3673300"/>
              <a:ext cx="273800" cy="139550"/>
            </a:xfrm>
            <a:custGeom>
              <a:avLst/>
              <a:gdLst/>
              <a:ahLst/>
              <a:cxnLst/>
              <a:rect l="l" t="t" r="r" b="b"/>
              <a:pathLst>
                <a:path w="10952" h="5582" extrusionOk="0">
                  <a:moveTo>
                    <a:pt x="534" y="1"/>
                  </a:moveTo>
                  <a:lnTo>
                    <a:pt x="475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8" y="94"/>
                  </a:lnTo>
                  <a:lnTo>
                    <a:pt x="161" y="162"/>
                  </a:lnTo>
                  <a:lnTo>
                    <a:pt x="94" y="238"/>
                  </a:lnTo>
                  <a:lnTo>
                    <a:pt x="43" y="331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9" y="644"/>
                  </a:lnTo>
                  <a:lnTo>
                    <a:pt x="26" y="695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61" y="907"/>
                  </a:lnTo>
                  <a:lnTo>
                    <a:pt x="238" y="975"/>
                  </a:lnTo>
                  <a:lnTo>
                    <a:pt x="322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8173" y="1059"/>
                  </a:lnTo>
                  <a:lnTo>
                    <a:pt x="8343" y="1076"/>
                  </a:lnTo>
                  <a:lnTo>
                    <a:pt x="8521" y="1102"/>
                  </a:lnTo>
                  <a:lnTo>
                    <a:pt x="8682" y="1144"/>
                  </a:lnTo>
                  <a:lnTo>
                    <a:pt x="8842" y="1203"/>
                  </a:lnTo>
                  <a:lnTo>
                    <a:pt x="8986" y="1280"/>
                  </a:lnTo>
                  <a:lnTo>
                    <a:pt x="9130" y="1364"/>
                  </a:lnTo>
                  <a:lnTo>
                    <a:pt x="9266" y="1466"/>
                  </a:lnTo>
                  <a:lnTo>
                    <a:pt x="9384" y="1576"/>
                  </a:lnTo>
                  <a:lnTo>
                    <a:pt x="9495" y="1695"/>
                  </a:lnTo>
                  <a:lnTo>
                    <a:pt x="9596" y="1830"/>
                  </a:lnTo>
                  <a:lnTo>
                    <a:pt x="9681" y="1974"/>
                  </a:lnTo>
                  <a:lnTo>
                    <a:pt x="9757" y="2126"/>
                  </a:lnTo>
                  <a:lnTo>
                    <a:pt x="9808" y="2279"/>
                  </a:lnTo>
                  <a:lnTo>
                    <a:pt x="9850" y="2448"/>
                  </a:lnTo>
                  <a:lnTo>
                    <a:pt x="9876" y="2618"/>
                  </a:lnTo>
                  <a:lnTo>
                    <a:pt x="9893" y="2796"/>
                  </a:lnTo>
                  <a:lnTo>
                    <a:pt x="9876" y="2965"/>
                  </a:lnTo>
                  <a:lnTo>
                    <a:pt x="9850" y="3143"/>
                  </a:lnTo>
                  <a:lnTo>
                    <a:pt x="9808" y="3304"/>
                  </a:lnTo>
                  <a:lnTo>
                    <a:pt x="9749" y="3465"/>
                  </a:lnTo>
                  <a:lnTo>
                    <a:pt x="9681" y="3617"/>
                  </a:lnTo>
                  <a:lnTo>
                    <a:pt x="9596" y="3761"/>
                  </a:lnTo>
                  <a:lnTo>
                    <a:pt x="9495" y="3888"/>
                  </a:lnTo>
                  <a:lnTo>
                    <a:pt x="9384" y="4015"/>
                  </a:lnTo>
                  <a:lnTo>
                    <a:pt x="9257" y="4125"/>
                  </a:lnTo>
                  <a:lnTo>
                    <a:pt x="9122" y="4227"/>
                  </a:lnTo>
                  <a:lnTo>
                    <a:pt x="8986" y="4312"/>
                  </a:lnTo>
                  <a:lnTo>
                    <a:pt x="8834" y="4388"/>
                  </a:lnTo>
                  <a:lnTo>
                    <a:pt x="8673" y="4447"/>
                  </a:lnTo>
                  <a:lnTo>
                    <a:pt x="8504" y="4489"/>
                  </a:lnTo>
                  <a:lnTo>
                    <a:pt x="8334" y="4515"/>
                  </a:lnTo>
                  <a:lnTo>
                    <a:pt x="8156" y="4523"/>
                  </a:lnTo>
                  <a:lnTo>
                    <a:pt x="8012" y="4515"/>
                  </a:lnTo>
                  <a:lnTo>
                    <a:pt x="7868" y="4498"/>
                  </a:lnTo>
                  <a:lnTo>
                    <a:pt x="7724" y="4464"/>
                  </a:lnTo>
                  <a:lnTo>
                    <a:pt x="7589" y="4422"/>
                  </a:lnTo>
                  <a:lnTo>
                    <a:pt x="7453" y="4371"/>
                  </a:lnTo>
                  <a:lnTo>
                    <a:pt x="7318" y="4303"/>
                  </a:lnTo>
                  <a:lnTo>
                    <a:pt x="7191" y="4227"/>
                  </a:lnTo>
                  <a:lnTo>
                    <a:pt x="7072" y="4142"/>
                  </a:lnTo>
                  <a:lnTo>
                    <a:pt x="7030" y="4108"/>
                  </a:lnTo>
                  <a:lnTo>
                    <a:pt x="6988" y="4083"/>
                  </a:lnTo>
                  <a:lnTo>
                    <a:pt x="6937" y="4057"/>
                  </a:lnTo>
                  <a:lnTo>
                    <a:pt x="6886" y="4041"/>
                  </a:lnTo>
                  <a:lnTo>
                    <a:pt x="6784" y="4024"/>
                  </a:lnTo>
                  <a:lnTo>
                    <a:pt x="6683" y="4032"/>
                  </a:lnTo>
                  <a:lnTo>
                    <a:pt x="6590" y="4049"/>
                  </a:lnTo>
                  <a:lnTo>
                    <a:pt x="6496" y="4091"/>
                  </a:lnTo>
                  <a:lnTo>
                    <a:pt x="6446" y="4117"/>
                  </a:lnTo>
                  <a:lnTo>
                    <a:pt x="6403" y="4142"/>
                  </a:lnTo>
                  <a:lnTo>
                    <a:pt x="6369" y="4185"/>
                  </a:lnTo>
                  <a:lnTo>
                    <a:pt x="6336" y="4227"/>
                  </a:lnTo>
                  <a:lnTo>
                    <a:pt x="6302" y="4269"/>
                  </a:lnTo>
                  <a:lnTo>
                    <a:pt x="6276" y="4312"/>
                  </a:lnTo>
                  <a:lnTo>
                    <a:pt x="6251" y="4362"/>
                  </a:lnTo>
                  <a:lnTo>
                    <a:pt x="6234" y="4413"/>
                  </a:lnTo>
                  <a:lnTo>
                    <a:pt x="6217" y="4506"/>
                  </a:lnTo>
                  <a:lnTo>
                    <a:pt x="6217" y="4608"/>
                  </a:lnTo>
                  <a:lnTo>
                    <a:pt x="6242" y="4710"/>
                  </a:lnTo>
                  <a:lnTo>
                    <a:pt x="6276" y="4803"/>
                  </a:lnTo>
                  <a:lnTo>
                    <a:pt x="6302" y="4854"/>
                  </a:lnTo>
                  <a:lnTo>
                    <a:pt x="6336" y="4896"/>
                  </a:lnTo>
                  <a:lnTo>
                    <a:pt x="6369" y="4930"/>
                  </a:lnTo>
                  <a:lnTo>
                    <a:pt x="6412" y="4964"/>
                  </a:lnTo>
                  <a:lnTo>
                    <a:pt x="6505" y="5040"/>
                  </a:lnTo>
                  <a:lnTo>
                    <a:pt x="6607" y="5108"/>
                  </a:lnTo>
                  <a:lnTo>
                    <a:pt x="6801" y="5226"/>
                  </a:lnTo>
                  <a:lnTo>
                    <a:pt x="7013" y="5336"/>
                  </a:lnTo>
                  <a:lnTo>
                    <a:pt x="7233" y="5421"/>
                  </a:lnTo>
                  <a:lnTo>
                    <a:pt x="7462" y="5489"/>
                  </a:lnTo>
                  <a:lnTo>
                    <a:pt x="7691" y="5540"/>
                  </a:lnTo>
                  <a:lnTo>
                    <a:pt x="7919" y="5573"/>
                  </a:lnTo>
                  <a:lnTo>
                    <a:pt x="8038" y="5582"/>
                  </a:lnTo>
                  <a:lnTo>
                    <a:pt x="8156" y="5582"/>
                  </a:lnTo>
                  <a:lnTo>
                    <a:pt x="8300" y="5573"/>
                  </a:lnTo>
                  <a:lnTo>
                    <a:pt x="8444" y="5565"/>
                  </a:lnTo>
                  <a:lnTo>
                    <a:pt x="8580" y="5548"/>
                  </a:lnTo>
                  <a:lnTo>
                    <a:pt x="8724" y="5523"/>
                  </a:lnTo>
                  <a:lnTo>
                    <a:pt x="8851" y="5497"/>
                  </a:lnTo>
                  <a:lnTo>
                    <a:pt x="8986" y="5455"/>
                  </a:lnTo>
                  <a:lnTo>
                    <a:pt x="9113" y="5413"/>
                  </a:lnTo>
                  <a:lnTo>
                    <a:pt x="9241" y="5362"/>
                  </a:lnTo>
                  <a:lnTo>
                    <a:pt x="9368" y="5302"/>
                  </a:lnTo>
                  <a:lnTo>
                    <a:pt x="9486" y="5243"/>
                  </a:lnTo>
                  <a:lnTo>
                    <a:pt x="9605" y="5175"/>
                  </a:lnTo>
                  <a:lnTo>
                    <a:pt x="9715" y="5108"/>
                  </a:lnTo>
                  <a:lnTo>
                    <a:pt x="9825" y="5023"/>
                  </a:lnTo>
                  <a:lnTo>
                    <a:pt x="9935" y="4947"/>
                  </a:lnTo>
                  <a:lnTo>
                    <a:pt x="10037" y="4854"/>
                  </a:lnTo>
                  <a:lnTo>
                    <a:pt x="10130" y="4760"/>
                  </a:lnTo>
                  <a:lnTo>
                    <a:pt x="10223" y="4667"/>
                  </a:lnTo>
                  <a:lnTo>
                    <a:pt x="10308" y="4566"/>
                  </a:lnTo>
                  <a:lnTo>
                    <a:pt x="10392" y="4464"/>
                  </a:lnTo>
                  <a:lnTo>
                    <a:pt x="10469" y="4354"/>
                  </a:lnTo>
                  <a:lnTo>
                    <a:pt x="10545" y="4235"/>
                  </a:lnTo>
                  <a:lnTo>
                    <a:pt x="10613" y="4117"/>
                  </a:lnTo>
                  <a:lnTo>
                    <a:pt x="10672" y="3998"/>
                  </a:lnTo>
                  <a:lnTo>
                    <a:pt x="10731" y="3880"/>
                  </a:lnTo>
                  <a:lnTo>
                    <a:pt x="10782" y="3753"/>
                  </a:lnTo>
                  <a:lnTo>
                    <a:pt x="10824" y="3617"/>
                  </a:lnTo>
                  <a:lnTo>
                    <a:pt x="10858" y="3490"/>
                  </a:lnTo>
                  <a:lnTo>
                    <a:pt x="10892" y="3355"/>
                  </a:lnTo>
                  <a:lnTo>
                    <a:pt x="10917" y="3219"/>
                  </a:lnTo>
                  <a:lnTo>
                    <a:pt x="10934" y="3075"/>
                  </a:lnTo>
                  <a:lnTo>
                    <a:pt x="10943" y="2940"/>
                  </a:lnTo>
                  <a:lnTo>
                    <a:pt x="10951" y="2796"/>
                  </a:lnTo>
                  <a:lnTo>
                    <a:pt x="10943" y="2652"/>
                  </a:lnTo>
                  <a:lnTo>
                    <a:pt x="10934" y="2508"/>
                  </a:lnTo>
                  <a:lnTo>
                    <a:pt x="10917" y="2372"/>
                  </a:lnTo>
                  <a:lnTo>
                    <a:pt x="10892" y="2237"/>
                  </a:lnTo>
                  <a:lnTo>
                    <a:pt x="10858" y="2101"/>
                  </a:lnTo>
                  <a:lnTo>
                    <a:pt x="10824" y="1974"/>
                  </a:lnTo>
                  <a:lnTo>
                    <a:pt x="10782" y="1847"/>
                  </a:lnTo>
                  <a:lnTo>
                    <a:pt x="10731" y="1720"/>
                  </a:lnTo>
                  <a:lnTo>
                    <a:pt x="10680" y="1601"/>
                  </a:lnTo>
                  <a:lnTo>
                    <a:pt x="10621" y="1483"/>
                  </a:lnTo>
                  <a:lnTo>
                    <a:pt x="10553" y="1364"/>
                  </a:lnTo>
                  <a:lnTo>
                    <a:pt x="10486" y="1254"/>
                  </a:lnTo>
                  <a:lnTo>
                    <a:pt x="10409" y="1144"/>
                  </a:lnTo>
                  <a:lnTo>
                    <a:pt x="10325" y="1034"/>
                  </a:lnTo>
                  <a:lnTo>
                    <a:pt x="10240" y="941"/>
                  </a:lnTo>
                  <a:lnTo>
                    <a:pt x="10147" y="839"/>
                  </a:lnTo>
                  <a:lnTo>
                    <a:pt x="10054" y="746"/>
                  </a:lnTo>
                  <a:lnTo>
                    <a:pt x="9952" y="661"/>
                  </a:lnTo>
                  <a:lnTo>
                    <a:pt x="9850" y="577"/>
                  </a:lnTo>
                  <a:lnTo>
                    <a:pt x="9740" y="500"/>
                  </a:lnTo>
                  <a:lnTo>
                    <a:pt x="9630" y="424"/>
                  </a:lnTo>
                  <a:lnTo>
                    <a:pt x="9520" y="356"/>
                  </a:lnTo>
                  <a:lnTo>
                    <a:pt x="9401" y="297"/>
                  </a:lnTo>
                  <a:lnTo>
                    <a:pt x="9283" y="238"/>
                  </a:lnTo>
                  <a:lnTo>
                    <a:pt x="9156" y="187"/>
                  </a:lnTo>
                  <a:lnTo>
                    <a:pt x="9029" y="145"/>
                  </a:lnTo>
                  <a:lnTo>
                    <a:pt x="8902" y="102"/>
                  </a:lnTo>
                  <a:lnTo>
                    <a:pt x="8766" y="68"/>
                  </a:lnTo>
                  <a:lnTo>
                    <a:pt x="8631" y="43"/>
                  </a:lnTo>
                  <a:lnTo>
                    <a:pt x="8495" y="26"/>
                  </a:lnTo>
                  <a:lnTo>
                    <a:pt x="8351" y="9"/>
                  </a:lnTo>
                  <a:lnTo>
                    <a:pt x="821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3" name="Google Shape;5163;p31"/>
            <p:cNvSpPr/>
            <p:nvPr/>
          </p:nvSpPr>
          <p:spPr>
            <a:xfrm>
              <a:off x="6008850" y="3673300"/>
              <a:ext cx="273800" cy="139550"/>
            </a:xfrm>
            <a:custGeom>
              <a:avLst/>
              <a:gdLst/>
              <a:ahLst/>
              <a:cxnLst/>
              <a:rect l="l" t="t" r="r" b="b"/>
              <a:pathLst>
                <a:path w="10952" h="5582" fill="none" extrusionOk="0">
                  <a:moveTo>
                    <a:pt x="8216" y="9"/>
                  </a:moveTo>
                  <a:lnTo>
                    <a:pt x="8216" y="9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475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8" y="94"/>
                  </a:lnTo>
                  <a:lnTo>
                    <a:pt x="161" y="162"/>
                  </a:lnTo>
                  <a:lnTo>
                    <a:pt x="94" y="238"/>
                  </a:lnTo>
                  <a:lnTo>
                    <a:pt x="43" y="331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9" y="644"/>
                  </a:lnTo>
                  <a:lnTo>
                    <a:pt x="26" y="695"/>
                  </a:lnTo>
                  <a:lnTo>
                    <a:pt x="43" y="737"/>
                  </a:lnTo>
                  <a:lnTo>
                    <a:pt x="94" y="831"/>
                  </a:lnTo>
                  <a:lnTo>
                    <a:pt x="161" y="907"/>
                  </a:lnTo>
                  <a:lnTo>
                    <a:pt x="238" y="975"/>
                  </a:lnTo>
                  <a:lnTo>
                    <a:pt x="322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34" y="1059"/>
                  </a:lnTo>
                  <a:lnTo>
                    <a:pt x="8173" y="1059"/>
                  </a:lnTo>
                  <a:lnTo>
                    <a:pt x="8173" y="1059"/>
                  </a:lnTo>
                  <a:lnTo>
                    <a:pt x="8343" y="1076"/>
                  </a:lnTo>
                  <a:lnTo>
                    <a:pt x="8521" y="1102"/>
                  </a:lnTo>
                  <a:lnTo>
                    <a:pt x="8682" y="1144"/>
                  </a:lnTo>
                  <a:lnTo>
                    <a:pt x="8842" y="1203"/>
                  </a:lnTo>
                  <a:lnTo>
                    <a:pt x="8986" y="1280"/>
                  </a:lnTo>
                  <a:lnTo>
                    <a:pt x="9130" y="1364"/>
                  </a:lnTo>
                  <a:lnTo>
                    <a:pt x="9266" y="1466"/>
                  </a:lnTo>
                  <a:lnTo>
                    <a:pt x="9384" y="1576"/>
                  </a:lnTo>
                  <a:lnTo>
                    <a:pt x="9495" y="1695"/>
                  </a:lnTo>
                  <a:lnTo>
                    <a:pt x="9596" y="1830"/>
                  </a:lnTo>
                  <a:lnTo>
                    <a:pt x="9681" y="1974"/>
                  </a:lnTo>
                  <a:lnTo>
                    <a:pt x="9757" y="2126"/>
                  </a:lnTo>
                  <a:lnTo>
                    <a:pt x="9808" y="2279"/>
                  </a:lnTo>
                  <a:lnTo>
                    <a:pt x="9850" y="2448"/>
                  </a:lnTo>
                  <a:lnTo>
                    <a:pt x="9876" y="2618"/>
                  </a:lnTo>
                  <a:lnTo>
                    <a:pt x="9893" y="2796"/>
                  </a:lnTo>
                  <a:lnTo>
                    <a:pt x="9893" y="2796"/>
                  </a:lnTo>
                  <a:lnTo>
                    <a:pt x="9876" y="2965"/>
                  </a:lnTo>
                  <a:lnTo>
                    <a:pt x="9850" y="3143"/>
                  </a:lnTo>
                  <a:lnTo>
                    <a:pt x="9808" y="3304"/>
                  </a:lnTo>
                  <a:lnTo>
                    <a:pt x="9749" y="3465"/>
                  </a:lnTo>
                  <a:lnTo>
                    <a:pt x="9681" y="3617"/>
                  </a:lnTo>
                  <a:lnTo>
                    <a:pt x="9596" y="3761"/>
                  </a:lnTo>
                  <a:lnTo>
                    <a:pt x="9495" y="3888"/>
                  </a:lnTo>
                  <a:lnTo>
                    <a:pt x="9384" y="4015"/>
                  </a:lnTo>
                  <a:lnTo>
                    <a:pt x="9257" y="4125"/>
                  </a:lnTo>
                  <a:lnTo>
                    <a:pt x="9122" y="4227"/>
                  </a:lnTo>
                  <a:lnTo>
                    <a:pt x="8986" y="4312"/>
                  </a:lnTo>
                  <a:lnTo>
                    <a:pt x="8834" y="4388"/>
                  </a:lnTo>
                  <a:lnTo>
                    <a:pt x="8673" y="4447"/>
                  </a:lnTo>
                  <a:lnTo>
                    <a:pt x="8504" y="4489"/>
                  </a:lnTo>
                  <a:lnTo>
                    <a:pt x="8334" y="4515"/>
                  </a:lnTo>
                  <a:lnTo>
                    <a:pt x="8156" y="4523"/>
                  </a:lnTo>
                  <a:lnTo>
                    <a:pt x="8156" y="4523"/>
                  </a:lnTo>
                  <a:lnTo>
                    <a:pt x="8012" y="4515"/>
                  </a:lnTo>
                  <a:lnTo>
                    <a:pt x="7868" y="4498"/>
                  </a:lnTo>
                  <a:lnTo>
                    <a:pt x="7724" y="4464"/>
                  </a:lnTo>
                  <a:lnTo>
                    <a:pt x="7589" y="4422"/>
                  </a:lnTo>
                  <a:lnTo>
                    <a:pt x="7453" y="4371"/>
                  </a:lnTo>
                  <a:lnTo>
                    <a:pt x="7318" y="4303"/>
                  </a:lnTo>
                  <a:lnTo>
                    <a:pt x="7191" y="4227"/>
                  </a:lnTo>
                  <a:lnTo>
                    <a:pt x="7072" y="4142"/>
                  </a:lnTo>
                  <a:lnTo>
                    <a:pt x="7072" y="4142"/>
                  </a:lnTo>
                  <a:lnTo>
                    <a:pt x="7030" y="4108"/>
                  </a:lnTo>
                  <a:lnTo>
                    <a:pt x="6988" y="4083"/>
                  </a:lnTo>
                  <a:lnTo>
                    <a:pt x="6937" y="4057"/>
                  </a:lnTo>
                  <a:lnTo>
                    <a:pt x="6886" y="4041"/>
                  </a:lnTo>
                  <a:lnTo>
                    <a:pt x="6784" y="4024"/>
                  </a:lnTo>
                  <a:lnTo>
                    <a:pt x="6683" y="4032"/>
                  </a:lnTo>
                  <a:lnTo>
                    <a:pt x="6590" y="4049"/>
                  </a:lnTo>
                  <a:lnTo>
                    <a:pt x="6496" y="4091"/>
                  </a:lnTo>
                  <a:lnTo>
                    <a:pt x="6446" y="4117"/>
                  </a:lnTo>
                  <a:lnTo>
                    <a:pt x="6403" y="4142"/>
                  </a:lnTo>
                  <a:lnTo>
                    <a:pt x="6369" y="4185"/>
                  </a:lnTo>
                  <a:lnTo>
                    <a:pt x="6336" y="4227"/>
                  </a:lnTo>
                  <a:lnTo>
                    <a:pt x="6336" y="4227"/>
                  </a:lnTo>
                  <a:lnTo>
                    <a:pt x="6302" y="4269"/>
                  </a:lnTo>
                  <a:lnTo>
                    <a:pt x="6276" y="4312"/>
                  </a:lnTo>
                  <a:lnTo>
                    <a:pt x="6251" y="4362"/>
                  </a:lnTo>
                  <a:lnTo>
                    <a:pt x="6234" y="4413"/>
                  </a:lnTo>
                  <a:lnTo>
                    <a:pt x="6217" y="4506"/>
                  </a:lnTo>
                  <a:lnTo>
                    <a:pt x="6217" y="4608"/>
                  </a:lnTo>
                  <a:lnTo>
                    <a:pt x="6242" y="4710"/>
                  </a:lnTo>
                  <a:lnTo>
                    <a:pt x="6276" y="4803"/>
                  </a:lnTo>
                  <a:lnTo>
                    <a:pt x="6302" y="4854"/>
                  </a:lnTo>
                  <a:lnTo>
                    <a:pt x="6336" y="4896"/>
                  </a:lnTo>
                  <a:lnTo>
                    <a:pt x="6369" y="4930"/>
                  </a:lnTo>
                  <a:lnTo>
                    <a:pt x="6412" y="4964"/>
                  </a:lnTo>
                  <a:lnTo>
                    <a:pt x="6412" y="4964"/>
                  </a:lnTo>
                  <a:lnTo>
                    <a:pt x="6505" y="5040"/>
                  </a:lnTo>
                  <a:lnTo>
                    <a:pt x="6607" y="5108"/>
                  </a:lnTo>
                  <a:lnTo>
                    <a:pt x="6801" y="5226"/>
                  </a:lnTo>
                  <a:lnTo>
                    <a:pt x="7013" y="5336"/>
                  </a:lnTo>
                  <a:lnTo>
                    <a:pt x="7233" y="5421"/>
                  </a:lnTo>
                  <a:lnTo>
                    <a:pt x="7462" y="5489"/>
                  </a:lnTo>
                  <a:lnTo>
                    <a:pt x="7691" y="5540"/>
                  </a:lnTo>
                  <a:lnTo>
                    <a:pt x="7919" y="5573"/>
                  </a:lnTo>
                  <a:lnTo>
                    <a:pt x="8038" y="5582"/>
                  </a:lnTo>
                  <a:lnTo>
                    <a:pt x="8156" y="5582"/>
                  </a:lnTo>
                  <a:lnTo>
                    <a:pt x="8156" y="5582"/>
                  </a:lnTo>
                  <a:lnTo>
                    <a:pt x="8300" y="5573"/>
                  </a:lnTo>
                  <a:lnTo>
                    <a:pt x="8444" y="5565"/>
                  </a:lnTo>
                  <a:lnTo>
                    <a:pt x="8580" y="5548"/>
                  </a:lnTo>
                  <a:lnTo>
                    <a:pt x="8724" y="5523"/>
                  </a:lnTo>
                  <a:lnTo>
                    <a:pt x="8851" y="5497"/>
                  </a:lnTo>
                  <a:lnTo>
                    <a:pt x="8986" y="5455"/>
                  </a:lnTo>
                  <a:lnTo>
                    <a:pt x="9113" y="5413"/>
                  </a:lnTo>
                  <a:lnTo>
                    <a:pt x="9241" y="5362"/>
                  </a:lnTo>
                  <a:lnTo>
                    <a:pt x="9368" y="5302"/>
                  </a:lnTo>
                  <a:lnTo>
                    <a:pt x="9486" y="5243"/>
                  </a:lnTo>
                  <a:lnTo>
                    <a:pt x="9605" y="5175"/>
                  </a:lnTo>
                  <a:lnTo>
                    <a:pt x="9715" y="5108"/>
                  </a:lnTo>
                  <a:lnTo>
                    <a:pt x="9825" y="5023"/>
                  </a:lnTo>
                  <a:lnTo>
                    <a:pt x="9935" y="4947"/>
                  </a:lnTo>
                  <a:lnTo>
                    <a:pt x="10037" y="4854"/>
                  </a:lnTo>
                  <a:lnTo>
                    <a:pt x="10130" y="4760"/>
                  </a:lnTo>
                  <a:lnTo>
                    <a:pt x="10223" y="4667"/>
                  </a:lnTo>
                  <a:lnTo>
                    <a:pt x="10308" y="4566"/>
                  </a:lnTo>
                  <a:lnTo>
                    <a:pt x="10392" y="4464"/>
                  </a:lnTo>
                  <a:lnTo>
                    <a:pt x="10469" y="4354"/>
                  </a:lnTo>
                  <a:lnTo>
                    <a:pt x="10545" y="4235"/>
                  </a:lnTo>
                  <a:lnTo>
                    <a:pt x="10613" y="4117"/>
                  </a:lnTo>
                  <a:lnTo>
                    <a:pt x="10672" y="3998"/>
                  </a:lnTo>
                  <a:lnTo>
                    <a:pt x="10731" y="3880"/>
                  </a:lnTo>
                  <a:lnTo>
                    <a:pt x="10782" y="3753"/>
                  </a:lnTo>
                  <a:lnTo>
                    <a:pt x="10824" y="3617"/>
                  </a:lnTo>
                  <a:lnTo>
                    <a:pt x="10858" y="3490"/>
                  </a:lnTo>
                  <a:lnTo>
                    <a:pt x="10892" y="3355"/>
                  </a:lnTo>
                  <a:lnTo>
                    <a:pt x="10917" y="3219"/>
                  </a:lnTo>
                  <a:lnTo>
                    <a:pt x="10934" y="3075"/>
                  </a:lnTo>
                  <a:lnTo>
                    <a:pt x="10943" y="2940"/>
                  </a:lnTo>
                  <a:lnTo>
                    <a:pt x="10951" y="2796"/>
                  </a:lnTo>
                  <a:lnTo>
                    <a:pt x="10951" y="2796"/>
                  </a:lnTo>
                  <a:lnTo>
                    <a:pt x="10943" y="2652"/>
                  </a:lnTo>
                  <a:lnTo>
                    <a:pt x="10934" y="2508"/>
                  </a:lnTo>
                  <a:lnTo>
                    <a:pt x="10917" y="2372"/>
                  </a:lnTo>
                  <a:lnTo>
                    <a:pt x="10892" y="2237"/>
                  </a:lnTo>
                  <a:lnTo>
                    <a:pt x="10858" y="2101"/>
                  </a:lnTo>
                  <a:lnTo>
                    <a:pt x="10824" y="1974"/>
                  </a:lnTo>
                  <a:lnTo>
                    <a:pt x="10782" y="1847"/>
                  </a:lnTo>
                  <a:lnTo>
                    <a:pt x="10731" y="1720"/>
                  </a:lnTo>
                  <a:lnTo>
                    <a:pt x="10680" y="1601"/>
                  </a:lnTo>
                  <a:lnTo>
                    <a:pt x="10621" y="1483"/>
                  </a:lnTo>
                  <a:lnTo>
                    <a:pt x="10553" y="1364"/>
                  </a:lnTo>
                  <a:lnTo>
                    <a:pt x="10486" y="1254"/>
                  </a:lnTo>
                  <a:lnTo>
                    <a:pt x="10409" y="1144"/>
                  </a:lnTo>
                  <a:lnTo>
                    <a:pt x="10325" y="1034"/>
                  </a:lnTo>
                  <a:lnTo>
                    <a:pt x="10240" y="941"/>
                  </a:lnTo>
                  <a:lnTo>
                    <a:pt x="10147" y="839"/>
                  </a:lnTo>
                  <a:lnTo>
                    <a:pt x="10054" y="746"/>
                  </a:lnTo>
                  <a:lnTo>
                    <a:pt x="9952" y="661"/>
                  </a:lnTo>
                  <a:lnTo>
                    <a:pt x="9850" y="577"/>
                  </a:lnTo>
                  <a:lnTo>
                    <a:pt x="9740" y="500"/>
                  </a:lnTo>
                  <a:lnTo>
                    <a:pt x="9630" y="424"/>
                  </a:lnTo>
                  <a:lnTo>
                    <a:pt x="9520" y="356"/>
                  </a:lnTo>
                  <a:lnTo>
                    <a:pt x="9401" y="297"/>
                  </a:lnTo>
                  <a:lnTo>
                    <a:pt x="9283" y="238"/>
                  </a:lnTo>
                  <a:lnTo>
                    <a:pt x="9156" y="187"/>
                  </a:lnTo>
                  <a:lnTo>
                    <a:pt x="9029" y="145"/>
                  </a:lnTo>
                  <a:lnTo>
                    <a:pt x="8902" y="102"/>
                  </a:lnTo>
                  <a:lnTo>
                    <a:pt x="8766" y="68"/>
                  </a:lnTo>
                  <a:lnTo>
                    <a:pt x="8631" y="43"/>
                  </a:lnTo>
                  <a:lnTo>
                    <a:pt x="8495" y="26"/>
                  </a:lnTo>
                  <a:lnTo>
                    <a:pt x="8351" y="9"/>
                  </a:lnTo>
                  <a:lnTo>
                    <a:pt x="8216" y="9"/>
                  </a:lnTo>
                  <a:lnTo>
                    <a:pt x="8216" y="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4" name="Google Shape;5164;p31"/>
            <p:cNvSpPr/>
            <p:nvPr/>
          </p:nvSpPr>
          <p:spPr>
            <a:xfrm>
              <a:off x="6214225" y="367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5" name="Google Shape;5165;p31"/>
            <p:cNvSpPr/>
            <p:nvPr/>
          </p:nvSpPr>
          <p:spPr>
            <a:xfrm>
              <a:off x="6060725" y="3725400"/>
              <a:ext cx="87900" cy="26475"/>
            </a:xfrm>
            <a:custGeom>
              <a:avLst/>
              <a:gdLst/>
              <a:ahLst/>
              <a:cxnLst/>
              <a:rect l="l" t="t" r="r" b="b"/>
              <a:pathLst>
                <a:path w="3516" h="1059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42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4"/>
                  </a:lnTo>
                  <a:lnTo>
                    <a:pt x="0" y="534"/>
                  </a:lnTo>
                  <a:lnTo>
                    <a:pt x="0" y="584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30"/>
                  </a:lnTo>
                  <a:lnTo>
                    <a:pt x="153" y="906"/>
                  </a:lnTo>
                  <a:lnTo>
                    <a:pt x="229" y="974"/>
                  </a:lnTo>
                  <a:lnTo>
                    <a:pt x="322" y="1016"/>
                  </a:lnTo>
                  <a:lnTo>
                    <a:pt x="373" y="1042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3041" y="1059"/>
                  </a:lnTo>
                  <a:lnTo>
                    <a:pt x="3092" y="1050"/>
                  </a:lnTo>
                  <a:lnTo>
                    <a:pt x="3143" y="1042"/>
                  </a:lnTo>
                  <a:lnTo>
                    <a:pt x="3185" y="1016"/>
                  </a:lnTo>
                  <a:lnTo>
                    <a:pt x="3278" y="974"/>
                  </a:lnTo>
                  <a:lnTo>
                    <a:pt x="3354" y="906"/>
                  </a:lnTo>
                  <a:lnTo>
                    <a:pt x="3422" y="830"/>
                  </a:lnTo>
                  <a:lnTo>
                    <a:pt x="3473" y="737"/>
                  </a:lnTo>
                  <a:lnTo>
                    <a:pt x="3490" y="686"/>
                  </a:lnTo>
                  <a:lnTo>
                    <a:pt x="3498" y="635"/>
                  </a:lnTo>
                  <a:lnTo>
                    <a:pt x="3507" y="584"/>
                  </a:lnTo>
                  <a:lnTo>
                    <a:pt x="3515" y="534"/>
                  </a:lnTo>
                  <a:lnTo>
                    <a:pt x="3507" y="474"/>
                  </a:lnTo>
                  <a:lnTo>
                    <a:pt x="3498" y="424"/>
                  </a:lnTo>
                  <a:lnTo>
                    <a:pt x="3490" y="373"/>
                  </a:lnTo>
                  <a:lnTo>
                    <a:pt x="3473" y="322"/>
                  </a:lnTo>
                  <a:lnTo>
                    <a:pt x="3422" y="237"/>
                  </a:lnTo>
                  <a:lnTo>
                    <a:pt x="3354" y="161"/>
                  </a:lnTo>
                  <a:lnTo>
                    <a:pt x="3278" y="93"/>
                  </a:lnTo>
                  <a:lnTo>
                    <a:pt x="3185" y="42"/>
                  </a:lnTo>
                  <a:lnTo>
                    <a:pt x="3143" y="26"/>
                  </a:lnTo>
                  <a:lnTo>
                    <a:pt x="3092" y="17"/>
                  </a:lnTo>
                  <a:lnTo>
                    <a:pt x="3041" y="9"/>
                  </a:lnTo>
                  <a:lnTo>
                    <a:pt x="29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6" name="Google Shape;5166;p31"/>
            <p:cNvSpPr/>
            <p:nvPr/>
          </p:nvSpPr>
          <p:spPr>
            <a:xfrm>
              <a:off x="6060725" y="3725400"/>
              <a:ext cx="87900" cy="26475"/>
            </a:xfrm>
            <a:custGeom>
              <a:avLst/>
              <a:gdLst/>
              <a:ahLst/>
              <a:cxnLst/>
              <a:rect l="l" t="t" r="r" b="b"/>
              <a:pathLst>
                <a:path w="3516" h="1059" fill="none" extrusionOk="0">
                  <a:moveTo>
                    <a:pt x="2982" y="0"/>
                  </a:move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42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4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4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30"/>
                  </a:lnTo>
                  <a:lnTo>
                    <a:pt x="153" y="906"/>
                  </a:lnTo>
                  <a:lnTo>
                    <a:pt x="229" y="974"/>
                  </a:lnTo>
                  <a:lnTo>
                    <a:pt x="322" y="1016"/>
                  </a:lnTo>
                  <a:lnTo>
                    <a:pt x="373" y="1042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2982" y="1059"/>
                  </a:lnTo>
                  <a:lnTo>
                    <a:pt x="2982" y="1059"/>
                  </a:lnTo>
                  <a:lnTo>
                    <a:pt x="3041" y="1059"/>
                  </a:lnTo>
                  <a:lnTo>
                    <a:pt x="3092" y="1050"/>
                  </a:lnTo>
                  <a:lnTo>
                    <a:pt x="3143" y="1042"/>
                  </a:lnTo>
                  <a:lnTo>
                    <a:pt x="3185" y="1016"/>
                  </a:lnTo>
                  <a:lnTo>
                    <a:pt x="3278" y="974"/>
                  </a:lnTo>
                  <a:lnTo>
                    <a:pt x="3354" y="906"/>
                  </a:lnTo>
                  <a:lnTo>
                    <a:pt x="3422" y="830"/>
                  </a:lnTo>
                  <a:lnTo>
                    <a:pt x="3473" y="737"/>
                  </a:lnTo>
                  <a:lnTo>
                    <a:pt x="3490" y="686"/>
                  </a:lnTo>
                  <a:lnTo>
                    <a:pt x="3498" y="635"/>
                  </a:lnTo>
                  <a:lnTo>
                    <a:pt x="3507" y="584"/>
                  </a:lnTo>
                  <a:lnTo>
                    <a:pt x="3515" y="534"/>
                  </a:lnTo>
                  <a:lnTo>
                    <a:pt x="3515" y="534"/>
                  </a:lnTo>
                  <a:lnTo>
                    <a:pt x="3507" y="474"/>
                  </a:lnTo>
                  <a:lnTo>
                    <a:pt x="3498" y="424"/>
                  </a:lnTo>
                  <a:lnTo>
                    <a:pt x="3490" y="373"/>
                  </a:lnTo>
                  <a:lnTo>
                    <a:pt x="3473" y="322"/>
                  </a:lnTo>
                  <a:lnTo>
                    <a:pt x="3422" y="237"/>
                  </a:lnTo>
                  <a:lnTo>
                    <a:pt x="3354" y="161"/>
                  </a:lnTo>
                  <a:lnTo>
                    <a:pt x="3278" y="93"/>
                  </a:lnTo>
                  <a:lnTo>
                    <a:pt x="3185" y="42"/>
                  </a:lnTo>
                  <a:lnTo>
                    <a:pt x="3143" y="26"/>
                  </a:lnTo>
                  <a:lnTo>
                    <a:pt x="3092" y="17"/>
                  </a:lnTo>
                  <a:lnTo>
                    <a:pt x="3041" y="9"/>
                  </a:lnTo>
                  <a:lnTo>
                    <a:pt x="2982" y="0"/>
                  </a:lnTo>
                  <a:lnTo>
                    <a:pt x="2982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7" name="Google Shape;5167;p31"/>
            <p:cNvSpPr/>
            <p:nvPr/>
          </p:nvSpPr>
          <p:spPr>
            <a:xfrm>
              <a:off x="6135250" y="372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8" name="Google Shape;5168;p31"/>
            <p:cNvSpPr/>
            <p:nvPr/>
          </p:nvSpPr>
          <p:spPr>
            <a:xfrm>
              <a:off x="5938350" y="3673300"/>
              <a:ext cx="52950" cy="26500"/>
            </a:xfrm>
            <a:custGeom>
              <a:avLst/>
              <a:gdLst/>
              <a:ahLst/>
              <a:cxnLst/>
              <a:rect l="l" t="t" r="r" b="b"/>
              <a:pathLst>
                <a:path w="2118" h="1060" extrusionOk="0">
                  <a:moveTo>
                    <a:pt x="525" y="1"/>
                  </a:moveTo>
                  <a:lnTo>
                    <a:pt x="474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62"/>
                  </a:lnTo>
                  <a:lnTo>
                    <a:pt x="85" y="238"/>
                  </a:lnTo>
                  <a:lnTo>
                    <a:pt x="42" y="331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44"/>
                  </a:lnTo>
                  <a:lnTo>
                    <a:pt x="26" y="695"/>
                  </a:lnTo>
                  <a:lnTo>
                    <a:pt x="42" y="737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75"/>
                  </a:lnTo>
                  <a:lnTo>
                    <a:pt x="322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74" y="1059"/>
                  </a:lnTo>
                  <a:lnTo>
                    <a:pt x="1643" y="1059"/>
                  </a:lnTo>
                  <a:lnTo>
                    <a:pt x="1694" y="1051"/>
                  </a:lnTo>
                  <a:lnTo>
                    <a:pt x="1745" y="1042"/>
                  </a:lnTo>
                  <a:lnTo>
                    <a:pt x="1796" y="1025"/>
                  </a:lnTo>
                  <a:lnTo>
                    <a:pt x="1880" y="975"/>
                  </a:lnTo>
                  <a:lnTo>
                    <a:pt x="1965" y="907"/>
                  </a:lnTo>
                  <a:lnTo>
                    <a:pt x="2024" y="831"/>
                  </a:lnTo>
                  <a:lnTo>
                    <a:pt x="2075" y="737"/>
                  </a:lnTo>
                  <a:lnTo>
                    <a:pt x="2092" y="695"/>
                  </a:lnTo>
                  <a:lnTo>
                    <a:pt x="2109" y="644"/>
                  </a:lnTo>
                  <a:lnTo>
                    <a:pt x="2117" y="585"/>
                  </a:lnTo>
                  <a:lnTo>
                    <a:pt x="2117" y="534"/>
                  </a:lnTo>
                  <a:lnTo>
                    <a:pt x="2117" y="483"/>
                  </a:lnTo>
                  <a:lnTo>
                    <a:pt x="2109" y="424"/>
                  </a:lnTo>
                  <a:lnTo>
                    <a:pt x="2092" y="373"/>
                  </a:lnTo>
                  <a:lnTo>
                    <a:pt x="2075" y="331"/>
                  </a:lnTo>
                  <a:lnTo>
                    <a:pt x="2024" y="238"/>
                  </a:lnTo>
                  <a:lnTo>
                    <a:pt x="1965" y="162"/>
                  </a:lnTo>
                  <a:lnTo>
                    <a:pt x="1880" y="94"/>
                  </a:lnTo>
                  <a:lnTo>
                    <a:pt x="1796" y="43"/>
                  </a:lnTo>
                  <a:lnTo>
                    <a:pt x="1745" y="26"/>
                  </a:lnTo>
                  <a:lnTo>
                    <a:pt x="1694" y="18"/>
                  </a:lnTo>
                  <a:lnTo>
                    <a:pt x="1643" y="9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9" name="Google Shape;5169;p31"/>
            <p:cNvSpPr/>
            <p:nvPr/>
          </p:nvSpPr>
          <p:spPr>
            <a:xfrm>
              <a:off x="5938350" y="3673300"/>
              <a:ext cx="52950" cy="26500"/>
            </a:xfrm>
            <a:custGeom>
              <a:avLst/>
              <a:gdLst/>
              <a:ahLst/>
              <a:cxnLst/>
              <a:rect l="l" t="t" r="r" b="b"/>
              <a:pathLst>
                <a:path w="2118" h="1060" fill="none" extrusionOk="0">
                  <a:moveTo>
                    <a:pt x="1584" y="1"/>
                  </a:moveTo>
                  <a:lnTo>
                    <a:pt x="525" y="1"/>
                  </a:lnTo>
                  <a:lnTo>
                    <a:pt x="525" y="1"/>
                  </a:lnTo>
                  <a:lnTo>
                    <a:pt x="474" y="9"/>
                  </a:lnTo>
                  <a:lnTo>
                    <a:pt x="424" y="18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62"/>
                  </a:lnTo>
                  <a:lnTo>
                    <a:pt x="85" y="238"/>
                  </a:lnTo>
                  <a:lnTo>
                    <a:pt x="42" y="331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44"/>
                  </a:lnTo>
                  <a:lnTo>
                    <a:pt x="26" y="695"/>
                  </a:lnTo>
                  <a:lnTo>
                    <a:pt x="42" y="737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75"/>
                  </a:lnTo>
                  <a:lnTo>
                    <a:pt x="322" y="1025"/>
                  </a:lnTo>
                  <a:lnTo>
                    <a:pt x="373" y="1042"/>
                  </a:lnTo>
                  <a:lnTo>
                    <a:pt x="424" y="1051"/>
                  </a:lnTo>
                  <a:lnTo>
                    <a:pt x="474" y="1059"/>
                  </a:lnTo>
                  <a:lnTo>
                    <a:pt x="525" y="1059"/>
                  </a:lnTo>
                  <a:lnTo>
                    <a:pt x="1584" y="1059"/>
                  </a:lnTo>
                  <a:lnTo>
                    <a:pt x="1584" y="1059"/>
                  </a:lnTo>
                  <a:lnTo>
                    <a:pt x="1643" y="1059"/>
                  </a:lnTo>
                  <a:lnTo>
                    <a:pt x="1694" y="1051"/>
                  </a:lnTo>
                  <a:lnTo>
                    <a:pt x="1745" y="1042"/>
                  </a:lnTo>
                  <a:lnTo>
                    <a:pt x="1796" y="1025"/>
                  </a:lnTo>
                  <a:lnTo>
                    <a:pt x="1880" y="975"/>
                  </a:lnTo>
                  <a:lnTo>
                    <a:pt x="1965" y="907"/>
                  </a:lnTo>
                  <a:lnTo>
                    <a:pt x="2024" y="831"/>
                  </a:lnTo>
                  <a:lnTo>
                    <a:pt x="2075" y="737"/>
                  </a:lnTo>
                  <a:lnTo>
                    <a:pt x="2092" y="695"/>
                  </a:lnTo>
                  <a:lnTo>
                    <a:pt x="2109" y="644"/>
                  </a:lnTo>
                  <a:lnTo>
                    <a:pt x="2117" y="585"/>
                  </a:lnTo>
                  <a:lnTo>
                    <a:pt x="2117" y="534"/>
                  </a:lnTo>
                  <a:lnTo>
                    <a:pt x="2117" y="534"/>
                  </a:lnTo>
                  <a:lnTo>
                    <a:pt x="2117" y="483"/>
                  </a:lnTo>
                  <a:lnTo>
                    <a:pt x="2109" y="424"/>
                  </a:lnTo>
                  <a:lnTo>
                    <a:pt x="2092" y="373"/>
                  </a:lnTo>
                  <a:lnTo>
                    <a:pt x="2075" y="331"/>
                  </a:lnTo>
                  <a:lnTo>
                    <a:pt x="2024" y="238"/>
                  </a:lnTo>
                  <a:lnTo>
                    <a:pt x="1965" y="162"/>
                  </a:lnTo>
                  <a:lnTo>
                    <a:pt x="1880" y="94"/>
                  </a:lnTo>
                  <a:lnTo>
                    <a:pt x="1796" y="43"/>
                  </a:lnTo>
                  <a:lnTo>
                    <a:pt x="1745" y="26"/>
                  </a:lnTo>
                  <a:lnTo>
                    <a:pt x="1694" y="18"/>
                  </a:lnTo>
                  <a:lnTo>
                    <a:pt x="1643" y="9"/>
                  </a:lnTo>
                  <a:lnTo>
                    <a:pt x="1584" y="1"/>
                  </a:lnTo>
                  <a:lnTo>
                    <a:pt x="1584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0" name="Google Shape;5170;p31"/>
            <p:cNvSpPr/>
            <p:nvPr/>
          </p:nvSpPr>
          <p:spPr>
            <a:xfrm>
              <a:off x="5977925" y="367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1" name="Google Shape;5171;p31"/>
            <p:cNvSpPr/>
            <p:nvPr/>
          </p:nvSpPr>
          <p:spPr>
            <a:xfrm>
              <a:off x="6286000" y="3601950"/>
              <a:ext cx="103150" cy="97850"/>
            </a:xfrm>
            <a:custGeom>
              <a:avLst/>
              <a:gdLst/>
              <a:ahLst/>
              <a:cxnLst/>
              <a:rect l="l" t="t" r="r" b="b"/>
              <a:pathLst>
                <a:path w="4126" h="3914" extrusionOk="0">
                  <a:moveTo>
                    <a:pt x="2161" y="0"/>
                  </a:moveTo>
                  <a:lnTo>
                    <a:pt x="2000" y="9"/>
                  </a:lnTo>
                  <a:lnTo>
                    <a:pt x="1830" y="26"/>
                  </a:lnTo>
                  <a:lnTo>
                    <a:pt x="1669" y="60"/>
                  </a:lnTo>
                  <a:lnTo>
                    <a:pt x="1517" y="111"/>
                  </a:lnTo>
                  <a:lnTo>
                    <a:pt x="1364" y="170"/>
                  </a:lnTo>
                  <a:lnTo>
                    <a:pt x="1212" y="246"/>
                  </a:lnTo>
                  <a:lnTo>
                    <a:pt x="1068" y="331"/>
                  </a:lnTo>
                  <a:lnTo>
                    <a:pt x="941" y="432"/>
                  </a:lnTo>
                  <a:lnTo>
                    <a:pt x="899" y="466"/>
                  </a:lnTo>
                  <a:lnTo>
                    <a:pt x="865" y="509"/>
                  </a:lnTo>
                  <a:lnTo>
                    <a:pt x="831" y="551"/>
                  </a:lnTo>
                  <a:lnTo>
                    <a:pt x="805" y="593"/>
                  </a:lnTo>
                  <a:lnTo>
                    <a:pt x="763" y="686"/>
                  </a:lnTo>
                  <a:lnTo>
                    <a:pt x="746" y="788"/>
                  </a:lnTo>
                  <a:lnTo>
                    <a:pt x="738" y="890"/>
                  </a:lnTo>
                  <a:lnTo>
                    <a:pt x="763" y="991"/>
                  </a:lnTo>
                  <a:lnTo>
                    <a:pt x="772" y="1034"/>
                  </a:lnTo>
                  <a:lnTo>
                    <a:pt x="797" y="1085"/>
                  </a:lnTo>
                  <a:lnTo>
                    <a:pt x="822" y="1127"/>
                  </a:lnTo>
                  <a:lnTo>
                    <a:pt x="856" y="1178"/>
                  </a:lnTo>
                  <a:lnTo>
                    <a:pt x="890" y="1212"/>
                  </a:lnTo>
                  <a:lnTo>
                    <a:pt x="932" y="1254"/>
                  </a:lnTo>
                  <a:lnTo>
                    <a:pt x="975" y="1279"/>
                  </a:lnTo>
                  <a:lnTo>
                    <a:pt x="1017" y="1313"/>
                  </a:lnTo>
                  <a:lnTo>
                    <a:pt x="1110" y="1347"/>
                  </a:lnTo>
                  <a:lnTo>
                    <a:pt x="1212" y="1372"/>
                  </a:lnTo>
                  <a:lnTo>
                    <a:pt x="1314" y="1372"/>
                  </a:lnTo>
                  <a:lnTo>
                    <a:pt x="1415" y="1356"/>
                  </a:lnTo>
                  <a:lnTo>
                    <a:pt x="1466" y="1339"/>
                  </a:lnTo>
                  <a:lnTo>
                    <a:pt x="1508" y="1313"/>
                  </a:lnTo>
                  <a:lnTo>
                    <a:pt x="1559" y="1288"/>
                  </a:lnTo>
                  <a:lnTo>
                    <a:pt x="1602" y="1254"/>
                  </a:lnTo>
                  <a:lnTo>
                    <a:pt x="1661" y="1212"/>
                  </a:lnTo>
                  <a:lnTo>
                    <a:pt x="1729" y="1169"/>
                  </a:lnTo>
                  <a:lnTo>
                    <a:pt x="1796" y="1135"/>
                  </a:lnTo>
                  <a:lnTo>
                    <a:pt x="1864" y="1110"/>
                  </a:lnTo>
                  <a:lnTo>
                    <a:pt x="1940" y="1085"/>
                  </a:lnTo>
                  <a:lnTo>
                    <a:pt x="2008" y="1068"/>
                  </a:lnTo>
                  <a:lnTo>
                    <a:pt x="2084" y="1059"/>
                  </a:lnTo>
                  <a:lnTo>
                    <a:pt x="2254" y="1059"/>
                  </a:lnTo>
                  <a:lnTo>
                    <a:pt x="2347" y="1076"/>
                  </a:lnTo>
                  <a:lnTo>
                    <a:pt x="2432" y="1101"/>
                  </a:lnTo>
                  <a:lnTo>
                    <a:pt x="2516" y="1127"/>
                  </a:lnTo>
                  <a:lnTo>
                    <a:pt x="2592" y="1169"/>
                  </a:lnTo>
                  <a:lnTo>
                    <a:pt x="2669" y="1212"/>
                  </a:lnTo>
                  <a:lnTo>
                    <a:pt x="2736" y="1262"/>
                  </a:lnTo>
                  <a:lnTo>
                    <a:pt x="2796" y="1322"/>
                  </a:lnTo>
                  <a:lnTo>
                    <a:pt x="2855" y="1389"/>
                  </a:lnTo>
                  <a:lnTo>
                    <a:pt x="2906" y="1457"/>
                  </a:lnTo>
                  <a:lnTo>
                    <a:pt x="2957" y="1525"/>
                  </a:lnTo>
                  <a:lnTo>
                    <a:pt x="2991" y="1610"/>
                  </a:lnTo>
                  <a:lnTo>
                    <a:pt x="3024" y="1694"/>
                  </a:lnTo>
                  <a:lnTo>
                    <a:pt x="3041" y="1779"/>
                  </a:lnTo>
                  <a:lnTo>
                    <a:pt x="3058" y="1864"/>
                  </a:lnTo>
                  <a:lnTo>
                    <a:pt x="3067" y="1957"/>
                  </a:lnTo>
                  <a:lnTo>
                    <a:pt x="3058" y="2050"/>
                  </a:lnTo>
                  <a:lnTo>
                    <a:pt x="3041" y="2135"/>
                  </a:lnTo>
                  <a:lnTo>
                    <a:pt x="3024" y="2228"/>
                  </a:lnTo>
                  <a:lnTo>
                    <a:pt x="2991" y="2304"/>
                  </a:lnTo>
                  <a:lnTo>
                    <a:pt x="2957" y="2389"/>
                  </a:lnTo>
                  <a:lnTo>
                    <a:pt x="2906" y="2457"/>
                  </a:lnTo>
                  <a:lnTo>
                    <a:pt x="2855" y="2533"/>
                  </a:lnTo>
                  <a:lnTo>
                    <a:pt x="2796" y="2592"/>
                  </a:lnTo>
                  <a:lnTo>
                    <a:pt x="2736" y="2651"/>
                  </a:lnTo>
                  <a:lnTo>
                    <a:pt x="2669" y="2702"/>
                  </a:lnTo>
                  <a:lnTo>
                    <a:pt x="2592" y="2745"/>
                  </a:lnTo>
                  <a:lnTo>
                    <a:pt x="2516" y="2787"/>
                  </a:lnTo>
                  <a:lnTo>
                    <a:pt x="2432" y="2821"/>
                  </a:lnTo>
                  <a:lnTo>
                    <a:pt x="2347" y="2838"/>
                  </a:lnTo>
                  <a:lnTo>
                    <a:pt x="2254" y="2855"/>
                  </a:lnTo>
                  <a:lnTo>
                    <a:pt x="526" y="2855"/>
                  </a:lnTo>
                  <a:lnTo>
                    <a:pt x="475" y="2863"/>
                  </a:lnTo>
                  <a:lnTo>
                    <a:pt x="424" y="2872"/>
                  </a:lnTo>
                  <a:lnTo>
                    <a:pt x="373" y="2880"/>
                  </a:lnTo>
                  <a:lnTo>
                    <a:pt x="323" y="2897"/>
                  </a:lnTo>
                  <a:lnTo>
                    <a:pt x="230" y="2948"/>
                  </a:lnTo>
                  <a:lnTo>
                    <a:pt x="153" y="3016"/>
                  </a:lnTo>
                  <a:lnTo>
                    <a:pt x="86" y="3092"/>
                  </a:lnTo>
                  <a:lnTo>
                    <a:pt x="43" y="3185"/>
                  </a:lnTo>
                  <a:lnTo>
                    <a:pt x="26" y="3227"/>
                  </a:lnTo>
                  <a:lnTo>
                    <a:pt x="9" y="3278"/>
                  </a:lnTo>
                  <a:lnTo>
                    <a:pt x="1" y="3329"/>
                  </a:lnTo>
                  <a:lnTo>
                    <a:pt x="1" y="3388"/>
                  </a:lnTo>
                  <a:lnTo>
                    <a:pt x="1" y="3439"/>
                  </a:lnTo>
                  <a:lnTo>
                    <a:pt x="9" y="3490"/>
                  </a:lnTo>
                  <a:lnTo>
                    <a:pt x="26" y="3541"/>
                  </a:lnTo>
                  <a:lnTo>
                    <a:pt x="43" y="3591"/>
                  </a:lnTo>
                  <a:lnTo>
                    <a:pt x="86" y="3685"/>
                  </a:lnTo>
                  <a:lnTo>
                    <a:pt x="153" y="3761"/>
                  </a:lnTo>
                  <a:lnTo>
                    <a:pt x="230" y="3829"/>
                  </a:lnTo>
                  <a:lnTo>
                    <a:pt x="323" y="3871"/>
                  </a:lnTo>
                  <a:lnTo>
                    <a:pt x="373" y="3896"/>
                  </a:lnTo>
                  <a:lnTo>
                    <a:pt x="424" y="3905"/>
                  </a:lnTo>
                  <a:lnTo>
                    <a:pt x="475" y="3913"/>
                  </a:lnTo>
                  <a:lnTo>
                    <a:pt x="2203" y="3913"/>
                  </a:lnTo>
                  <a:lnTo>
                    <a:pt x="2398" y="3905"/>
                  </a:lnTo>
                  <a:lnTo>
                    <a:pt x="2584" y="3871"/>
                  </a:lnTo>
                  <a:lnTo>
                    <a:pt x="2770" y="3820"/>
                  </a:lnTo>
                  <a:lnTo>
                    <a:pt x="2948" y="3752"/>
                  </a:lnTo>
                  <a:lnTo>
                    <a:pt x="3118" y="3668"/>
                  </a:lnTo>
                  <a:lnTo>
                    <a:pt x="3278" y="3566"/>
                  </a:lnTo>
                  <a:lnTo>
                    <a:pt x="3422" y="3456"/>
                  </a:lnTo>
                  <a:lnTo>
                    <a:pt x="3558" y="3329"/>
                  </a:lnTo>
                  <a:lnTo>
                    <a:pt x="3685" y="3193"/>
                  </a:lnTo>
                  <a:lnTo>
                    <a:pt x="3795" y="3041"/>
                  </a:lnTo>
                  <a:lnTo>
                    <a:pt x="3888" y="2880"/>
                  </a:lnTo>
                  <a:lnTo>
                    <a:pt x="3973" y="2711"/>
                  </a:lnTo>
                  <a:lnTo>
                    <a:pt x="4032" y="2533"/>
                  </a:lnTo>
                  <a:lnTo>
                    <a:pt x="4083" y="2346"/>
                  </a:lnTo>
                  <a:lnTo>
                    <a:pt x="4108" y="2152"/>
                  </a:lnTo>
                  <a:lnTo>
                    <a:pt x="4125" y="1957"/>
                  </a:lnTo>
                  <a:lnTo>
                    <a:pt x="4117" y="1855"/>
                  </a:lnTo>
                  <a:lnTo>
                    <a:pt x="4108" y="1754"/>
                  </a:lnTo>
                  <a:lnTo>
                    <a:pt x="4083" y="1567"/>
                  </a:lnTo>
                  <a:lnTo>
                    <a:pt x="4032" y="1372"/>
                  </a:lnTo>
                  <a:lnTo>
                    <a:pt x="3964" y="1195"/>
                  </a:lnTo>
                  <a:lnTo>
                    <a:pt x="3888" y="1025"/>
                  </a:lnTo>
                  <a:lnTo>
                    <a:pt x="3787" y="864"/>
                  </a:lnTo>
                  <a:lnTo>
                    <a:pt x="3677" y="712"/>
                  </a:lnTo>
                  <a:lnTo>
                    <a:pt x="3549" y="576"/>
                  </a:lnTo>
                  <a:lnTo>
                    <a:pt x="3406" y="449"/>
                  </a:lnTo>
                  <a:lnTo>
                    <a:pt x="3262" y="331"/>
                  </a:lnTo>
                  <a:lnTo>
                    <a:pt x="3101" y="238"/>
                  </a:lnTo>
                  <a:lnTo>
                    <a:pt x="2923" y="153"/>
                  </a:lnTo>
                  <a:lnTo>
                    <a:pt x="2745" y="85"/>
                  </a:lnTo>
                  <a:lnTo>
                    <a:pt x="2559" y="43"/>
                  </a:lnTo>
                  <a:lnTo>
                    <a:pt x="2364" y="9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2" name="Google Shape;5172;p31"/>
            <p:cNvSpPr/>
            <p:nvPr/>
          </p:nvSpPr>
          <p:spPr>
            <a:xfrm>
              <a:off x="6286000" y="3601950"/>
              <a:ext cx="103150" cy="97850"/>
            </a:xfrm>
            <a:custGeom>
              <a:avLst/>
              <a:gdLst/>
              <a:ahLst/>
              <a:cxnLst/>
              <a:rect l="l" t="t" r="r" b="b"/>
              <a:pathLst>
                <a:path w="4126" h="3914" fill="none" extrusionOk="0">
                  <a:moveTo>
                    <a:pt x="2161" y="0"/>
                  </a:moveTo>
                  <a:lnTo>
                    <a:pt x="2161" y="0"/>
                  </a:lnTo>
                  <a:lnTo>
                    <a:pt x="2000" y="9"/>
                  </a:lnTo>
                  <a:lnTo>
                    <a:pt x="1830" y="26"/>
                  </a:lnTo>
                  <a:lnTo>
                    <a:pt x="1669" y="60"/>
                  </a:lnTo>
                  <a:lnTo>
                    <a:pt x="1517" y="111"/>
                  </a:lnTo>
                  <a:lnTo>
                    <a:pt x="1364" y="170"/>
                  </a:lnTo>
                  <a:lnTo>
                    <a:pt x="1212" y="246"/>
                  </a:lnTo>
                  <a:lnTo>
                    <a:pt x="1068" y="331"/>
                  </a:lnTo>
                  <a:lnTo>
                    <a:pt x="941" y="432"/>
                  </a:lnTo>
                  <a:lnTo>
                    <a:pt x="941" y="432"/>
                  </a:lnTo>
                  <a:lnTo>
                    <a:pt x="899" y="466"/>
                  </a:lnTo>
                  <a:lnTo>
                    <a:pt x="865" y="509"/>
                  </a:lnTo>
                  <a:lnTo>
                    <a:pt x="831" y="551"/>
                  </a:lnTo>
                  <a:lnTo>
                    <a:pt x="805" y="593"/>
                  </a:lnTo>
                  <a:lnTo>
                    <a:pt x="763" y="686"/>
                  </a:lnTo>
                  <a:lnTo>
                    <a:pt x="746" y="788"/>
                  </a:lnTo>
                  <a:lnTo>
                    <a:pt x="738" y="890"/>
                  </a:lnTo>
                  <a:lnTo>
                    <a:pt x="763" y="991"/>
                  </a:lnTo>
                  <a:lnTo>
                    <a:pt x="772" y="1034"/>
                  </a:lnTo>
                  <a:lnTo>
                    <a:pt x="797" y="1085"/>
                  </a:lnTo>
                  <a:lnTo>
                    <a:pt x="822" y="1127"/>
                  </a:lnTo>
                  <a:lnTo>
                    <a:pt x="856" y="1178"/>
                  </a:lnTo>
                  <a:lnTo>
                    <a:pt x="856" y="1178"/>
                  </a:lnTo>
                  <a:lnTo>
                    <a:pt x="890" y="1212"/>
                  </a:lnTo>
                  <a:lnTo>
                    <a:pt x="932" y="1254"/>
                  </a:lnTo>
                  <a:lnTo>
                    <a:pt x="975" y="1279"/>
                  </a:lnTo>
                  <a:lnTo>
                    <a:pt x="1017" y="1313"/>
                  </a:lnTo>
                  <a:lnTo>
                    <a:pt x="1110" y="1347"/>
                  </a:lnTo>
                  <a:lnTo>
                    <a:pt x="1212" y="1372"/>
                  </a:lnTo>
                  <a:lnTo>
                    <a:pt x="1314" y="1372"/>
                  </a:lnTo>
                  <a:lnTo>
                    <a:pt x="1415" y="1356"/>
                  </a:lnTo>
                  <a:lnTo>
                    <a:pt x="1466" y="1339"/>
                  </a:lnTo>
                  <a:lnTo>
                    <a:pt x="1508" y="1313"/>
                  </a:lnTo>
                  <a:lnTo>
                    <a:pt x="1559" y="1288"/>
                  </a:lnTo>
                  <a:lnTo>
                    <a:pt x="1602" y="1254"/>
                  </a:lnTo>
                  <a:lnTo>
                    <a:pt x="1602" y="1254"/>
                  </a:lnTo>
                  <a:lnTo>
                    <a:pt x="1661" y="1212"/>
                  </a:lnTo>
                  <a:lnTo>
                    <a:pt x="1729" y="1169"/>
                  </a:lnTo>
                  <a:lnTo>
                    <a:pt x="1796" y="1135"/>
                  </a:lnTo>
                  <a:lnTo>
                    <a:pt x="1864" y="1110"/>
                  </a:lnTo>
                  <a:lnTo>
                    <a:pt x="1940" y="1085"/>
                  </a:lnTo>
                  <a:lnTo>
                    <a:pt x="2008" y="1068"/>
                  </a:lnTo>
                  <a:lnTo>
                    <a:pt x="2084" y="1059"/>
                  </a:lnTo>
                  <a:lnTo>
                    <a:pt x="2161" y="1059"/>
                  </a:lnTo>
                  <a:lnTo>
                    <a:pt x="2161" y="1059"/>
                  </a:lnTo>
                  <a:lnTo>
                    <a:pt x="2254" y="1059"/>
                  </a:lnTo>
                  <a:lnTo>
                    <a:pt x="2347" y="1076"/>
                  </a:lnTo>
                  <a:lnTo>
                    <a:pt x="2432" y="1101"/>
                  </a:lnTo>
                  <a:lnTo>
                    <a:pt x="2516" y="1127"/>
                  </a:lnTo>
                  <a:lnTo>
                    <a:pt x="2592" y="1169"/>
                  </a:lnTo>
                  <a:lnTo>
                    <a:pt x="2669" y="1212"/>
                  </a:lnTo>
                  <a:lnTo>
                    <a:pt x="2736" y="1262"/>
                  </a:lnTo>
                  <a:lnTo>
                    <a:pt x="2796" y="1322"/>
                  </a:lnTo>
                  <a:lnTo>
                    <a:pt x="2855" y="1389"/>
                  </a:lnTo>
                  <a:lnTo>
                    <a:pt x="2906" y="1457"/>
                  </a:lnTo>
                  <a:lnTo>
                    <a:pt x="2957" y="1525"/>
                  </a:lnTo>
                  <a:lnTo>
                    <a:pt x="2991" y="1610"/>
                  </a:lnTo>
                  <a:lnTo>
                    <a:pt x="3024" y="1694"/>
                  </a:lnTo>
                  <a:lnTo>
                    <a:pt x="3041" y="1779"/>
                  </a:lnTo>
                  <a:lnTo>
                    <a:pt x="3058" y="1864"/>
                  </a:lnTo>
                  <a:lnTo>
                    <a:pt x="3067" y="1957"/>
                  </a:lnTo>
                  <a:lnTo>
                    <a:pt x="3067" y="1957"/>
                  </a:lnTo>
                  <a:lnTo>
                    <a:pt x="3058" y="2050"/>
                  </a:lnTo>
                  <a:lnTo>
                    <a:pt x="3041" y="2135"/>
                  </a:lnTo>
                  <a:lnTo>
                    <a:pt x="3024" y="2228"/>
                  </a:lnTo>
                  <a:lnTo>
                    <a:pt x="2991" y="2304"/>
                  </a:lnTo>
                  <a:lnTo>
                    <a:pt x="2957" y="2389"/>
                  </a:lnTo>
                  <a:lnTo>
                    <a:pt x="2906" y="2457"/>
                  </a:lnTo>
                  <a:lnTo>
                    <a:pt x="2855" y="2533"/>
                  </a:lnTo>
                  <a:lnTo>
                    <a:pt x="2796" y="2592"/>
                  </a:lnTo>
                  <a:lnTo>
                    <a:pt x="2736" y="2651"/>
                  </a:lnTo>
                  <a:lnTo>
                    <a:pt x="2669" y="2702"/>
                  </a:lnTo>
                  <a:lnTo>
                    <a:pt x="2592" y="2745"/>
                  </a:lnTo>
                  <a:lnTo>
                    <a:pt x="2516" y="2787"/>
                  </a:lnTo>
                  <a:lnTo>
                    <a:pt x="2432" y="2821"/>
                  </a:lnTo>
                  <a:lnTo>
                    <a:pt x="2347" y="2838"/>
                  </a:lnTo>
                  <a:lnTo>
                    <a:pt x="2254" y="2855"/>
                  </a:lnTo>
                  <a:lnTo>
                    <a:pt x="2161" y="2855"/>
                  </a:lnTo>
                  <a:lnTo>
                    <a:pt x="526" y="2855"/>
                  </a:lnTo>
                  <a:lnTo>
                    <a:pt x="526" y="2855"/>
                  </a:lnTo>
                  <a:lnTo>
                    <a:pt x="475" y="2863"/>
                  </a:lnTo>
                  <a:lnTo>
                    <a:pt x="424" y="2872"/>
                  </a:lnTo>
                  <a:lnTo>
                    <a:pt x="373" y="2880"/>
                  </a:lnTo>
                  <a:lnTo>
                    <a:pt x="323" y="2897"/>
                  </a:lnTo>
                  <a:lnTo>
                    <a:pt x="230" y="2948"/>
                  </a:lnTo>
                  <a:lnTo>
                    <a:pt x="153" y="3016"/>
                  </a:lnTo>
                  <a:lnTo>
                    <a:pt x="86" y="3092"/>
                  </a:lnTo>
                  <a:lnTo>
                    <a:pt x="43" y="3185"/>
                  </a:lnTo>
                  <a:lnTo>
                    <a:pt x="26" y="3227"/>
                  </a:lnTo>
                  <a:lnTo>
                    <a:pt x="9" y="3278"/>
                  </a:lnTo>
                  <a:lnTo>
                    <a:pt x="1" y="3329"/>
                  </a:lnTo>
                  <a:lnTo>
                    <a:pt x="1" y="3388"/>
                  </a:lnTo>
                  <a:lnTo>
                    <a:pt x="1" y="3388"/>
                  </a:lnTo>
                  <a:lnTo>
                    <a:pt x="1" y="3439"/>
                  </a:lnTo>
                  <a:lnTo>
                    <a:pt x="9" y="3490"/>
                  </a:lnTo>
                  <a:lnTo>
                    <a:pt x="26" y="3541"/>
                  </a:lnTo>
                  <a:lnTo>
                    <a:pt x="43" y="3591"/>
                  </a:lnTo>
                  <a:lnTo>
                    <a:pt x="86" y="3685"/>
                  </a:lnTo>
                  <a:lnTo>
                    <a:pt x="153" y="3761"/>
                  </a:lnTo>
                  <a:lnTo>
                    <a:pt x="230" y="3829"/>
                  </a:lnTo>
                  <a:lnTo>
                    <a:pt x="323" y="3871"/>
                  </a:lnTo>
                  <a:lnTo>
                    <a:pt x="373" y="3896"/>
                  </a:lnTo>
                  <a:lnTo>
                    <a:pt x="424" y="3905"/>
                  </a:lnTo>
                  <a:lnTo>
                    <a:pt x="475" y="3913"/>
                  </a:lnTo>
                  <a:lnTo>
                    <a:pt x="526" y="3913"/>
                  </a:lnTo>
                  <a:lnTo>
                    <a:pt x="526" y="3913"/>
                  </a:lnTo>
                  <a:lnTo>
                    <a:pt x="2203" y="3913"/>
                  </a:lnTo>
                  <a:lnTo>
                    <a:pt x="2203" y="3913"/>
                  </a:lnTo>
                  <a:lnTo>
                    <a:pt x="2398" y="3905"/>
                  </a:lnTo>
                  <a:lnTo>
                    <a:pt x="2584" y="3871"/>
                  </a:lnTo>
                  <a:lnTo>
                    <a:pt x="2770" y="3820"/>
                  </a:lnTo>
                  <a:lnTo>
                    <a:pt x="2948" y="3752"/>
                  </a:lnTo>
                  <a:lnTo>
                    <a:pt x="3118" y="3668"/>
                  </a:lnTo>
                  <a:lnTo>
                    <a:pt x="3278" y="3566"/>
                  </a:lnTo>
                  <a:lnTo>
                    <a:pt x="3422" y="3456"/>
                  </a:lnTo>
                  <a:lnTo>
                    <a:pt x="3558" y="3329"/>
                  </a:lnTo>
                  <a:lnTo>
                    <a:pt x="3685" y="3193"/>
                  </a:lnTo>
                  <a:lnTo>
                    <a:pt x="3795" y="3041"/>
                  </a:lnTo>
                  <a:lnTo>
                    <a:pt x="3888" y="2880"/>
                  </a:lnTo>
                  <a:lnTo>
                    <a:pt x="3973" y="2711"/>
                  </a:lnTo>
                  <a:lnTo>
                    <a:pt x="4032" y="2533"/>
                  </a:lnTo>
                  <a:lnTo>
                    <a:pt x="4083" y="2346"/>
                  </a:lnTo>
                  <a:lnTo>
                    <a:pt x="4108" y="2152"/>
                  </a:lnTo>
                  <a:lnTo>
                    <a:pt x="4125" y="1957"/>
                  </a:lnTo>
                  <a:lnTo>
                    <a:pt x="4125" y="1957"/>
                  </a:lnTo>
                  <a:lnTo>
                    <a:pt x="4117" y="1855"/>
                  </a:lnTo>
                  <a:lnTo>
                    <a:pt x="4108" y="1754"/>
                  </a:lnTo>
                  <a:lnTo>
                    <a:pt x="4083" y="1567"/>
                  </a:lnTo>
                  <a:lnTo>
                    <a:pt x="4032" y="1372"/>
                  </a:lnTo>
                  <a:lnTo>
                    <a:pt x="3964" y="1195"/>
                  </a:lnTo>
                  <a:lnTo>
                    <a:pt x="3888" y="1025"/>
                  </a:lnTo>
                  <a:lnTo>
                    <a:pt x="3787" y="864"/>
                  </a:lnTo>
                  <a:lnTo>
                    <a:pt x="3677" y="712"/>
                  </a:lnTo>
                  <a:lnTo>
                    <a:pt x="3549" y="576"/>
                  </a:lnTo>
                  <a:lnTo>
                    <a:pt x="3406" y="449"/>
                  </a:lnTo>
                  <a:lnTo>
                    <a:pt x="3262" y="331"/>
                  </a:lnTo>
                  <a:lnTo>
                    <a:pt x="3101" y="238"/>
                  </a:lnTo>
                  <a:lnTo>
                    <a:pt x="2923" y="153"/>
                  </a:lnTo>
                  <a:lnTo>
                    <a:pt x="2745" y="85"/>
                  </a:lnTo>
                  <a:lnTo>
                    <a:pt x="2559" y="43"/>
                  </a:lnTo>
                  <a:lnTo>
                    <a:pt x="2364" y="9"/>
                  </a:lnTo>
                  <a:lnTo>
                    <a:pt x="2262" y="0"/>
                  </a:lnTo>
                  <a:lnTo>
                    <a:pt x="2161" y="0"/>
                  </a:lnTo>
                  <a:lnTo>
                    <a:pt x="216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3" name="Google Shape;5173;p31"/>
            <p:cNvSpPr/>
            <p:nvPr/>
          </p:nvSpPr>
          <p:spPr>
            <a:xfrm>
              <a:off x="6340000" y="360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4" name="Google Shape;5174;p31"/>
            <p:cNvSpPr/>
            <p:nvPr/>
          </p:nvSpPr>
          <p:spPr>
            <a:xfrm>
              <a:off x="5937275" y="3361000"/>
              <a:ext cx="451875" cy="281625"/>
            </a:xfrm>
            <a:custGeom>
              <a:avLst/>
              <a:gdLst/>
              <a:ahLst/>
              <a:cxnLst/>
              <a:rect l="l" t="t" r="r" b="b"/>
              <a:pathLst>
                <a:path w="18075" h="11265" extrusionOk="0">
                  <a:moveTo>
                    <a:pt x="8902" y="0"/>
                  </a:moveTo>
                  <a:lnTo>
                    <a:pt x="8767" y="9"/>
                  </a:lnTo>
                  <a:lnTo>
                    <a:pt x="8640" y="26"/>
                  </a:lnTo>
                  <a:lnTo>
                    <a:pt x="8504" y="43"/>
                  </a:lnTo>
                  <a:lnTo>
                    <a:pt x="8377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7996" y="178"/>
                  </a:lnTo>
                  <a:lnTo>
                    <a:pt x="7869" y="229"/>
                  </a:lnTo>
                  <a:lnTo>
                    <a:pt x="7750" y="280"/>
                  </a:lnTo>
                  <a:lnTo>
                    <a:pt x="7632" y="339"/>
                  </a:lnTo>
                  <a:lnTo>
                    <a:pt x="7513" y="398"/>
                  </a:lnTo>
                  <a:lnTo>
                    <a:pt x="7403" y="466"/>
                  </a:lnTo>
                  <a:lnTo>
                    <a:pt x="7293" y="534"/>
                  </a:lnTo>
                  <a:lnTo>
                    <a:pt x="7183" y="610"/>
                  </a:lnTo>
                  <a:lnTo>
                    <a:pt x="7073" y="695"/>
                  </a:lnTo>
                  <a:lnTo>
                    <a:pt x="6963" y="796"/>
                  </a:lnTo>
                  <a:lnTo>
                    <a:pt x="6852" y="898"/>
                  </a:lnTo>
                  <a:lnTo>
                    <a:pt x="6742" y="1008"/>
                  </a:lnTo>
                  <a:lnTo>
                    <a:pt x="6641" y="1127"/>
                  </a:lnTo>
                  <a:lnTo>
                    <a:pt x="6548" y="1245"/>
                  </a:lnTo>
                  <a:lnTo>
                    <a:pt x="6463" y="1364"/>
                  </a:lnTo>
                  <a:lnTo>
                    <a:pt x="6378" y="1491"/>
                  </a:lnTo>
                  <a:lnTo>
                    <a:pt x="6302" y="1626"/>
                  </a:lnTo>
                  <a:lnTo>
                    <a:pt x="6141" y="1525"/>
                  </a:lnTo>
                  <a:lnTo>
                    <a:pt x="5980" y="1440"/>
                  </a:lnTo>
                  <a:lnTo>
                    <a:pt x="5802" y="1364"/>
                  </a:lnTo>
                  <a:lnTo>
                    <a:pt x="5624" y="1305"/>
                  </a:lnTo>
                  <a:lnTo>
                    <a:pt x="5438" y="1254"/>
                  </a:lnTo>
                  <a:lnTo>
                    <a:pt x="5252" y="1220"/>
                  </a:lnTo>
                  <a:lnTo>
                    <a:pt x="5065" y="1194"/>
                  </a:lnTo>
                  <a:lnTo>
                    <a:pt x="4752" y="1194"/>
                  </a:lnTo>
                  <a:lnTo>
                    <a:pt x="4634" y="1203"/>
                  </a:lnTo>
                  <a:lnTo>
                    <a:pt x="4506" y="1220"/>
                  </a:lnTo>
                  <a:lnTo>
                    <a:pt x="4388" y="1237"/>
                  </a:lnTo>
                  <a:lnTo>
                    <a:pt x="4278" y="1262"/>
                  </a:lnTo>
                  <a:lnTo>
                    <a:pt x="4159" y="1288"/>
                  </a:lnTo>
                  <a:lnTo>
                    <a:pt x="4041" y="1330"/>
                  </a:lnTo>
                  <a:lnTo>
                    <a:pt x="3931" y="1364"/>
                  </a:lnTo>
                  <a:lnTo>
                    <a:pt x="3820" y="1415"/>
                  </a:lnTo>
                  <a:lnTo>
                    <a:pt x="3710" y="1465"/>
                  </a:lnTo>
                  <a:lnTo>
                    <a:pt x="3609" y="1525"/>
                  </a:lnTo>
                  <a:lnTo>
                    <a:pt x="3507" y="1584"/>
                  </a:lnTo>
                  <a:lnTo>
                    <a:pt x="3405" y="1652"/>
                  </a:lnTo>
                  <a:lnTo>
                    <a:pt x="3304" y="1720"/>
                  </a:lnTo>
                  <a:lnTo>
                    <a:pt x="3211" y="1796"/>
                  </a:lnTo>
                  <a:lnTo>
                    <a:pt x="3126" y="1880"/>
                  </a:lnTo>
                  <a:lnTo>
                    <a:pt x="2999" y="1999"/>
                  </a:lnTo>
                  <a:lnTo>
                    <a:pt x="2880" y="2135"/>
                  </a:lnTo>
                  <a:lnTo>
                    <a:pt x="2770" y="2279"/>
                  </a:lnTo>
                  <a:lnTo>
                    <a:pt x="2677" y="2423"/>
                  </a:lnTo>
                  <a:lnTo>
                    <a:pt x="2592" y="2575"/>
                  </a:lnTo>
                  <a:lnTo>
                    <a:pt x="2516" y="2727"/>
                  </a:lnTo>
                  <a:lnTo>
                    <a:pt x="2448" y="2897"/>
                  </a:lnTo>
                  <a:lnTo>
                    <a:pt x="2398" y="3058"/>
                  </a:lnTo>
                  <a:lnTo>
                    <a:pt x="2271" y="3075"/>
                  </a:lnTo>
                  <a:lnTo>
                    <a:pt x="2144" y="3092"/>
                  </a:lnTo>
                  <a:lnTo>
                    <a:pt x="2025" y="3109"/>
                  </a:lnTo>
                  <a:lnTo>
                    <a:pt x="1906" y="3142"/>
                  </a:lnTo>
                  <a:lnTo>
                    <a:pt x="1788" y="3176"/>
                  </a:lnTo>
                  <a:lnTo>
                    <a:pt x="1678" y="3219"/>
                  </a:lnTo>
                  <a:lnTo>
                    <a:pt x="1568" y="3261"/>
                  </a:lnTo>
                  <a:lnTo>
                    <a:pt x="1458" y="3312"/>
                  </a:lnTo>
                  <a:lnTo>
                    <a:pt x="1347" y="3363"/>
                  </a:lnTo>
                  <a:lnTo>
                    <a:pt x="1246" y="3422"/>
                  </a:lnTo>
                  <a:lnTo>
                    <a:pt x="1144" y="3490"/>
                  </a:lnTo>
                  <a:lnTo>
                    <a:pt x="1051" y="3557"/>
                  </a:lnTo>
                  <a:lnTo>
                    <a:pt x="958" y="3625"/>
                  </a:lnTo>
                  <a:lnTo>
                    <a:pt x="865" y="3701"/>
                  </a:lnTo>
                  <a:lnTo>
                    <a:pt x="780" y="3786"/>
                  </a:lnTo>
                  <a:lnTo>
                    <a:pt x="695" y="3871"/>
                  </a:lnTo>
                  <a:lnTo>
                    <a:pt x="619" y="3955"/>
                  </a:lnTo>
                  <a:lnTo>
                    <a:pt x="543" y="4049"/>
                  </a:lnTo>
                  <a:lnTo>
                    <a:pt x="467" y="4142"/>
                  </a:lnTo>
                  <a:lnTo>
                    <a:pt x="407" y="4243"/>
                  </a:lnTo>
                  <a:lnTo>
                    <a:pt x="340" y="4345"/>
                  </a:lnTo>
                  <a:lnTo>
                    <a:pt x="289" y="4447"/>
                  </a:lnTo>
                  <a:lnTo>
                    <a:pt x="229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02" y="4896"/>
                  </a:lnTo>
                  <a:lnTo>
                    <a:pt x="77" y="5014"/>
                  </a:lnTo>
                  <a:lnTo>
                    <a:pt x="43" y="5133"/>
                  </a:lnTo>
                  <a:lnTo>
                    <a:pt x="26" y="5251"/>
                  </a:lnTo>
                  <a:lnTo>
                    <a:pt x="9" y="5378"/>
                  </a:lnTo>
                  <a:lnTo>
                    <a:pt x="1" y="5505"/>
                  </a:lnTo>
                  <a:lnTo>
                    <a:pt x="1" y="5632"/>
                  </a:lnTo>
                  <a:lnTo>
                    <a:pt x="1" y="5768"/>
                  </a:lnTo>
                  <a:lnTo>
                    <a:pt x="9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85" y="6310"/>
                  </a:lnTo>
                  <a:lnTo>
                    <a:pt x="128" y="6437"/>
                  </a:lnTo>
                  <a:lnTo>
                    <a:pt x="170" y="6564"/>
                  </a:lnTo>
                  <a:lnTo>
                    <a:pt x="229" y="6691"/>
                  </a:lnTo>
                  <a:lnTo>
                    <a:pt x="289" y="6810"/>
                  </a:lnTo>
                  <a:lnTo>
                    <a:pt x="348" y="6928"/>
                  </a:lnTo>
                  <a:lnTo>
                    <a:pt x="424" y="7047"/>
                  </a:lnTo>
                  <a:lnTo>
                    <a:pt x="500" y="7157"/>
                  </a:lnTo>
                  <a:lnTo>
                    <a:pt x="585" y="7267"/>
                  </a:lnTo>
                  <a:lnTo>
                    <a:pt x="670" y="7369"/>
                  </a:lnTo>
                  <a:lnTo>
                    <a:pt x="771" y="7470"/>
                  </a:lnTo>
                  <a:lnTo>
                    <a:pt x="873" y="7563"/>
                  </a:lnTo>
                  <a:lnTo>
                    <a:pt x="1034" y="7699"/>
                  </a:lnTo>
                  <a:lnTo>
                    <a:pt x="1203" y="7818"/>
                  </a:lnTo>
                  <a:lnTo>
                    <a:pt x="1390" y="7919"/>
                  </a:lnTo>
                  <a:lnTo>
                    <a:pt x="1576" y="8004"/>
                  </a:lnTo>
                  <a:lnTo>
                    <a:pt x="1771" y="8080"/>
                  </a:lnTo>
                  <a:lnTo>
                    <a:pt x="1974" y="8139"/>
                  </a:lnTo>
                  <a:lnTo>
                    <a:pt x="2177" y="8173"/>
                  </a:lnTo>
                  <a:lnTo>
                    <a:pt x="2389" y="8199"/>
                  </a:lnTo>
                  <a:lnTo>
                    <a:pt x="2448" y="8402"/>
                  </a:lnTo>
                  <a:lnTo>
                    <a:pt x="2533" y="8597"/>
                  </a:lnTo>
                  <a:lnTo>
                    <a:pt x="2626" y="8783"/>
                  </a:lnTo>
                  <a:lnTo>
                    <a:pt x="2736" y="8961"/>
                  </a:lnTo>
                  <a:lnTo>
                    <a:pt x="2863" y="9122"/>
                  </a:lnTo>
                  <a:lnTo>
                    <a:pt x="2999" y="9283"/>
                  </a:lnTo>
                  <a:lnTo>
                    <a:pt x="3143" y="9427"/>
                  </a:lnTo>
                  <a:lnTo>
                    <a:pt x="3304" y="9562"/>
                  </a:lnTo>
                  <a:lnTo>
                    <a:pt x="3473" y="9681"/>
                  </a:lnTo>
                  <a:lnTo>
                    <a:pt x="3651" y="9782"/>
                  </a:lnTo>
                  <a:lnTo>
                    <a:pt x="3837" y="9876"/>
                  </a:lnTo>
                  <a:lnTo>
                    <a:pt x="4032" y="9952"/>
                  </a:lnTo>
                  <a:lnTo>
                    <a:pt x="4235" y="10011"/>
                  </a:lnTo>
                  <a:lnTo>
                    <a:pt x="4439" y="10062"/>
                  </a:lnTo>
                  <a:lnTo>
                    <a:pt x="4650" y="10087"/>
                  </a:lnTo>
                  <a:lnTo>
                    <a:pt x="4871" y="10096"/>
                  </a:lnTo>
                  <a:lnTo>
                    <a:pt x="5065" y="10087"/>
                  </a:lnTo>
                  <a:lnTo>
                    <a:pt x="5260" y="10070"/>
                  </a:lnTo>
                  <a:lnTo>
                    <a:pt x="5447" y="10028"/>
                  </a:lnTo>
                  <a:lnTo>
                    <a:pt x="5633" y="9977"/>
                  </a:lnTo>
                  <a:lnTo>
                    <a:pt x="5811" y="9918"/>
                  </a:lnTo>
                  <a:lnTo>
                    <a:pt x="5989" y="9842"/>
                  </a:lnTo>
                  <a:lnTo>
                    <a:pt x="6150" y="9757"/>
                  </a:lnTo>
                  <a:lnTo>
                    <a:pt x="6310" y="9655"/>
                  </a:lnTo>
                  <a:lnTo>
                    <a:pt x="6387" y="9782"/>
                  </a:lnTo>
                  <a:lnTo>
                    <a:pt x="6471" y="9909"/>
                  </a:lnTo>
                  <a:lnTo>
                    <a:pt x="6565" y="10028"/>
                  </a:lnTo>
                  <a:lnTo>
                    <a:pt x="6658" y="10147"/>
                  </a:lnTo>
                  <a:lnTo>
                    <a:pt x="6751" y="10265"/>
                  </a:lnTo>
                  <a:lnTo>
                    <a:pt x="6861" y="10367"/>
                  </a:lnTo>
                  <a:lnTo>
                    <a:pt x="6971" y="10477"/>
                  </a:lnTo>
                  <a:lnTo>
                    <a:pt x="7081" y="10570"/>
                  </a:lnTo>
                  <a:lnTo>
                    <a:pt x="7191" y="10655"/>
                  </a:lnTo>
                  <a:lnTo>
                    <a:pt x="7301" y="10731"/>
                  </a:lnTo>
                  <a:lnTo>
                    <a:pt x="7411" y="10799"/>
                  </a:lnTo>
                  <a:lnTo>
                    <a:pt x="7522" y="10866"/>
                  </a:lnTo>
                  <a:lnTo>
                    <a:pt x="7640" y="10926"/>
                  </a:lnTo>
                  <a:lnTo>
                    <a:pt x="7759" y="10985"/>
                  </a:lnTo>
                  <a:lnTo>
                    <a:pt x="7877" y="11036"/>
                  </a:lnTo>
                  <a:lnTo>
                    <a:pt x="8004" y="11087"/>
                  </a:lnTo>
                  <a:lnTo>
                    <a:pt x="8123" y="11121"/>
                  </a:lnTo>
                  <a:lnTo>
                    <a:pt x="8250" y="11163"/>
                  </a:lnTo>
                  <a:lnTo>
                    <a:pt x="8377" y="11188"/>
                  </a:lnTo>
                  <a:lnTo>
                    <a:pt x="8512" y="11214"/>
                  </a:lnTo>
                  <a:lnTo>
                    <a:pt x="8640" y="11239"/>
                  </a:lnTo>
                  <a:lnTo>
                    <a:pt x="8767" y="11248"/>
                  </a:lnTo>
                  <a:lnTo>
                    <a:pt x="8902" y="11256"/>
                  </a:lnTo>
                  <a:lnTo>
                    <a:pt x="9038" y="11265"/>
                  </a:lnTo>
                  <a:lnTo>
                    <a:pt x="9165" y="11256"/>
                  </a:lnTo>
                  <a:lnTo>
                    <a:pt x="9300" y="11248"/>
                  </a:lnTo>
                  <a:lnTo>
                    <a:pt x="9427" y="11239"/>
                  </a:lnTo>
                  <a:lnTo>
                    <a:pt x="9563" y="11214"/>
                  </a:lnTo>
                  <a:lnTo>
                    <a:pt x="9690" y="11188"/>
                  </a:lnTo>
                  <a:lnTo>
                    <a:pt x="9817" y="11163"/>
                  </a:lnTo>
                  <a:lnTo>
                    <a:pt x="9944" y="11121"/>
                  </a:lnTo>
                  <a:lnTo>
                    <a:pt x="10071" y="11087"/>
                  </a:lnTo>
                  <a:lnTo>
                    <a:pt x="10189" y="11036"/>
                  </a:lnTo>
                  <a:lnTo>
                    <a:pt x="10316" y="10985"/>
                  </a:lnTo>
                  <a:lnTo>
                    <a:pt x="10435" y="10926"/>
                  </a:lnTo>
                  <a:lnTo>
                    <a:pt x="10545" y="10866"/>
                  </a:lnTo>
                  <a:lnTo>
                    <a:pt x="10664" y="10799"/>
                  </a:lnTo>
                  <a:lnTo>
                    <a:pt x="10774" y="10731"/>
                  </a:lnTo>
                  <a:lnTo>
                    <a:pt x="10884" y="10655"/>
                  </a:lnTo>
                  <a:lnTo>
                    <a:pt x="10986" y="10570"/>
                  </a:lnTo>
                  <a:lnTo>
                    <a:pt x="11104" y="10477"/>
                  </a:lnTo>
                  <a:lnTo>
                    <a:pt x="11214" y="10367"/>
                  </a:lnTo>
                  <a:lnTo>
                    <a:pt x="11316" y="10265"/>
                  </a:lnTo>
                  <a:lnTo>
                    <a:pt x="11417" y="10147"/>
                  </a:lnTo>
                  <a:lnTo>
                    <a:pt x="11511" y="10028"/>
                  </a:lnTo>
                  <a:lnTo>
                    <a:pt x="11595" y="9909"/>
                  </a:lnTo>
                  <a:lnTo>
                    <a:pt x="11680" y="9782"/>
                  </a:lnTo>
                  <a:lnTo>
                    <a:pt x="11756" y="9655"/>
                  </a:lnTo>
                  <a:lnTo>
                    <a:pt x="11917" y="9757"/>
                  </a:lnTo>
                  <a:lnTo>
                    <a:pt x="12087" y="9842"/>
                  </a:lnTo>
                  <a:lnTo>
                    <a:pt x="12256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70"/>
                  </a:lnTo>
                  <a:lnTo>
                    <a:pt x="13001" y="10087"/>
                  </a:lnTo>
                  <a:lnTo>
                    <a:pt x="13196" y="10096"/>
                  </a:lnTo>
                  <a:lnTo>
                    <a:pt x="13416" y="10087"/>
                  </a:lnTo>
                  <a:lnTo>
                    <a:pt x="13628" y="10062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6"/>
                  </a:lnTo>
                  <a:lnTo>
                    <a:pt x="14424" y="9782"/>
                  </a:lnTo>
                  <a:lnTo>
                    <a:pt x="14602" y="9681"/>
                  </a:lnTo>
                  <a:lnTo>
                    <a:pt x="14771" y="9562"/>
                  </a:lnTo>
                  <a:lnTo>
                    <a:pt x="14924" y="9427"/>
                  </a:lnTo>
                  <a:lnTo>
                    <a:pt x="15076" y="9283"/>
                  </a:lnTo>
                  <a:lnTo>
                    <a:pt x="15212" y="9122"/>
                  </a:lnTo>
                  <a:lnTo>
                    <a:pt x="15330" y="8961"/>
                  </a:lnTo>
                  <a:lnTo>
                    <a:pt x="15440" y="8783"/>
                  </a:lnTo>
                  <a:lnTo>
                    <a:pt x="15534" y="8597"/>
                  </a:lnTo>
                  <a:lnTo>
                    <a:pt x="15618" y="8402"/>
                  </a:lnTo>
                  <a:lnTo>
                    <a:pt x="15686" y="8199"/>
                  </a:lnTo>
                  <a:lnTo>
                    <a:pt x="15889" y="8173"/>
                  </a:lnTo>
                  <a:lnTo>
                    <a:pt x="16093" y="8139"/>
                  </a:lnTo>
                  <a:lnTo>
                    <a:pt x="16296" y="8080"/>
                  </a:lnTo>
                  <a:lnTo>
                    <a:pt x="16491" y="8004"/>
                  </a:lnTo>
                  <a:lnTo>
                    <a:pt x="16677" y="7919"/>
                  </a:lnTo>
                  <a:lnTo>
                    <a:pt x="16863" y="7818"/>
                  </a:lnTo>
                  <a:lnTo>
                    <a:pt x="17033" y="7699"/>
                  </a:lnTo>
                  <a:lnTo>
                    <a:pt x="17202" y="7563"/>
                  </a:lnTo>
                  <a:lnTo>
                    <a:pt x="17304" y="7470"/>
                  </a:lnTo>
                  <a:lnTo>
                    <a:pt x="17397" y="7369"/>
                  </a:lnTo>
                  <a:lnTo>
                    <a:pt x="17490" y="7267"/>
                  </a:lnTo>
                  <a:lnTo>
                    <a:pt x="17566" y="7157"/>
                  </a:lnTo>
                  <a:lnTo>
                    <a:pt x="17651" y="7047"/>
                  </a:lnTo>
                  <a:lnTo>
                    <a:pt x="17719" y="6928"/>
                  </a:lnTo>
                  <a:lnTo>
                    <a:pt x="17786" y="6810"/>
                  </a:lnTo>
                  <a:lnTo>
                    <a:pt x="17846" y="6691"/>
                  </a:lnTo>
                  <a:lnTo>
                    <a:pt x="17897" y="6564"/>
                  </a:lnTo>
                  <a:lnTo>
                    <a:pt x="17939" y="6437"/>
                  </a:lnTo>
                  <a:lnTo>
                    <a:pt x="17981" y="6310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57" y="5903"/>
                  </a:lnTo>
                  <a:lnTo>
                    <a:pt x="18066" y="5768"/>
                  </a:lnTo>
                  <a:lnTo>
                    <a:pt x="18074" y="5632"/>
                  </a:lnTo>
                  <a:lnTo>
                    <a:pt x="18066" y="5488"/>
                  </a:lnTo>
                  <a:lnTo>
                    <a:pt x="18057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81" y="4955"/>
                  </a:lnTo>
                  <a:lnTo>
                    <a:pt x="17939" y="4819"/>
                  </a:lnTo>
                  <a:lnTo>
                    <a:pt x="17897" y="4692"/>
                  </a:lnTo>
                  <a:lnTo>
                    <a:pt x="17846" y="4574"/>
                  </a:lnTo>
                  <a:lnTo>
                    <a:pt x="17786" y="4447"/>
                  </a:lnTo>
                  <a:lnTo>
                    <a:pt x="17719" y="4328"/>
                  </a:lnTo>
                  <a:lnTo>
                    <a:pt x="17651" y="4218"/>
                  </a:lnTo>
                  <a:lnTo>
                    <a:pt x="17566" y="4099"/>
                  </a:lnTo>
                  <a:lnTo>
                    <a:pt x="17490" y="3998"/>
                  </a:lnTo>
                  <a:lnTo>
                    <a:pt x="17397" y="3896"/>
                  </a:lnTo>
                  <a:lnTo>
                    <a:pt x="17304" y="3795"/>
                  </a:lnTo>
                  <a:lnTo>
                    <a:pt x="17202" y="3701"/>
                  </a:lnTo>
                  <a:lnTo>
                    <a:pt x="17033" y="3566"/>
                  </a:lnTo>
                  <a:lnTo>
                    <a:pt x="16863" y="3447"/>
                  </a:lnTo>
                  <a:lnTo>
                    <a:pt x="16677" y="3346"/>
                  </a:lnTo>
                  <a:lnTo>
                    <a:pt x="16491" y="3253"/>
                  </a:lnTo>
                  <a:lnTo>
                    <a:pt x="16287" y="3176"/>
                  </a:lnTo>
                  <a:lnTo>
                    <a:pt x="16093" y="3125"/>
                  </a:lnTo>
                  <a:lnTo>
                    <a:pt x="15881" y="3083"/>
                  </a:lnTo>
                  <a:lnTo>
                    <a:pt x="15678" y="3058"/>
                  </a:lnTo>
                  <a:lnTo>
                    <a:pt x="15618" y="2897"/>
                  </a:lnTo>
                  <a:lnTo>
                    <a:pt x="15559" y="2727"/>
                  </a:lnTo>
                  <a:lnTo>
                    <a:pt x="15483" y="2575"/>
                  </a:lnTo>
                  <a:lnTo>
                    <a:pt x="15398" y="2423"/>
                  </a:lnTo>
                  <a:lnTo>
                    <a:pt x="15296" y="2279"/>
                  </a:lnTo>
                  <a:lnTo>
                    <a:pt x="15195" y="2135"/>
                  </a:lnTo>
                  <a:lnTo>
                    <a:pt x="15076" y="1999"/>
                  </a:lnTo>
                  <a:lnTo>
                    <a:pt x="14949" y="1880"/>
                  </a:lnTo>
                  <a:lnTo>
                    <a:pt x="14856" y="1796"/>
                  </a:lnTo>
                  <a:lnTo>
                    <a:pt x="14763" y="1720"/>
                  </a:lnTo>
                  <a:lnTo>
                    <a:pt x="14661" y="1652"/>
                  </a:lnTo>
                  <a:lnTo>
                    <a:pt x="14568" y="1584"/>
                  </a:lnTo>
                  <a:lnTo>
                    <a:pt x="14458" y="1525"/>
                  </a:lnTo>
                  <a:lnTo>
                    <a:pt x="14356" y="1465"/>
                  </a:lnTo>
                  <a:lnTo>
                    <a:pt x="14246" y="1415"/>
                  </a:lnTo>
                  <a:lnTo>
                    <a:pt x="14136" y="1364"/>
                  </a:lnTo>
                  <a:lnTo>
                    <a:pt x="14026" y="1330"/>
                  </a:lnTo>
                  <a:lnTo>
                    <a:pt x="13907" y="1288"/>
                  </a:lnTo>
                  <a:lnTo>
                    <a:pt x="13797" y="1262"/>
                  </a:lnTo>
                  <a:lnTo>
                    <a:pt x="13679" y="1237"/>
                  </a:lnTo>
                  <a:lnTo>
                    <a:pt x="13560" y="1220"/>
                  </a:lnTo>
                  <a:lnTo>
                    <a:pt x="13442" y="1203"/>
                  </a:lnTo>
                  <a:lnTo>
                    <a:pt x="13323" y="1194"/>
                  </a:lnTo>
                  <a:lnTo>
                    <a:pt x="13001" y="1194"/>
                  </a:lnTo>
                  <a:lnTo>
                    <a:pt x="12815" y="1220"/>
                  </a:lnTo>
                  <a:lnTo>
                    <a:pt x="12629" y="1254"/>
                  </a:lnTo>
                  <a:lnTo>
                    <a:pt x="12442" y="1305"/>
                  </a:lnTo>
                  <a:lnTo>
                    <a:pt x="12264" y="1364"/>
                  </a:lnTo>
                  <a:lnTo>
                    <a:pt x="12095" y="1440"/>
                  </a:lnTo>
                  <a:lnTo>
                    <a:pt x="11926" y="1525"/>
                  </a:lnTo>
                  <a:lnTo>
                    <a:pt x="11765" y="1626"/>
                  </a:lnTo>
                  <a:lnTo>
                    <a:pt x="11689" y="1491"/>
                  </a:lnTo>
                  <a:lnTo>
                    <a:pt x="11612" y="1364"/>
                  </a:lnTo>
                  <a:lnTo>
                    <a:pt x="11519" y="1245"/>
                  </a:lnTo>
                  <a:lnTo>
                    <a:pt x="11426" y="1127"/>
                  </a:lnTo>
                  <a:lnTo>
                    <a:pt x="11324" y="1008"/>
                  </a:lnTo>
                  <a:lnTo>
                    <a:pt x="11223" y="898"/>
                  </a:lnTo>
                  <a:lnTo>
                    <a:pt x="11113" y="796"/>
                  </a:lnTo>
                  <a:lnTo>
                    <a:pt x="10994" y="695"/>
                  </a:lnTo>
                  <a:lnTo>
                    <a:pt x="10892" y="610"/>
                  </a:lnTo>
                  <a:lnTo>
                    <a:pt x="10782" y="534"/>
                  </a:lnTo>
                  <a:lnTo>
                    <a:pt x="10672" y="466"/>
                  </a:lnTo>
                  <a:lnTo>
                    <a:pt x="10554" y="398"/>
                  </a:lnTo>
                  <a:lnTo>
                    <a:pt x="10435" y="339"/>
                  </a:lnTo>
                  <a:lnTo>
                    <a:pt x="10316" y="280"/>
                  </a:lnTo>
                  <a:lnTo>
                    <a:pt x="10198" y="229"/>
                  </a:lnTo>
                  <a:lnTo>
                    <a:pt x="10071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0" y="68"/>
                  </a:lnTo>
                  <a:lnTo>
                    <a:pt x="9563" y="43"/>
                  </a:lnTo>
                  <a:lnTo>
                    <a:pt x="9436" y="26"/>
                  </a:lnTo>
                  <a:lnTo>
                    <a:pt x="9300" y="9"/>
                  </a:lnTo>
                  <a:lnTo>
                    <a:pt x="9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5" name="Google Shape;5175;p31"/>
            <p:cNvSpPr/>
            <p:nvPr/>
          </p:nvSpPr>
          <p:spPr>
            <a:xfrm>
              <a:off x="5937275" y="3361000"/>
              <a:ext cx="451875" cy="281625"/>
            </a:xfrm>
            <a:custGeom>
              <a:avLst/>
              <a:gdLst/>
              <a:ahLst/>
              <a:cxnLst/>
              <a:rect l="l" t="t" r="r" b="b"/>
              <a:pathLst>
                <a:path w="18075" h="11265" fill="none" extrusionOk="0">
                  <a:moveTo>
                    <a:pt x="4871" y="10096"/>
                  </a:moveTo>
                  <a:lnTo>
                    <a:pt x="4871" y="10096"/>
                  </a:lnTo>
                  <a:lnTo>
                    <a:pt x="5065" y="10087"/>
                  </a:lnTo>
                  <a:lnTo>
                    <a:pt x="5260" y="10070"/>
                  </a:lnTo>
                  <a:lnTo>
                    <a:pt x="5447" y="10028"/>
                  </a:lnTo>
                  <a:lnTo>
                    <a:pt x="5633" y="9977"/>
                  </a:lnTo>
                  <a:lnTo>
                    <a:pt x="5811" y="9918"/>
                  </a:lnTo>
                  <a:lnTo>
                    <a:pt x="5989" y="9842"/>
                  </a:lnTo>
                  <a:lnTo>
                    <a:pt x="6150" y="9757"/>
                  </a:lnTo>
                  <a:lnTo>
                    <a:pt x="6310" y="9655"/>
                  </a:lnTo>
                  <a:lnTo>
                    <a:pt x="6310" y="9655"/>
                  </a:lnTo>
                  <a:lnTo>
                    <a:pt x="6387" y="9782"/>
                  </a:lnTo>
                  <a:lnTo>
                    <a:pt x="6471" y="9909"/>
                  </a:lnTo>
                  <a:lnTo>
                    <a:pt x="6565" y="10028"/>
                  </a:lnTo>
                  <a:lnTo>
                    <a:pt x="6658" y="10147"/>
                  </a:lnTo>
                  <a:lnTo>
                    <a:pt x="6751" y="10265"/>
                  </a:lnTo>
                  <a:lnTo>
                    <a:pt x="6861" y="10367"/>
                  </a:lnTo>
                  <a:lnTo>
                    <a:pt x="6971" y="10477"/>
                  </a:lnTo>
                  <a:lnTo>
                    <a:pt x="7081" y="10570"/>
                  </a:lnTo>
                  <a:lnTo>
                    <a:pt x="7081" y="10570"/>
                  </a:lnTo>
                  <a:lnTo>
                    <a:pt x="7191" y="10655"/>
                  </a:lnTo>
                  <a:lnTo>
                    <a:pt x="7301" y="10731"/>
                  </a:lnTo>
                  <a:lnTo>
                    <a:pt x="7411" y="10799"/>
                  </a:lnTo>
                  <a:lnTo>
                    <a:pt x="7522" y="10866"/>
                  </a:lnTo>
                  <a:lnTo>
                    <a:pt x="7640" y="10926"/>
                  </a:lnTo>
                  <a:lnTo>
                    <a:pt x="7759" y="10985"/>
                  </a:lnTo>
                  <a:lnTo>
                    <a:pt x="7877" y="11036"/>
                  </a:lnTo>
                  <a:lnTo>
                    <a:pt x="8004" y="11087"/>
                  </a:lnTo>
                  <a:lnTo>
                    <a:pt x="8123" y="11121"/>
                  </a:lnTo>
                  <a:lnTo>
                    <a:pt x="8250" y="11163"/>
                  </a:lnTo>
                  <a:lnTo>
                    <a:pt x="8377" y="11188"/>
                  </a:lnTo>
                  <a:lnTo>
                    <a:pt x="8512" y="11214"/>
                  </a:lnTo>
                  <a:lnTo>
                    <a:pt x="8640" y="11239"/>
                  </a:lnTo>
                  <a:lnTo>
                    <a:pt x="8767" y="11248"/>
                  </a:lnTo>
                  <a:lnTo>
                    <a:pt x="8902" y="11256"/>
                  </a:lnTo>
                  <a:lnTo>
                    <a:pt x="9038" y="11265"/>
                  </a:lnTo>
                  <a:lnTo>
                    <a:pt x="9038" y="11265"/>
                  </a:lnTo>
                  <a:lnTo>
                    <a:pt x="9165" y="11256"/>
                  </a:lnTo>
                  <a:lnTo>
                    <a:pt x="9300" y="11248"/>
                  </a:lnTo>
                  <a:lnTo>
                    <a:pt x="9427" y="11239"/>
                  </a:lnTo>
                  <a:lnTo>
                    <a:pt x="9563" y="11214"/>
                  </a:lnTo>
                  <a:lnTo>
                    <a:pt x="9690" y="11188"/>
                  </a:lnTo>
                  <a:lnTo>
                    <a:pt x="9817" y="11163"/>
                  </a:lnTo>
                  <a:lnTo>
                    <a:pt x="9944" y="11121"/>
                  </a:lnTo>
                  <a:lnTo>
                    <a:pt x="10071" y="11087"/>
                  </a:lnTo>
                  <a:lnTo>
                    <a:pt x="10189" y="11036"/>
                  </a:lnTo>
                  <a:lnTo>
                    <a:pt x="10316" y="10985"/>
                  </a:lnTo>
                  <a:lnTo>
                    <a:pt x="10435" y="10926"/>
                  </a:lnTo>
                  <a:lnTo>
                    <a:pt x="10545" y="10866"/>
                  </a:lnTo>
                  <a:lnTo>
                    <a:pt x="10664" y="10799"/>
                  </a:lnTo>
                  <a:lnTo>
                    <a:pt x="10774" y="10731"/>
                  </a:lnTo>
                  <a:lnTo>
                    <a:pt x="10884" y="10655"/>
                  </a:lnTo>
                  <a:lnTo>
                    <a:pt x="10986" y="10570"/>
                  </a:lnTo>
                  <a:lnTo>
                    <a:pt x="10986" y="10570"/>
                  </a:lnTo>
                  <a:lnTo>
                    <a:pt x="11104" y="10477"/>
                  </a:lnTo>
                  <a:lnTo>
                    <a:pt x="11214" y="10367"/>
                  </a:lnTo>
                  <a:lnTo>
                    <a:pt x="11316" y="10265"/>
                  </a:lnTo>
                  <a:lnTo>
                    <a:pt x="11417" y="10147"/>
                  </a:lnTo>
                  <a:lnTo>
                    <a:pt x="11511" y="10028"/>
                  </a:lnTo>
                  <a:lnTo>
                    <a:pt x="11595" y="9909"/>
                  </a:lnTo>
                  <a:lnTo>
                    <a:pt x="11680" y="9782"/>
                  </a:lnTo>
                  <a:lnTo>
                    <a:pt x="11756" y="9655"/>
                  </a:lnTo>
                  <a:lnTo>
                    <a:pt x="11756" y="9655"/>
                  </a:lnTo>
                  <a:lnTo>
                    <a:pt x="11917" y="9757"/>
                  </a:lnTo>
                  <a:lnTo>
                    <a:pt x="12087" y="9842"/>
                  </a:lnTo>
                  <a:lnTo>
                    <a:pt x="12256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70"/>
                  </a:lnTo>
                  <a:lnTo>
                    <a:pt x="13001" y="10087"/>
                  </a:lnTo>
                  <a:lnTo>
                    <a:pt x="13196" y="10096"/>
                  </a:lnTo>
                  <a:lnTo>
                    <a:pt x="13196" y="10096"/>
                  </a:lnTo>
                  <a:lnTo>
                    <a:pt x="13416" y="10087"/>
                  </a:lnTo>
                  <a:lnTo>
                    <a:pt x="13628" y="10062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6"/>
                  </a:lnTo>
                  <a:lnTo>
                    <a:pt x="14424" y="9782"/>
                  </a:lnTo>
                  <a:lnTo>
                    <a:pt x="14602" y="9681"/>
                  </a:lnTo>
                  <a:lnTo>
                    <a:pt x="14771" y="9562"/>
                  </a:lnTo>
                  <a:lnTo>
                    <a:pt x="14924" y="9427"/>
                  </a:lnTo>
                  <a:lnTo>
                    <a:pt x="15076" y="9283"/>
                  </a:lnTo>
                  <a:lnTo>
                    <a:pt x="15212" y="9122"/>
                  </a:lnTo>
                  <a:lnTo>
                    <a:pt x="15330" y="8961"/>
                  </a:lnTo>
                  <a:lnTo>
                    <a:pt x="15440" y="8783"/>
                  </a:lnTo>
                  <a:lnTo>
                    <a:pt x="15534" y="8597"/>
                  </a:lnTo>
                  <a:lnTo>
                    <a:pt x="15618" y="8402"/>
                  </a:lnTo>
                  <a:lnTo>
                    <a:pt x="15686" y="8199"/>
                  </a:lnTo>
                  <a:lnTo>
                    <a:pt x="15686" y="8199"/>
                  </a:lnTo>
                  <a:lnTo>
                    <a:pt x="15889" y="8173"/>
                  </a:lnTo>
                  <a:lnTo>
                    <a:pt x="16093" y="8139"/>
                  </a:lnTo>
                  <a:lnTo>
                    <a:pt x="16296" y="8080"/>
                  </a:lnTo>
                  <a:lnTo>
                    <a:pt x="16491" y="8004"/>
                  </a:lnTo>
                  <a:lnTo>
                    <a:pt x="16677" y="7919"/>
                  </a:lnTo>
                  <a:lnTo>
                    <a:pt x="16863" y="7818"/>
                  </a:lnTo>
                  <a:lnTo>
                    <a:pt x="17033" y="7699"/>
                  </a:lnTo>
                  <a:lnTo>
                    <a:pt x="17202" y="7563"/>
                  </a:lnTo>
                  <a:lnTo>
                    <a:pt x="17202" y="7563"/>
                  </a:lnTo>
                  <a:lnTo>
                    <a:pt x="17304" y="7470"/>
                  </a:lnTo>
                  <a:lnTo>
                    <a:pt x="17397" y="7369"/>
                  </a:lnTo>
                  <a:lnTo>
                    <a:pt x="17490" y="7267"/>
                  </a:lnTo>
                  <a:lnTo>
                    <a:pt x="17566" y="7157"/>
                  </a:lnTo>
                  <a:lnTo>
                    <a:pt x="17651" y="7047"/>
                  </a:lnTo>
                  <a:lnTo>
                    <a:pt x="17719" y="6928"/>
                  </a:lnTo>
                  <a:lnTo>
                    <a:pt x="17786" y="6810"/>
                  </a:lnTo>
                  <a:lnTo>
                    <a:pt x="17846" y="6691"/>
                  </a:lnTo>
                  <a:lnTo>
                    <a:pt x="17897" y="6564"/>
                  </a:lnTo>
                  <a:lnTo>
                    <a:pt x="17939" y="6437"/>
                  </a:lnTo>
                  <a:lnTo>
                    <a:pt x="17981" y="6310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57" y="5903"/>
                  </a:lnTo>
                  <a:lnTo>
                    <a:pt x="18066" y="5768"/>
                  </a:lnTo>
                  <a:lnTo>
                    <a:pt x="18074" y="5632"/>
                  </a:lnTo>
                  <a:lnTo>
                    <a:pt x="18074" y="5632"/>
                  </a:lnTo>
                  <a:lnTo>
                    <a:pt x="18066" y="5488"/>
                  </a:lnTo>
                  <a:lnTo>
                    <a:pt x="18057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81" y="4955"/>
                  </a:lnTo>
                  <a:lnTo>
                    <a:pt x="17939" y="4819"/>
                  </a:lnTo>
                  <a:lnTo>
                    <a:pt x="17897" y="4692"/>
                  </a:lnTo>
                  <a:lnTo>
                    <a:pt x="17846" y="4574"/>
                  </a:lnTo>
                  <a:lnTo>
                    <a:pt x="17786" y="4447"/>
                  </a:lnTo>
                  <a:lnTo>
                    <a:pt x="17719" y="4328"/>
                  </a:lnTo>
                  <a:lnTo>
                    <a:pt x="17651" y="4218"/>
                  </a:lnTo>
                  <a:lnTo>
                    <a:pt x="17566" y="4099"/>
                  </a:lnTo>
                  <a:lnTo>
                    <a:pt x="17490" y="3998"/>
                  </a:lnTo>
                  <a:lnTo>
                    <a:pt x="17397" y="3896"/>
                  </a:lnTo>
                  <a:lnTo>
                    <a:pt x="17304" y="3795"/>
                  </a:lnTo>
                  <a:lnTo>
                    <a:pt x="17202" y="3701"/>
                  </a:lnTo>
                  <a:lnTo>
                    <a:pt x="17202" y="3701"/>
                  </a:lnTo>
                  <a:lnTo>
                    <a:pt x="17033" y="3566"/>
                  </a:lnTo>
                  <a:lnTo>
                    <a:pt x="16863" y="3447"/>
                  </a:lnTo>
                  <a:lnTo>
                    <a:pt x="16677" y="3346"/>
                  </a:lnTo>
                  <a:lnTo>
                    <a:pt x="16491" y="3253"/>
                  </a:lnTo>
                  <a:lnTo>
                    <a:pt x="16287" y="3176"/>
                  </a:lnTo>
                  <a:lnTo>
                    <a:pt x="16093" y="3125"/>
                  </a:lnTo>
                  <a:lnTo>
                    <a:pt x="15881" y="3083"/>
                  </a:lnTo>
                  <a:lnTo>
                    <a:pt x="15678" y="3058"/>
                  </a:lnTo>
                  <a:lnTo>
                    <a:pt x="15678" y="3058"/>
                  </a:lnTo>
                  <a:lnTo>
                    <a:pt x="15618" y="2897"/>
                  </a:lnTo>
                  <a:lnTo>
                    <a:pt x="15559" y="2727"/>
                  </a:lnTo>
                  <a:lnTo>
                    <a:pt x="15483" y="2575"/>
                  </a:lnTo>
                  <a:lnTo>
                    <a:pt x="15398" y="2423"/>
                  </a:lnTo>
                  <a:lnTo>
                    <a:pt x="15296" y="2279"/>
                  </a:lnTo>
                  <a:lnTo>
                    <a:pt x="15195" y="2135"/>
                  </a:lnTo>
                  <a:lnTo>
                    <a:pt x="15076" y="1999"/>
                  </a:lnTo>
                  <a:lnTo>
                    <a:pt x="14949" y="1880"/>
                  </a:lnTo>
                  <a:lnTo>
                    <a:pt x="14949" y="1880"/>
                  </a:lnTo>
                  <a:lnTo>
                    <a:pt x="14856" y="1796"/>
                  </a:lnTo>
                  <a:lnTo>
                    <a:pt x="14763" y="1720"/>
                  </a:lnTo>
                  <a:lnTo>
                    <a:pt x="14661" y="1652"/>
                  </a:lnTo>
                  <a:lnTo>
                    <a:pt x="14568" y="1584"/>
                  </a:lnTo>
                  <a:lnTo>
                    <a:pt x="14458" y="1525"/>
                  </a:lnTo>
                  <a:lnTo>
                    <a:pt x="14356" y="1465"/>
                  </a:lnTo>
                  <a:lnTo>
                    <a:pt x="14246" y="1415"/>
                  </a:lnTo>
                  <a:lnTo>
                    <a:pt x="14136" y="1364"/>
                  </a:lnTo>
                  <a:lnTo>
                    <a:pt x="14026" y="1330"/>
                  </a:lnTo>
                  <a:lnTo>
                    <a:pt x="13907" y="1288"/>
                  </a:lnTo>
                  <a:lnTo>
                    <a:pt x="13797" y="1262"/>
                  </a:lnTo>
                  <a:lnTo>
                    <a:pt x="13679" y="1237"/>
                  </a:lnTo>
                  <a:lnTo>
                    <a:pt x="13560" y="1220"/>
                  </a:lnTo>
                  <a:lnTo>
                    <a:pt x="13442" y="1203"/>
                  </a:lnTo>
                  <a:lnTo>
                    <a:pt x="13323" y="1194"/>
                  </a:lnTo>
                  <a:lnTo>
                    <a:pt x="13196" y="1194"/>
                  </a:lnTo>
                  <a:lnTo>
                    <a:pt x="13196" y="1194"/>
                  </a:lnTo>
                  <a:lnTo>
                    <a:pt x="13001" y="1194"/>
                  </a:lnTo>
                  <a:lnTo>
                    <a:pt x="12815" y="1220"/>
                  </a:lnTo>
                  <a:lnTo>
                    <a:pt x="12629" y="1254"/>
                  </a:lnTo>
                  <a:lnTo>
                    <a:pt x="12442" y="1305"/>
                  </a:lnTo>
                  <a:lnTo>
                    <a:pt x="12264" y="1364"/>
                  </a:lnTo>
                  <a:lnTo>
                    <a:pt x="12095" y="1440"/>
                  </a:lnTo>
                  <a:lnTo>
                    <a:pt x="11926" y="1525"/>
                  </a:lnTo>
                  <a:lnTo>
                    <a:pt x="11765" y="1626"/>
                  </a:lnTo>
                  <a:lnTo>
                    <a:pt x="11765" y="1626"/>
                  </a:lnTo>
                  <a:lnTo>
                    <a:pt x="11689" y="1491"/>
                  </a:lnTo>
                  <a:lnTo>
                    <a:pt x="11612" y="1364"/>
                  </a:lnTo>
                  <a:lnTo>
                    <a:pt x="11519" y="1245"/>
                  </a:lnTo>
                  <a:lnTo>
                    <a:pt x="11426" y="1127"/>
                  </a:lnTo>
                  <a:lnTo>
                    <a:pt x="11324" y="1008"/>
                  </a:lnTo>
                  <a:lnTo>
                    <a:pt x="11223" y="898"/>
                  </a:lnTo>
                  <a:lnTo>
                    <a:pt x="11113" y="796"/>
                  </a:lnTo>
                  <a:lnTo>
                    <a:pt x="10994" y="695"/>
                  </a:lnTo>
                  <a:lnTo>
                    <a:pt x="10994" y="695"/>
                  </a:lnTo>
                  <a:lnTo>
                    <a:pt x="10892" y="610"/>
                  </a:lnTo>
                  <a:lnTo>
                    <a:pt x="10782" y="534"/>
                  </a:lnTo>
                  <a:lnTo>
                    <a:pt x="10672" y="466"/>
                  </a:lnTo>
                  <a:lnTo>
                    <a:pt x="10554" y="398"/>
                  </a:lnTo>
                  <a:lnTo>
                    <a:pt x="10435" y="339"/>
                  </a:lnTo>
                  <a:lnTo>
                    <a:pt x="10316" y="280"/>
                  </a:lnTo>
                  <a:lnTo>
                    <a:pt x="10198" y="229"/>
                  </a:lnTo>
                  <a:lnTo>
                    <a:pt x="10071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0" y="68"/>
                  </a:lnTo>
                  <a:lnTo>
                    <a:pt x="9563" y="43"/>
                  </a:lnTo>
                  <a:lnTo>
                    <a:pt x="9436" y="26"/>
                  </a:lnTo>
                  <a:lnTo>
                    <a:pt x="9300" y="9"/>
                  </a:lnTo>
                  <a:lnTo>
                    <a:pt x="9165" y="0"/>
                  </a:lnTo>
                  <a:lnTo>
                    <a:pt x="9038" y="0"/>
                  </a:lnTo>
                  <a:lnTo>
                    <a:pt x="9038" y="0"/>
                  </a:lnTo>
                  <a:lnTo>
                    <a:pt x="8902" y="0"/>
                  </a:lnTo>
                  <a:lnTo>
                    <a:pt x="8767" y="9"/>
                  </a:lnTo>
                  <a:lnTo>
                    <a:pt x="8640" y="26"/>
                  </a:lnTo>
                  <a:lnTo>
                    <a:pt x="8504" y="43"/>
                  </a:lnTo>
                  <a:lnTo>
                    <a:pt x="8377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7996" y="178"/>
                  </a:lnTo>
                  <a:lnTo>
                    <a:pt x="7869" y="229"/>
                  </a:lnTo>
                  <a:lnTo>
                    <a:pt x="7750" y="280"/>
                  </a:lnTo>
                  <a:lnTo>
                    <a:pt x="7632" y="339"/>
                  </a:lnTo>
                  <a:lnTo>
                    <a:pt x="7513" y="398"/>
                  </a:lnTo>
                  <a:lnTo>
                    <a:pt x="7403" y="466"/>
                  </a:lnTo>
                  <a:lnTo>
                    <a:pt x="7293" y="534"/>
                  </a:lnTo>
                  <a:lnTo>
                    <a:pt x="7183" y="610"/>
                  </a:lnTo>
                  <a:lnTo>
                    <a:pt x="7073" y="695"/>
                  </a:lnTo>
                  <a:lnTo>
                    <a:pt x="7073" y="695"/>
                  </a:lnTo>
                  <a:lnTo>
                    <a:pt x="6963" y="796"/>
                  </a:lnTo>
                  <a:lnTo>
                    <a:pt x="6852" y="898"/>
                  </a:lnTo>
                  <a:lnTo>
                    <a:pt x="6742" y="1008"/>
                  </a:lnTo>
                  <a:lnTo>
                    <a:pt x="6641" y="1127"/>
                  </a:lnTo>
                  <a:lnTo>
                    <a:pt x="6548" y="1245"/>
                  </a:lnTo>
                  <a:lnTo>
                    <a:pt x="6463" y="1364"/>
                  </a:lnTo>
                  <a:lnTo>
                    <a:pt x="6378" y="1491"/>
                  </a:lnTo>
                  <a:lnTo>
                    <a:pt x="6302" y="1626"/>
                  </a:lnTo>
                  <a:lnTo>
                    <a:pt x="6302" y="1626"/>
                  </a:lnTo>
                  <a:lnTo>
                    <a:pt x="6141" y="1525"/>
                  </a:lnTo>
                  <a:lnTo>
                    <a:pt x="5980" y="1440"/>
                  </a:lnTo>
                  <a:lnTo>
                    <a:pt x="5802" y="1364"/>
                  </a:lnTo>
                  <a:lnTo>
                    <a:pt x="5624" y="1305"/>
                  </a:lnTo>
                  <a:lnTo>
                    <a:pt x="5438" y="1254"/>
                  </a:lnTo>
                  <a:lnTo>
                    <a:pt x="5252" y="1220"/>
                  </a:lnTo>
                  <a:lnTo>
                    <a:pt x="5065" y="1194"/>
                  </a:lnTo>
                  <a:lnTo>
                    <a:pt x="4871" y="1194"/>
                  </a:lnTo>
                  <a:lnTo>
                    <a:pt x="4871" y="1194"/>
                  </a:lnTo>
                  <a:lnTo>
                    <a:pt x="4752" y="1194"/>
                  </a:lnTo>
                  <a:lnTo>
                    <a:pt x="4634" y="1203"/>
                  </a:lnTo>
                  <a:lnTo>
                    <a:pt x="4506" y="1220"/>
                  </a:lnTo>
                  <a:lnTo>
                    <a:pt x="4388" y="1237"/>
                  </a:lnTo>
                  <a:lnTo>
                    <a:pt x="4278" y="1262"/>
                  </a:lnTo>
                  <a:lnTo>
                    <a:pt x="4159" y="1288"/>
                  </a:lnTo>
                  <a:lnTo>
                    <a:pt x="4041" y="1330"/>
                  </a:lnTo>
                  <a:lnTo>
                    <a:pt x="3931" y="1364"/>
                  </a:lnTo>
                  <a:lnTo>
                    <a:pt x="3820" y="1415"/>
                  </a:lnTo>
                  <a:lnTo>
                    <a:pt x="3710" y="1465"/>
                  </a:lnTo>
                  <a:lnTo>
                    <a:pt x="3609" y="1525"/>
                  </a:lnTo>
                  <a:lnTo>
                    <a:pt x="3507" y="1584"/>
                  </a:lnTo>
                  <a:lnTo>
                    <a:pt x="3405" y="1652"/>
                  </a:lnTo>
                  <a:lnTo>
                    <a:pt x="3304" y="1720"/>
                  </a:lnTo>
                  <a:lnTo>
                    <a:pt x="3211" y="1796"/>
                  </a:lnTo>
                  <a:lnTo>
                    <a:pt x="3126" y="1880"/>
                  </a:lnTo>
                  <a:lnTo>
                    <a:pt x="3126" y="1880"/>
                  </a:lnTo>
                  <a:lnTo>
                    <a:pt x="2999" y="1999"/>
                  </a:lnTo>
                  <a:lnTo>
                    <a:pt x="2880" y="2135"/>
                  </a:lnTo>
                  <a:lnTo>
                    <a:pt x="2770" y="2279"/>
                  </a:lnTo>
                  <a:lnTo>
                    <a:pt x="2677" y="2423"/>
                  </a:lnTo>
                  <a:lnTo>
                    <a:pt x="2592" y="2575"/>
                  </a:lnTo>
                  <a:lnTo>
                    <a:pt x="2516" y="2727"/>
                  </a:lnTo>
                  <a:lnTo>
                    <a:pt x="2448" y="2897"/>
                  </a:lnTo>
                  <a:lnTo>
                    <a:pt x="2398" y="3058"/>
                  </a:lnTo>
                  <a:lnTo>
                    <a:pt x="2398" y="3058"/>
                  </a:lnTo>
                  <a:lnTo>
                    <a:pt x="2271" y="3075"/>
                  </a:lnTo>
                  <a:lnTo>
                    <a:pt x="2144" y="3092"/>
                  </a:lnTo>
                  <a:lnTo>
                    <a:pt x="2025" y="3109"/>
                  </a:lnTo>
                  <a:lnTo>
                    <a:pt x="1906" y="3142"/>
                  </a:lnTo>
                  <a:lnTo>
                    <a:pt x="1788" y="3176"/>
                  </a:lnTo>
                  <a:lnTo>
                    <a:pt x="1678" y="3219"/>
                  </a:lnTo>
                  <a:lnTo>
                    <a:pt x="1568" y="3261"/>
                  </a:lnTo>
                  <a:lnTo>
                    <a:pt x="1458" y="3312"/>
                  </a:lnTo>
                  <a:lnTo>
                    <a:pt x="1347" y="3363"/>
                  </a:lnTo>
                  <a:lnTo>
                    <a:pt x="1246" y="3422"/>
                  </a:lnTo>
                  <a:lnTo>
                    <a:pt x="1144" y="3490"/>
                  </a:lnTo>
                  <a:lnTo>
                    <a:pt x="1051" y="3557"/>
                  </a:lnTo>
                  <a:lnTo>
                    <a:pt x="958" y="3625"/>
                  </a:lnTo>
                  <a:lnTo>
                    <a:pt x="865" y="3701"/>
                  </a:lnTo>
                  <a:lnTo>
                    <a:pt x="780" y="3786"/>
                  </a:lnTo>
                  <a:lnTo>
                    <a:pt x="695" y="3871"/>
                  </a:lnTo>
                  <a:lnTo>
                    <a:pt x="619" y="3955"/>
                  </a:lnTo>
                  <a:lnTo>
                    <a:pt x="543" y="4049"/>
                  </a:lnTo>
                  <a:lnTo>
                    <a:pt x="467" y="4142"/>
                  </a:lnTo>
                  <a:lnTo>
                    <a:pt x="407" y="4243"/>
                  </a:lnTo>
                  <a:lnTo>
                    <a:pt x="340" y="4345"/>
                  </a:lnTo>
                  <a:lnTo>
                    <a:pt x="289" y="4447"/>
                  </a:lnTo>
                  <a:lnTo>
                    <a:pt x="229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02" y="4896"/>
                  </a:lnTo>
                  <a:lnTo>
                    <a:pt x="77" y="5014"/>
                  </a:lnTo>
                  <a:lnTo>
                    <a:pt x="43" y="5133"/>
                  </a:lnTo>
                  <a:lnTo>
                    <a:pt x="26" y="5251"/>
                  </a:lnTo>
                  <a:lnTo>
                    <a:pt x="9" y="5378"/>
                  </a:lnTo>
                  <a:lnTo>
                    <a:pt x="1" y="5505"/>
                  </a:lnTo>
                  <a:lnTo>
                    <a:pt x="1" y="5632"/>
                  </a:lnTo>
                  <a:lnTo>
                    <a:pt x="1" y="5632"/>
                  </a:lnTo>
                  <a:lnTo>
                    <a:pt x="1" y="5768"/>
                  </a:lnTo>
                  <a:lnTo>
                    <a:pt x="9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85" y="6310"/>
                  </a:lnTo>
                  <a:lnTo>
                    <a:pt x="128" y="6437"/>
                  </a:lnTo>
                  <a:lnTo>
                    <a:pt x="170" y="6564"/>
                  </a:lnTo>
                  <a:lnTo>
                    <a:pt x="229" y="6691"/>
                  </a:lnTo>
                  <a:lnTo>
                    <a:pt x="289" y="6810"/>
                  </a:lnTo>
                  <a:lnTo>
                    <a:pt x="348" y="6928"/>
                  </a:lnTo>
                  <a:lnTo>
                    <a:pt x="424" y="7047"/>
                  </a:lnTo>
                  <a:lnTo>
                    <a:pt x="500" y="7157"/>
                  </a:lnTo>
                  <a:lnTo>
                    <a:pt x="585" y="7267"/>
                  </a:lnTo>
                  <a:lnTo>
                    <a:pt x="670" y="7369"/>
                  </a:lnTo>
                  <a:lnTo>
                    <a:pt x="771" y="7470"/>
                  </a:lnTo>
                  <a:lnTo>
                    <a:pt x="873" y="7563"/>
                  </a:lnTo>
                  <a:lnTo>
                    <a:pt x="873" y="7563"/>
                  </a:lnTo>
                  <a:lnTo>
                    <a:pt x="1034" y="7699"/>
                  </a:lnTo>
                  <a:lnTo>
                    <a:pt x="1203" y="7818"/>
                  </a:lnTo>
                  <a:lnTo>
                    <a:pt x="1390" y="7919"/>
                  </a:lnTo>
                  <a:lnTo>
                    <a:pt x="1576" y="8004"/>
                  </a:lnTo>
                  <a:lnTo>
                    <a:pt x="1771" y="8080"/>
                  </a:lnTo>
                  <a:lnTo>
                    <a:pt x="1974" y="8139"/>
                  </a:lnTo>
                  <a:lnTo>
                    <a:pt x="2177" y="8173"/>
                  </a:lnTo>
                  <a:lnTo>
                    <a:pt x="2389" y="8199"/>
                  </a:lnTo>
                  <a:lnTo>
                    <a:pt x="2389" y="8199"/>
                  </a:lnTo>
                  <a:lnTo>
                    <a:pt x="2448" y="8402"/>
                  </a:lnTo>
                  <a:lnTo>
                    <a:pt x="2533" y="8597"/>
                  </a:lnTo>
                  <a:lnTo>
                    <a:pt x="2626" y="8783"/>
                  </a:lnTo>
                  <a:lnTo>
                    <a:pt x="2736" y="8961"/>
                  </a:lnTo>
                  <a:lnTo>
                    <a:pt x="2863" y="9122"/>
                  </a:lnTo>
                  <a:lnTo>
                    <a:pt x="2999" y="9283"/>
                  </a:lnTo>
                  <a:lnTo>
                    <a:pt x="3143" y="9427"/>
                  </a:lnTo>
                  <a:lnTo>
                    <a:pt x="3304" y="9562"/>
                  </a:lnTo>
                  <a:lnTo>
                    <a:pt x="3473" y="9681"/>
                  </a:lnTo>
                  <a:lnTo>
                    <a:pt x="3651" y="9782"/>
                  </a:lnTo>
                  <a:lnTo>
                    <a:pt x="3837" y="9876"/>
                  </a:lnTo>
                  <a:lnTo>
                    <a:pt x="4032" y="9952"/>
                  </a:lnTo>
                  <a:lnTo>
                    <a:pt x="4235" y="10011"/>
                  </a:lnTo>
                  <a:lnTo>
                    <a:pt x="4439" y="10062"/>
                  </a:lnTo>
                  <a:lnTo>
                    <a:pt x="4650" y="10087"/>
                  </a:lnTo>
                  <a:lnTo>
                    <a:pt x="4871" y="10096"/>
                  </a:lnTo>
                  <a:lnTo>
                    <a:pt x="4871" y="1009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6" name="Google Shape;5176;p31"/>
            <p:cNvSpPr/>
            <p:nvPr/>
          </p:nvSpPr>
          <p:spPr>
            <a:xfrm>
              <a:off x="6059025" y="361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77" name="Google Shape;5177;p31"/>
          <p:cNvGrpSpPr/>
          <p:nvPr/>
        </p:nvGrpSpPr>
        <p:grpSpPr>
          <a:xfrm>
            <a:off x="2673805" y="1501638"/>
            <a:ext cx="451875" cy="451650"/>
            <a:chOff x="4736525" y="238125"/>
            <a:chExt cx="451875" cy="451650"/>
          </a:xfrm>
        </p:grpSpPr>
        <p:sp>
          <p:nvSpPr>
            <p:cNvPr id="5178" name="Google Shape;5178;p31"/>
            <p:cNvSpPr/>
            <p:nvPr/>
          </p:nvSpPr>
          <p:spPr>
            <a:xfrm>
              <a:off x="4922875" y="5838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84" y="1"/>
                  </a:move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9" name="Google Shape;5179;p31"/>
            <p:cNvSpPr/>
            <p:nvPr/>
          </p:nvSpPr>
          <p:spPr>
            <a:xfrm>
              <a:off x="4922875" y="5838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6" y="483"/>
                  </a:move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lnTo>
                    <a:pt x="1584" y="1"/>
                  </a:ln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236" y="48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0" name="Google Shape;5180;p31"/>
            <p:cNvSpPr/>
            <p:nvPr/>
          </p:nvSpPr>
          <p:spPr>
            <a:xfrm>
              <a:off x="4978750" y="595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1" name="Google Shape;5181;p31"/>
            <p:cNvSpPr/>
            <p:nvPr/>
          </p:nvSpPr>
          <p:spPr>
            <a:xfrm>
              <a:off x="4786925" y="5036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2" name="Google Shape;5182;p31"/>
            <p:cNvSpPr/>
            <p:nvPr/>
          </p:nvSpPr>
          <p:spPr>
            <a:xfrm>
              <a:off x="4786925" y="5036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3" name="Google Shape;5183;p31"/>
            <p:cNvSpPr/>
            <p:nvPr/>
          </p:nvSpPr>
          <p:spPr>
            <a:xfrm>
              <a:off x="4842825" y="515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4" name="Google Shape;5184;p31"/>
            <p:cNvSpPr/>
            <p:nvPr/>
          </p:nvSpPr>
          <p:spPr>
            <a:xfrm>
              <a:off x="5058575" y="5036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5" name="Google Shape;5185;p31"/>
            <p:cNvSpPr/>
            <p:nvPr/>
          </p:nvSpPr>
          <p:spPr>
            <a:xfrm>
              <a:off x="5058575" y="5036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6" name="Google Shape;5186;p31"/>
            <p:cNvSpPr/>
            <p:nvPr/>
          </p:nvSpPr>
          <p:spPr>
            <a:xfrm>
              <a:off x="5114475" y="515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7" name="Google Shape;5187;p31"/>
            <p:cNvSpPr/>
            <p:nvPr/>
          </p:nvSpPr>
          <p:spPr>
            <a:xfrm>
              <a:off x="4736525" y="23812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extrusionOk="0">
                  <a:moveTo>
                    <a:pt x="8911" y="0"/>
                  </a:move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8" name="Google Shape;5188;p31"/>
            <p:cNvSpPr/>
            <p:nvPr/>
          </p:nvSpPr>
          <p:spPr>
            <a:xfrm>
              <a:off x="4736525" y="23812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fill="none" extrusionOk="0">
                  <a:moveTo>
                    <a:pt x="17202" y="3693"/>
                  </a:move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lnTo>
                    <a:pt x="9038" y="0"/>
                  </a:lnTo>
                  <a:lnTo>
                    <a:pt x="9038" y="0"/>
                  </a:lnTo>
                  <a:lnTo>
                    <a:pt x="8911" y="0"/>
                  </a:ln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038" y="11256"/>
                  </a:lnTo>
                  <a:lnTo>
                    <a:pt x="9038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202" y="369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9" name="Google Shape;5189;p31"/>
            <p:cNvSpPr/>
            <p:nvPr/>
          </p:nvSpPr>
          <p:spPr>
            <a:xfrm>
              <a:off x="5166575" y="330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90" name="Google Shape;5190;p31"/>
          <p:cNvGrpSpPr/>
          <p:nvPr/>
        </p:nvGrpSpPr>
        <p:grpSpPr>
          <a:xfrm>
            <a:off x="2499300" y="2521150"/>
            <a:ext cx="4145400" cy="451800"/>
            <a:chOff x="2499300" y="2521150"/>
            <a:chExt cx="4145400" cy="451800"/>
          </a:xfrm>
        </p:grpSpPr>
        <p:sp>
          <p:nvSpPr>
            <p:cNvPr id="5191" name="Google Shape;5191;p31"/>
            <p:cNvSpPr txBox="1"/>
            <p:nvPr/>
          </p:nvSpPr>
          <p:spPr>
            <a:xfrm>
              <a:off x="2499300" y="2521150"/>
              <a:ext cx="2091000" cy="451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Weather </a:t>
              </a:r>
              <a:endParaRPr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5192" name="Google Shape;5192;p31"/>
            <p:cNvSpPr txBox="1"/>
            <p:nvPr/>
          </p:nvSpPr>
          <p:spPr>
            <a:xfrm>
              <a:off x="4553700" y="2521150"/>
              <a:ext cx="2091000" cy="45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Forecast</a:t>
              </a:r>
              <a:endParaRPr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</p:grpSp>
      <p:sp>
        <p:nvSpPr>
          <p:cNvPr id="5193" name="Google Shape;5193;p31"/>
          <p:cNvSpPr/>
          <p:nvPr/>
        </p:nvSpPr>
        <p:spPr>
          <a:xfrm>
            <a:off x="4172875" y="2348050"/>
            <a:ext cx="798000" cy="79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194" name="Google Shape;5194;p31"/>
          <p:cNvGrpSpPr/>
          <p:nvPr/>
        </p:nvGrpSpPr>
        <p:grpSpPr>
          <a:xfrm>
            <a:off x="4345938" y="2521125"/>
            <a:ext cx="451850" cy="451850"/>
            <a:chOff x="6031300" y="5025025"/>
            <a:chExt cx="451850" cy="451850"/>
          </a:xfrm>
        </p:grpSpPr>
        <p:sp>
          <p:nvSpPr>
            <p:cNvPr id="5195" name="Google Shape;5195;p31"/>
            <p:cNvSpPr/>
            <p:nvPr/>
          </p:nvSpPr>
          <p:spPr>
            <a:xfrm>
              <a:off x="6122975" y="5025025"/>
              <a:ext cx="360175" cy="315075"/>
            </a:xfrm>
            <a:custGeom>
              <a:avLst/>
              <a:gdLst/>
              <a:ahLst/>
              <a:cxnLst/>
              <a:rect l="l" t="t" r="r" b="b"/>
              <a:pathLst>
                <a:path w="14407" h="12603" extrusionOk="0">
                  <a:moveTo>
                    <a:pt x="9774" y="2346"/>
                  </a:moveTo>
                  <a:lnTo>
                    <a:pt x="9867" y="2355"/>
                  </a:lnTo>
                  <a:lnTo>
                    <a:pt x="9952" y="2380"/>
                  </a:lnTo>
                  <a:lnTo>
                    <a:pt x="10037" y="2414"/>
                  </a:lnTo>
                  <a:lnTo>
                    <a:pt x="10113" y="2473"/>
                  </a:lnTo>
                  <a:lnTo>
                    <a:pt x="10596" y="2871"/>
                  </a:lnTo>
                  <a:lnTo>
                    <a:pt x="11214" y="2922"/>
                  </a:lnTo>
                  <a:lnTo>
                    <a:pt x="11307" y="2939"/>
                  </a:lnTo>
                  <a:lnTo>
                    <a:pt x="11392" y="2973"/>
                  </a:lnTo>
                  <a:lnTo>
                    <a:pt x="11468" y="3024"/>
                  </a:lnTo>
                  <a:lnTo>
                    <a:pt x="11536" y="3083"/>
                  </a:lnTo>
                  <a:lnTo>
                    <a:pt x="11595" y="3151"/>
                  </a:lnTo>
                  <a:lnTo>
                    <a:pt x="11646" y="3227"/>
                  </a:lnTo>
                  <a:lnTo>
                    <a:pt x="11671" y="3312"/>
                  </a:lnTo>
                  <a:lnTo>
                    <a:pt x="11688" y="3405"/>
                  </a:lnTo>
                  <a:lnTo>
                    <a:pt x="11747" y="4023"/>
                  </a:lnTo>
                  <a:lnTo>
                    <a:pt x="12145" y="4498"/>
                  </a:lnTo>
                  <a:lnTo>
                    <a:pt x="12196" y="4582"/>
                  </a:lnTo>
                  <a:lnTo>
                    <a:pt x="12239" y="4667"/>
                  </a:lnTo>
                  <a:lnTo>
                    <a:pt x="12264" y="4752"/>
                  </a:lnTo>
                  <a:lnTo>
                    <a:pt x="12264" y="4845"/>
                  </a:lnTo>
                  <a:lnTo>
                    <a:pt x="12264" y="4929"/>
                  </a:lnTo>
                  <a:lnTo>
                    <a:pt x="12239" y="5023"/>
                  </a:lnTo>
                  <a:lnTo>
                    <a:pt x="12196" y="5107"/>
                  </a:lnTo>
                  <a:lnTo>
                    <a:pt x="12145" y="5184"/>
                  </a:lnTo>
                  <a:lnTo>
                    <a:pt x="11747" y="5658"/>
                  </a:lnTo>
                  <a:lnTo>
                    <a:pt x="11697" y="6251"/>
                  </a:lnTo>
                  <a:lnTo>
                    <a:pt x="11764" y="6378"/>
                  </a:lnTo>
                  <a:lnTo>
                    <a:pt x="11832" y="6505"/>
                  </a:lnTo>
                  <a:lnTo>
                    <a:pt x="11891" y="6640"/>
                  </a:lnTo>
                  <a:lnTo>
                    <a:pt x="11942" y="6784"/>
                  </a:lnTo>
                  <a:lnTo>
                    <a:pt x="11976" y="6928"/>
                  </a:lnTo>
                  <a:lnTo>
                    <a:pt x="12010" y="7081"/>
                  </a:lnTo>
                  <a:lnTo>
                    <a:pt x="12018" y="7225"/>
                  </a:lnTo>
                  <a:lnTo>
                    <a:pt x="12027" y="7386"/>
                  </a:lnTo>
                  <a:lnTo>
                    <a:pt x="12027" y="7487"/>
                  </a:lnTo>
                  <a:lnTo>
                    <a:pt x="12018" y="7597"/>
                  </a:lnTo>
                  <a:lnTo>
                    <a:pt x="12002" y="7699"/>
                  </a:lnTo>
                  <a:lnTo>
                    <a:pt x="11985" y="7801"/>
                  </a:lnTo>
                  <a:lnTo>
                    <a:pt x="11959" y="7902"/>
                  </a:lnTo>
                  <a:lnTo>
                    <a:pt x="11934" y="8004"/>
                  </a:lnTo>
                  <a:lnTo>
                    <a:pt x="11866" y="8190"/>
                  </a:lnTo>
                  <a:lnTo>
                    <a:pt x="11781" y="8377"/>
                  </a:lnTo>
                  <a:lnTo>
                    <a:pt x="11671" y="8546"/>
                  </a:lnTo>
                  <a:lnTo>
                    <a:pt x="11553" y="8707"/>
                  </a:lnTo>
                  <a:lnTo>
                    <a:pt x="11417" y="8851"/>
                  </a:lnTo>
                  <a:lnTo>
                    <a:pt x="11273" y="8986"/>
                  </a:lnTo>
                  <a:lnTo>
                    <a:pt x="11112" y="9105"/>
                  </a:lnTo>
                  <a:lnTo>
                    <a:pt x="10943" y="9215"/>
                  </a:lnTo>
                  <a:lnTo>
                    <a:pt x="10757" y="9300"/>
                  </a:lnTo>
                  <a:lnTo>
                    <a:pt x="10570" y="9367"/>
                  </a:lnTo>
                  <a:lnTo>
                    <a:pt x="10469" y="9393"/>
                  </a:lnTo>
                  <a:lnTo>
                    <a:pt x="10367" y="9418"/>
                  </a:lnTo>
                  <a:lnTo>
                    <a:pt x="10265" y="9435"/>
                  </a:lnTo>
                  <a:lnTo>
                    <a:pt x="10164" y="9452"/>
                  </a:lnTo>
                  <a:lnTo>
                    <a:pt x="10054" y="9461"/>
                  </a:lnTo>
                  <a:lnTo>
                    <a:pt x="7428" y="9461"/>
                  </a:lnTo>
                  <a:lnTo>
                    <a:pt x="7301" y="9452"/>
                  </a:lnTo>
                  <a:lnTo>
                    <a:pt x="7174" y="9435"/>
                  </a:lnTo>
                  <a:lnTo>
                    <a:pt x="7047" y="9410"/>
                  </a:lnTo>
                  <a:lnTo>
                    <a:pt x="6928" y="9384"/>
                  </a:lnTo>
                  <a:lnTo>
                    <a:pt x="6801" y="9351"/>
                  </a:lnTo>
                  <a:lnTo>
                    <a:pt x="6683" y="9308"/>
                  </a:lnTo>
                  <a:lnTo>
                    <a:pt x="6573" y="9257"/>
                  </a:lnTo>
                  <a:lnTo>
                    <a:pt x="6454" y="9207"/>
                  </a:lnTo>
                  <a:lnTo>
                    <a:pt x="6344" y="9156"/>
                  </a:lnTo>
                  <a:lnTo>
                    <a:pt x="6242" y="9088"/>
                  </a:lnTo>
                  <a:lnTo>
                    <a:pt x="6141" y="9029"/>
                  </a:lnTo>
                  <a:lnTo>
                    <a:pt x="6039" y="8952"/>
                  </a:lnTo>
                  <a:lnTo>
                    <a:pt x="5937" y="8876"/>
                  </a:lnTo>
                  <a:lnTo>
                    <a:pt x="5844" y="8800"/>
                  </a:lnTo>
                  <a:lnTo>
                    <a:pt x="5760" y="8715"/>
                  </a:lnTo>
                  <a:lnTo>
                    <a:pt x="5675" y="8622"/>
                  </a:lnTo>
                  <a:lnTo>
                    <a:pt x="5590" y="8529"/>
                  </a:lnTo>
                  <a:lnTo>
                    <a:pt x="5514" y="8436"/>
                  </a:lnTo>
                  <a:lnTo>
                    <a:pt x="5446" y="8334"/>
                  </a:lnTo>
                  <a:lnTo>
                    <a:pt x="5378" y="8233"/>
                  </a:lnTo>
                  <a:lnTo>
                    <a:pt x="5319" y="8122"/>
                  </a:lnTo>
                  <a:lnTo>
                    <a:pt x="5260" y="8012"/>
                  </a:lnTo>
                  <a:lnTo>
                    <a:pt x="5209" y="7902"/>
                  </a:lnTo>
                  <a:lnTo>
                    <a:pt x="5167" y="7784"/>
                  </a:lnTo>
                  <a:lnTo>
                    <a:pt x="5124" y="7665"/>
                  </a:lnTo>
                  <a:lnTo>
                    <a:pt x="5091" y="7547"/>
                  </a:lnTo>
                  <a:lnTo>
                    <a:pt x="5065" y="7419"/>
                  </a:lnTo>
                  <a:lnTo>
                    <a:pt x="5040" y="7292"/>
                  </a:lnTo>
                  <a:lnTo>
                    <a:pt x="5023" y="7165"/>
                  </a:lnTo>
                  <a:lnTo>
                    <a:pt x="5014" y="7038"/>
                  </a:lnTo>
                  <a:lnTo>
                    <a:pt x="5006" y="6911"/>
                  </a:lnTo>
                  <a:lnTo>
                    <a:pt x="5014" y="6776"/>
                  </a:lnTo>
                  <a:lnTo>
                    <a:pt x="5023" y="6649"/>
                  </a:lnTo>
                  <a:lnTo>
                    <a:pt x="5040" y="6522"/>
                  </a:lnTo>
                  <a:lnTo>
                    <a:pt x="5057" y="6395"/>
                  </a:lnTo>
                  <a:lnTo>
                    <a:pt x="5091" y="6276"/>
                  </a:lnTo>
                  <a:lnTo>
                    <a:pt x="5124" y="6158"/>
                  </a:lnTo>
                  <a:lnTo>
                    <a:pt x="5158" y="6039"/>
                  </a:lnTo>
                  <a:lnTo>
                    <a:pt x="5209" y="5920"/>
                  </a:lnTo>
                  <a:lnTo>
                    <a:pt x="5260" y="5810"/>
                  </a:lnTo>
                  <a:lnTo>
                    <a:pt x="5311" y="5700"/>
                  </a:lnTo>
                  <a:lnTo>
                    <a:pt x="5370" y="5590"/>
                  </a:lnTo>
                  <a:lnTo>
                    <a:pt x="5438" y="5488"/>
                  </a:lnTo>
                  <a:lnTo>
                    <a:pt x="5514" y="5395"/>
                  </a:lnTo>
                  <a:lnTo>
                    <a:pt x="5582" y="5294"/>
                  </a:lnTo>
                  <a:lnTo>
                    <a:pt x="5666" y="5201"/>
                  </a:lnTo>
                  <a:lnTo>
                    <a:pt x="5751" y="5116"/>
                  </a:lnTo>
                  <a:lnTo>
                    <a:pt x="5836" y="5031"/>
                  </a:lnTo>
                  <a:lnTo>
                    <a:pt x="5929" y="4946"/>
                  </a:lnTo>
                  <a:lnTo>
                    <a:pt x="6022" y="4870"/>
                  </a:lnTo>
                  <a:lnTo>
                    <a:pt x="6124" y="4802"/>
                  </a:lnTo>
                  <a:lnTo>
                    <a:pt x="6225" y="4735"/>
                  </a:lnTo>
                  <a:lnTo>
                    <a:pt x="6327" y="4675"/>
                  </a:lnTo>
                  <a:lnTo>
                    <a:pt x="6437" y="4616"/>
                  </a:lnTo>
                  <a:lnTo>
                    <a:pt x="6547" y="4565"/>
                  </a:lnTo>
                  <a:lnTo>
                    <a:pt x="6666" y="4514"/>
                  </a:lnTo>
                  <a:lnTo>
                    <a:pt x="6776" y="4481"/>
                  </a:lnTo>
                  <a:lnTo>
                    <a:pt x="6903" y="4438"/>
                  </a:lnTo>
                  <a:lnTo>
                    <a:pt x="7022" y="4413"/>
                  </a:lnTo>
                  <a:lnTo>
                    <a:pt x="7149" y="4387"/>
                  </a:lnTo>
                  <a:lnTo>
                    <a:pt x="7276" y="4371"/>
                  </a:lnTo>
                  <a:lnTo>
                    <a:pt x="7403" y="4362"/>
                  </a:lnTo>
                  <a:lnTo>
                    <a:pt x="7530" y="4354"/>
                  </a:lnTo>
                  <a:lnTo>
                    <a:pt x="7809" y="4023"/>
                  </a:lnTo>
                  <a:lnTo>
                    <a:pt x="7860" y="3405"/>
                  </a:lnTo>
                  <a:lnTo>
                    <a:pt x="7877" y="3312"/>
                  </a:lnTo>
                  <a:lnTo>
                    <a:pt x="7911" y="3227"/>
                  </a:lnTo>
                  <a:lnTo>
                    <a:pt x="7953" y="3151"/>
                  </a:lnTo>
                  <a:lnTo>
                    <a:pt x="8012" y="3083"/>
                  </a:lnTo>
                  <a:lnTo>
                    <a:pt x="8080" y="3024"/>
                  </a:lnTo>
                  <a:lnTo>
                    <a:pt x="8165" y="2973"/>
                  </a:lnTo>
                  <a:lnTo>
                    <a:pt x="8250" y="2939"/>
                  </a:lnTo>
                  <a:lnTo>
                    <a:pt x="8343" y="2922"/>
                  </a:lnTo>
                  <a:lnTo>
                    <a:pt x="8961" y="2871"/>
                  </a:lnTo>
                  <a:lnTo>
                    <a:pt x="9435" y="2473"/>
                  </a:lnTo>
                  <a:lnTo>
                    <a:pt x="9512" y="2414"/>
                  </a:lnTo>
                  <a:lnTo>
                    <a:pt x="9596" y="2380"/>
                  </a:lnTo>
                  <a:lnTo>
                    <a:pt x="9689" y="2355"/>
                  </a:lnTo>
                  <a:lnTo>
                    <a:pt x="9774" y="2346"/>
                  </a:lnTo>
                  <a:close/>
                  <a:moveTo>
                    <a:pt x="534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8" y="93"/>
                  </a:lnTo>
                  <a:lnTo>
                    <a:pt x="161" y="161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9" y="627"/>
                  </a:lnTo>
                  <a:lnTo>
                    <a:pt x="34" y="712"/>
                  </a:lnTo>
                  <a:lnTo>
                    <a:pt x="77" y="796"/>
                  </a:lnTo>
                  <a:lnTo>
                    <a:pt x="127" y="873"/>
                  </a:lnTo>
                  <a:lnTo>
                    <a:pt x="187" y="932"/>
                  </a:lnTo>
                  <a:lnTo>
                    <a:pt x="263" y="983"/>
                  </a:lnTo>
                  <a:lnTo>
                    <a:pt x="339" y="1025"/>
                  </a:lnTo>
                  <a:lnTo>
                    <a:pt x="432" y="1051"/>
                  </a:lnTo>
                  <a:lnTo>
                    <a:pt x="432" y="5810"/>
                  </a:lnTo>
                  <a:lnTo>
                    <a:pt x="686" y="5785"/>
                  </a:lnTo>
                  <a:lnTo>
                    <a:pt x="949" y="5768"/>
                  </a:lnTo>
                  <a:lnTo>
                    <a:pt x="1135" y="5776"/>
                  </a:lnTo>
                  <a:lnTo>
                    <a:pt x="1322" y="5793"/>
                  </a:lnTo>
                  <a:lnTo>
                    <a:pt x="1508" y="5810"/>
                  </a:lnTo>
                  <a:lnTo>
                    <a:pt x="1686" y="5844"/>
                  </a:lnTo>
                  <a:lnTo>
                    <a:pt x="1864" y="5887"/>
                  </a:lnTo>
                  <a:lnTo>
                    <a:pt x="2042" y="5937"/>
                  </a:lnTo>
                  <a:lnTo>
                    <a:pt x="2211" y="5997"/>
                  </a:lnTo>
                  <a:lnTo>
                    <a:pt x="2372" y="6064"/>
                  </a:lnTo>
                  <a:lnTo>
                    <a:pt x="2541" y="6132"/>
                  </a:lnTo>
                  <a:lnTo>
                    <a:pt x="2694" y="6217"/>
                  </a:lnTo>
                  <a:lnTo>
                    <a:pt x="2855" y="6302"/>
                  </a:lnTo>
                  <a:lnTo>
                    <a:pt x="2999" y="6403"/>
                  </a:lnTo>
                  <a:lnTo>
                    <a:pt x="3143" y="6505"/>
                  </a:lnTo>
                  <a:lnTo>
                    <a:pt x="3287" y="6615"/>
                  </a:lnTo>
                  <a:lnTo>
                    <a:pt x="3414" y="6725"/>
                  </a:lnTo>
                  <a:lnTo>
                    <a:pt x="3541" y="6852"/>
                  </a:lnTo>
                  <a:lnTo>
                    <a:pt x="3668" y="6979"/>
                  </a:lnTo>
                  <a:lnTo>
                    <a:pt x="3778" y="7106"/>
                  </a:lnTo>
                  <a:lnTo>
                    <a:pt x="3888" y="7250"/>
                  </a:lnTo>
                  <a:lnTo>
                    <a:pt x="3989" y="7394"/>
                  </a:lnTo>
                  <a:lnTo>
                    <a:pt x="4091" y="7538"/>
                  </a:lnTo>
                  <a:lnTo>
                    <a:pt x="4176" y="7699"/>
                  </a:lnTo>
                  <a:lnTo>
                    <a:pt x="4261" y="7851"/>
                  </a:lnTo>
                  <a:lnTo>
                    <a:pt x="4328" y="8012"/>
                  </a:lnTo>
                  <a:lnTo>
                    <a:pt x="4396" y="8182"/>
                  </a:lnTo>
                  <a:lnTo>
                    <a:pt x="4455" y="8351"/>
                  </a:lnTo>
                  <a:lnTo>
                    <a:pt x="4506" y="8529"/>
                  </a:lnTo>
                  <a:lnTo>
                    <a:pt x="4548" y="8707"/>
                  </a:lnTo>
                  <a:lnTo>
                    <a:pt x="4574" y="8885"/>
                  </a:lnTo>
                  <a:lnTo>
                    <a:pt x="4599" y="9071"/>
                  </a:lnTo>
                  <a:lnTo>
                    <a:pt x="4616" y="9257"/>
                  </a:lnTo>
                  <a:lnTo>
                    <a:pt x="4625" y="9444"/>
                  </a:lnTo>
                  <a:lnTo>
                    <a:pt x="4616" y="9605"/>
                  </a:lnTo>
                  <a:lnTo>
                    <a:pt x="4608" y="9757"/>
                  </a:lnTo>
                  <a:lnTo>
                    <a:pt x="4591" y="9910"/>
                  </a:lnTo>
                  <a:lnTo>
                    <a:pt x="4565" y="10062"/>
                  </a:lnTo>
                  <a:lnTo>
                    <a:pt x="4540" y="10214"/>
                  </a:lnTo>
                  <a:lnTo>
                    <a:pt x="4506" y="10367"/>
                  </a:lnTo>
                  <a:lnTo>
                    <a:pt x="4464" y="10511"/>
                  </a:lnTo>
                  <a:lnTo>
                    <a:pt x="4413" y="10655"/>
                  </a:lnTo>
                  <a:lnTo>
                    <a:pt x="4591" y="10714"/>
                  </a:lnTo>
                  <a:lnTo>
                    <a:pt x="4752" y="10790"/>
                  </a:lnTo>
                  <a:lnTo>
                    <a:pt x="4913" y="10867"/>
                  </a:lnTo>
                  <a:lnTo>
                    <a:pt x="5074" y="10960"/>
                  </a:lnTo>
                  <a:lnTo>
                    <a:pt x="5226" y="11061"/>
                  </a:lnTo>
                  <a:lnTo>
                    <a:pt x="5370" y="11163"/>
                  </a:lnTo>
                  <a:lnTo>
                    <a:pt x="5506" y="11282"/>
                  </a:lnTo>
                  <a:lnTo>
                    <a:pt x="5641" y="11400"/>
                  </a:lnTo>
                  <a:lnTo>
                    <a:pt x="5768" y="11527"/>
                  </a:lnTo>
                  <a:lnTo>
                    <a:pt x="5878" y="11663"/>
                  </a:lnTo>
                  <a:lnTo>
                    <a:pt x="5988" y="11807"/>
                  </a:lnTo>
                  <a:lnTo>
                    <a:pt x="6098" y="11951"/>
                  </a:lnTo>
                  <a:lnTo>
                    <a:pt x="6192" y="12103"/>
                  </a:lnTo>
                  <a:lnTo>
                    <a:pt x="6276" y="12264"/>
                  </a:lnTo>
                  <a:lnTo>
                    <a:pt x="6352" y="12433"/>
                  </a:lnTo>
                  <a:lnTo>
                    <a:pt x="6420" y="12603"/>
                  </a:lnTo>
                  <a:lnTo>
                    <a:pt x="13450" y="12603"/>
                  </a:lnTo>
                  <a:lnTo>
                    <a:pt x="13501" y="12594"/>
                  </a:lnTo>
                  <a:lnTo>
                    <a:pt x="13560" y="12586"/>
                  </a:lnTo>
                  <a:lnTo>
                    <a:pt x="13611" y="12577"/>
                  </a:lnTo>
                  <a:lnTo>
                    <a:pt x="13653" y="12560"/>
                  </a:lnTo>
                  <a:lnTo>
                    <a:pt x="13746" y="12510"/>
                  </a:lnTo>
                  <a:lnTo>
                    <a:pt x="13822" y="12442"/>
                  </a:lnTo>
                  <a:lnTo>
                    <a:pt x="13890" y="12366"/>
                  </a:lnTo>
                  <a:lnTo>
                    <a:pt x="13941" y="12272"/>
                  </a:lnTo>
                  <a:lnTo>
                    <a:pt x="13958" y="12230"/>
                  </a:lnTo>
                  <a:lnTo>
                    <a:pt x="13966" y="12179"/>
                  </a:lnTo>
                  <a:lnTo>
                    <a:pt x="13975" y="12128"/>
                  </a:lnTo>
                  <a:lnTo>
                    <a:pt x="13983" y="12069"/>
                  </a:lnTo>
                  <a:lnTo>
                    <a:pt x="13983" y="1051"/>
                  </a:lnTo>
                  <a:lnTo>
                    <a:pt x="14068" y="1025"/>
                  </a:lnTo>
                  <a:lnTo>
                    <a:pt x="14153" y="983"/>
                  </a:lnTo>
                  <a:lnTo>
                    <a:pt x="14220" y="932"/>
                  </a:lnTo>
                  <a:lnTo>
                    <a:pt x="14280" y="873"/>
                  </a:lnTo>
                  <a:lnTo>
                    <a:pt x="14339" y="796"/>
                  </a:lnTo>
                  <a:lnTo>
                    <a:pt x="14373" y="712"/>
                  </a:lnTo>
                  <a:lnTo>
                    <a:pt x="14398" y="627"/>
                  </a:lnTo>
                  <a:lnTo>
                    <a:pt x="14407" y="534"/>
                  </a:lnTo>
                  <a:lnTo>
                    <a:pt x="14407" y="475"/>
                  </a:lnTo>
                  <a:lnTo>
                    <a:pt x="14398" y="424"/>
                  </a:lnTo>
                  <a:lnTo>
                    <a:pt x="14381" y="373"/>
                  </a:lnTo>
                  <a:lnTo>
                    <a:pt x="14364" y="322"/>
                  </a:lnTo>
                  <a:lnTo>
                    <a:pt x="14314" y="237"/>
                  </a:lnTo>
                  <a:lnTo>
                    <a:pt x="14254" y="161"/>
                  </a:lnTo>
                  <a:lnTo>
                    <a:pt x="14170" y="93"/>
                  </a:lnTo>
                  <a:lnTo>
                    <a:pt x="14085" y="43"/>
                  </a:lnTo>
                  <a:lnTo>
                    <a:pt x="14034" y="26"/>
                  </a:lnTo>
                  <a:lnTo>
                    <a:pt x="13983" y="17"/>
                  </a:lnTo>
                  <a:lnTo>
                    <a:pt x="13933" y="9"/>
                  </a:lnTo>
                  <a:lnTo>
                    <a:pt x="138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6" name="Google Shape;5196;p31"/>
            <p:cNvSpPr/>
            <p:nvPr/>
          </p:nvSpPr>
          <p:spPr>
            <a:xfrm>
              <a:off x="6122975" y="5025025"/>
              <a:ext cx="360175" cy="315075"/>
            </a:xfrm>
            <a:custGeom>
              <a:avLst/>
              <a:gdLst/>
              <a:ahLst/>
              <a:cxnLst/>
              <a:rect l="l" t="t" r="r" b="b"/>
              <a:pathLst>
                <a:path w="14407" h="12603" fill="none" extrusionOk="0">
                  <a:moveTo>
                    <a:pt x="13873" y="0"/>
                  </a:moveTo>
                  <a:lnTo>
                    <a:pt x="534" y="0"/>
                  </a:lnTo>
                  <a:lnTo>
                    <a:pt x="534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8" y="93"/>
                  </a:lnTo>
                  <a:lnTo>
                    <a:pt x="161" y="161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9" y="627"/>
                  </a:lnTo>
                  <a:lnTo>
                    <a:pt x="34" y="712"/>
                  </a:lnTo>
                  <a:lnTo>
                    <a:pt x="77" y="796"/>
                  </a:lnTo>
                  <a:lnTo>
                    <a:pt x="127" y="873"/>
                  </a:lnTo>
                  <a:lnTo>
                    <a:pt x="187" y="932"/>
                  </a:lnTo>
                  <a:lnTo>
                    <a:pt x="263" y="983"/>
                  </a:lnTo>
                  <a:lnTo>
                    <a:pt x="339" y="1025"/>
                  </a:lnTo>
                  <a:lnTo>
                    <a:pt x="432" y="1051"/>
                  </a:lnTo>
                  <a:lnTo>
                    <a:pt x="432" y="5810"/>
                  </a:lnTo>
                  <a:lnTo>
                    <a:pt x="432" y="5810"/>
                  </a:lnTo>
                  <a:lnTo>
                    <a:pt x="686" y="5785"/>
                  </a:lnTo>
                  <a:lnTo>
                    <a:pt x="949" y="5768"/>
                  </a:lnTo>
                  <a:lnTo>
                    <a:pt x="949" y="5768"/>
                  </a:lnTo>
                  <a:lnTo>
                    <a:pt x="1135" y="5776"/>
                  </a:lnTo>
                  <a:lnTo>
                    <a:pt x="1322" y="5793"/>
                  </a:lnTo>
                  <a:lnTo>
                    <a:pt x="1508" y="5810"/>
                  </a:lnTo>
                  <a:lnTo>
                    <a:pt x="1686" y="5844"/>
                  </a:lnTo>
                  <a:lnTo>
                    <a:pt x="1864" y="5887"/>
                  </a:lnTo>
                  <a:lnTo>
                    <a:pt x="2042" y="5937"/>
                  </a:lnTo>
                  <a:lnTo>
                    <a:pt x="2211" y="5997"/>
                  </a:lnTo>
                  <a:lnTo>
                    <a:pt x="2372" y="6064"/>
                  </a:lnTo>
                  <a:lnTo>
                    <a:pt x="2541" y="6132"/>
                  </a:lnTo>
                  <a:lnTo>
                    <a:pt x="2694" y="6217"/>
                  </a:lnTo>
                  <a:lnTo>
                    <a:pt x="2855" y="6302"/>
                  </a:lnTo>
                  <a:lnTo>
                    <a:pt x="2999" y="6403"/>
                  </a:lnTo>
                  <a:lnTo>
                    <a:pt x="3143" y="6505"/>
                  </a:lnTo>
                  <a:lnTo>
                    <a:pt x="3287" y="6615"/>
                  </a:lnTo>
                  <a:lnTo>
                    <a:pt x="3414" y="6725"/>
                  </a:lnTo>
                  <a:lnTo>
                    <a:pt x="3541" y="6852"/>
                  </a:lnTo>
                  <a:lnTo>
                    <a:pt x="3668" y="6979"/>
                  </a:lnTo>
                  <a:lnTo>
                    <a:pt x="3778" y="7106"/>
                  </a:lnTo>
                  <a:lnTo>
                    <a:pt x="3888" y="7250"/>
                  </a:lnTo>
                  <a:lnTo>
                    <a:pt x="3989" y="7394"/>
                  </a:lnTo>
                  <a:lnTo>
                    <a:pt x="4091" y="7538"/>
                  </a:lnTo>
                  <a:lnTo>
                    <a:pt x="4176" y="7699"/>
                  </a:lnTo>
                  <a:lnTo>
                    <a:pt x="4261" y="7851"/>
                  </a:lnTo>
                  <a:lnTo>
                    <a:pt x="4328" y="8012"/>
                  </a:lnTo>
                  <a:lnTo>
                    <a:pt x="4396" y="8182"/>
                  </a:lnTo>
                  <a:lnTo>
                    <a:pt x="4455" y="8351"/>
                  </a:lnTo>
                  <a:lnTo>
                    <a:pt x="4506" y="8529"/>
                  </a:lnTo>
                  <a:lnTo>
                    <a:pt x="4548" y="8707"/>
                  </a:lnTo>
                  <a:lnTo>
                    <a:pt x="4574" y="8885"/>
                  </a:lnTo>
                  <a:lnTo>
                    <a:pt x="4599" y="9071"/>
                  </a:lnTo>
                  <a:lnTo>
                    <a:pt x="4616" y="9257"/>
                  </a:lnTo>
                  <a:lnTo>
                    <a:pt x="4625" y="9444"/>
                  </a:lnTo>
                  <a:lnTo>
                    <a:pt x="4625" y="9444"/>
                  </a:lnTo>
                  <a:lnTo>
                    <a:pt x="4616" y="9605"/>
                  </a:lnTo>
                  <a:lnTo>
                    <a:pt x="4608" y="9757"/>
                  </a:lnTo>
                  <a:lnTo>
                    <a:pt x="4591" y="9910"/>
                  </a:lnTo>
                  <a:lnTo>
                    <a:pt x="4565" y="10062"/>
                  </a:lnTo>
                  <a:lnTo>
                    <a:pt x="4540" y="10214"/>
                  </a:lnTo>
                  <a:lnTo>
                    <a:pt x="4506" y="10367"/>
                  </a:lnTo>
                  <a:lnTo>
                    <a:pt x="4464" y="10511"/>
                  </a:lnTo>
                  <a:lnTo>
                    <a:pt x="4413" y="10655"/>
                  </a:lnTo>
                  <a:lnTo>
                    <a:pt x="4413" y="10655"/>
                  </a:lnTo>
                  <a:lnTo>
                    <a:pt x="4591" y="10714"/>
                  </a:lnTo>
                  <a:lnTo>
                    <a:pt x="4752" y="10790"/>
                  </a:lnTo>
                  <a:lnTo>
                    <a:pt x="4913" y="10867"/>
                  </a:lnTo>
                  <a:lnTo>
                    <a:pt x="5074" y="10960"/>
                  </a:lnTo>
                  <a:lnTo>
                    <a:pt x="5226" y="11061"/>
                  </a:lnTo>
                  <a:lnTo>
                    <a:pt x="5370" y="11163"/>
                  </a:lnTo>
                  <a:lnTo>
                    <a:pt x="5506" y="11282"/>
                  </a:lnTo>
                  <a:lnTo>
                    <a:pt x="5641" y="11400"/>
                  </a:lnTo>
                  <a:lnTo>
                    <a:pt x="5768" y="11527"/>
                  </a:lnTo>
                  <a:lnTo>
                    <a:pt x="5878" y="11663"/>
                  </a:lnTo>
                  <a:lnTo>
                    <a:pt x="5988" y="11807"/>
                  </a:lnTo>
                  <a:lnTo>
                    <a:pt x="6098" y="11951"/>
                  </a:lnTo>
                  <a:lnTo>
                    <a:pt x="6192" y="12103"/>
                  </a:lnTo>
                  <a:lnTo>
                    <a:pt x="6276" y="12264"/>
                  </a:lnTo>
                  <a:lnTo>
                    <a:pt x="6352" y="12433"/>
                  </a:lnTo>
                  <a:lnTo>
                    <a:pt x="6420" y="12603"/>
                  </a:lnTo>
                  <a:lnTo>
                    <a:pt x="13450" y="12603"/>
                  </a:lnTo>
                  <a:lnTo>
                    <a:pt x="13450" y="12603"/>
                  </a:lnTo>
                  <a:lnTo>
                    <a:pt x="13501" y="12594"/>
                  </a:lnTo>
                  <a:lnTo>
                    <a:pt x="13560" y="12586"/>
                  </a:lnTo>
                  <a:lnTo>
                    <a:pt x="13611" y="12577"/>
                  </a:lnTo>
                  <a:lnTo>
                    <a:pt x="13653" y="12560"/>
                  </a:lnTo>
                  <a:lnTo>
                    <a:pt x="13746" y="12510"/>
                  </a:lnTo>
                  <a:lnTo>
                    <a:pt x="13822" y="12442"/>
                  </a:lnTo>
                  <a:lnTo>
                    <a:pt x="13890" y="12366"/>
                  </a:lnTo>
                  <a:lnTo>
                    <a:pt x="13941" y="12272"/>
                  </a:lnTo>
                  <a:lnTo>
                    <a:pt x="13958" y="12230"/>
                  </a:lnTo>
                  <a:lnTo>
                    <a:pt x="13966" y="12179"/>
                  </a:lnTo>
                  <a:lnTo>
                    <a:pt x="13975" y="12128"/>
                  </a:lnTo>
                  <a:lnTo>
                    <a:pt x="13983" y="12069"/>
                  </a:lnTo>
                  <a:lnTo>
                    <a:pt x="13983" y="1051"/>
                  </a:lnTo>
                  <a:lnTo>
                    <a:pt x="13983" y="1051"/>
                  </a:lnTo>
                  <a:lnTo>
                    <a:pt x="14068" y="1025"/>
                  </a:lnTo>
                  <a:lnTo>
                    <a:pt x="14153" y="983"/>
                  </a:lnTo>
                  <a:lnTo>
                    <a:pt x="14220" y="932"/>
                  </a:lnTo>
                  <a:lnTo>
                    <a:pt x="14280" y="873"/>
                  </a:lnTo>
                  <a:lnTo>
                    <a:pt x="14339" y="796"/>
                  </a:lnTo>
                  <a:lnTo>
                    <a:pt x="14373" y="712"/>
                  </a:lnTo>
                  <a:lnTo>
                    <a:pt x="14398" y="627"/>
                  </a:lnTo>
                  <a:lnTo>
                    <a:pt x="14407" y="534"/>
                  </a:lnTo>
                  <a:lnTo>
                    <a:pt x="14407" y="534"/>
                  </a:lnTo>
                  <a:lnTo>
                    <a:pt x="14407" y="475"/>
                  </a:lnTo>
                  <a:lnTo>
                    <a:pt x="14398" y="424"/>
                  </a:lnTo>
                  <a:lnTo>
                    <a:pt x="14381" y="373"/>
                  </a:lnTo>
                  <a:lnTo>
                    <a:pt x="14364" y="322"/>
                  </a:lnTo>
                  <a:lnTo>
                    <a:pt x="14314" y="237"/>
                  </a:lnTo>
                  <a:lnTo>
                    <a:pt x="14254" y="161"/>
                  </a:lnTo>
                  <a:lnTo>
                    <a:pt x="14170" y="93"/>
                  </a:lnTo>
                  <a:lnTo>
                    <a:pt x="14085" y="43"/>
                  </a:lnTo>
                  <a:lnTo>
                    <a:pt x="14034" y="26"/>
                  </a:lnTo>
                  <a:lnTo>
                    <a:pt x="13983" y="17"/>
                  </a:lnTo>
                  <a:lnTo>
                    <a:pt x="13933" y="9"/>
                  </a:lnTo>
                  <a:lnTo>
                    <a:pt x="13873" y="0"/>
                  </a:lnTo>
                  <a:lnTo>
                    <a:pt x="13873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7" name="Google Shape;5197;p31"/>
            <p:cNvSpPr/>
            <p:nvPr/>
          </p:nvSpPr>
          <p:spPr>
            <a:xfrm>
              <a:off x="6248100" y="5083675"/>
              <a:ext cx="181500" cy="177875"/>
            </a:xfrm>
            <a:custGeom>
              <a:avLst/>
              <a:gdLst/>
              <a:ahLst/>
              <a:cxnLst/>
              <a:rect l="l" t="t" r="r" b="b"/>
              <a:pathLst>
                <a:path w="7260" h="7115" fill="none" extrusionOk="0">
                  <a:moveTo>
                    <a:pt x="7140" y="2838"/>
                  </a:moveTo>
                  <a:lnTo>
                    <a:pt x="6742" y="3312"/>
                  </a:lnTo>
                  <a:lnTo>
                    <a:pt x="6692" y="3905"/>
                  </a:lnTo>
                  <a:lnTo>
                    <a:pt x="6692" y="3905"/>
                  </a:lnTo>
                  <a:lnTo>
                    <a:pt x="6759" y="4032"/>
                  </a:lnTo>
                  <a:lnTo>
                    <a:pt x="6827" y="4159"/>
                  </a:lnTo>
                  <a:lnTo>
                    <a:pt x="6886" y="4294"/>
                  </a:lnTo>
                  <a:lnTo>
                    <a:pt x="6937" y="4438"/>
                  </a:lnTo>
                  <a:lnTo>
                    <a:pt x="6971" y="4582"/>
                  </a:lnTo>
                  <a:lnTo>
                    <a:pt x="7005" y="4735"/>
                  </a:lnTo>
                  <a:lnTo>
                    <a:pt x="7013" y="4879"/>
                  </a:lnTo>
                  <a:lnTo>
                    <a:pt x="7022" y="5040"/>
                  </a:lnTo>
                  <a:lnTo>
                    <a:pt x="7022" y="5040"/>
                  </a:lnTo>
                  <a:lnTo>
                    <a:pt x="7022" y="5141"/>
                  </a:lnTo>
                  <a:lnTo>
                    <a:pt x="7013" y="5251"/>
                  </a:lnTo>
                  <a:lnTo>
                    <a:pt x="6997" y="5353"/>
                  </a:lnTo>
                  <a:lnTo>
                    <a:pt x="6980" y="5455"/>
                  </a:lnTo>
                  <a:lnTo>
                    <a:pt x="6954" y="5556"/>
                  </a:lnTo>
                  <a:lnTo>
                    <a:pt x="6929" y="5658"/>
                  </a:lnTo>
                  <a:lnTo>
                    <a:pt x="6861" y="5844"/>
                  </a:lnTo>
                  <a:lnTo>
                    <a:pt x="6776" y="6031"/>
                  </a:lnTo>
                  <a:lnTo>
                    <a:pt x="6666" y="6200"/>
                  </a:lnTo>
                  <a:lnTo>
                    <a:pt x="6548" y="6361"/>
                  </a:lnTo>
                  <a:lnTo>
                    <a:pt x="6412" y="6505"/>
                  </a:lnTo>
                  <a:lnTo>
                    <a:pt x="6268" y="6640"/>
                  </a:lnTo>
                  <a:lnTo>
                    <a:pt x="6107" y="6759"/>
                  </a:lnTo>
                  <a:lnTo>
                    <a:pt x="5938" y="6869"/>
                  </a:lnTo>
                  <a:lnTo>
                    <a:pt x="5752" y="6954"/>
                  </a:lnTo>
                  <a:lnTo>
                    <a:pt x="5565" y="7021"/>
                  </a:lnTo>
                  <a:lnTo>
                    <a:pt x="5464" y="7047"/>
                  </a:lnTo>
                  <a:lnTo>
                    <a:pt x="5362" y="7072"/>
                  </a:lnTo>
                  <a:lnTo>
                    <a:pt x="5260" y="7089"/>
                  </a:lnTo>
                  <a:lnTo>
                    <a:pt x="5159" y="7106"/>
                  </a:lnTo>
                  <a:lnTo>
                    <a:pt x="5049" y="7115"/>
                  </a:lnTo>
                  <a:lnTo>
                    <a:pt x="4947" y="7115"/>
                  </a:lnTo>
                  <a:lnTo>
                    <a:pt x="2559" y="7115"/>
                  </a:lnTo>
                  <a:lnTo>
                    <a:pt x="2559" y="7115"/>
                  </a:lnTo>
                  <a:lnTo>
                    <a:pt x="2423" y="7115"/>
                  </a:lnTo>
                  <a:lnTo>
                    <a:pt x="2296" y="7106"/>
                  </a:lnTo>
                  <a:lnTo>
                    <a:pt x="2169" y="7089"/>
                  </a:lnTo>
                  <a:lnTo>
                    <a:pt x="2042" y="7064"/>
                  </a:lnTo>
                  <a:lnTo>
                    <a:pt x="1923" y="7038"/>
                  </a:lnTo>
                  <a:lnTo>
                    <a:pt x="1796" y="7005"/>
                  </a:lnTo>
                  <a:lnTo>
                    <a:pt x="1678" y="6962"/>
                  </a:lnTo>
                  <a:lnTo>
                    <a:pt x="1568" y="6911"/>
                  </a:lnTo>
                  <a:lnTo>
                    <a:pt x="1449" y="6861"/>
                  </a:lnTo>
                  <a:lnTo>
                    <a:pt x="1339" y="6810"/>
                  </a:lnTo>
                  <a:lnTo>
                    <a:pt x="1237" y="6742"/>
                  </a:lnTo>
                  <a:lnTo>
                    <a:pt x="1136" y="6683"/>
                  </a:lnTo>
                  <a:lnTo>
                    <a:pt x="1034" y="6606"/>
                  </a:lnTo>
                  <a:lnTo>
                    <a:pt x="932" y="6530"/>
                  </a:lnTo>
                  <a:lnTo>
                    <a:pt x="839" y="6454"/>
                  </a:lnTo>
                  <a:lnTo>
                    <a:pt x="755" y="6369"/>
                  </a:lnTo>
                  <a:lnTo>
                    <a:pt x="670" y="6276"/>
                  </a:lnTo>
                  <a:lnTo>
                    <a:pt x="585" y="6183"/>
                  </a:lnTo>
                  <a:lnTo>
                    <a:pt x="509" y="6090"/>
                  </a:lnTo>
                  <a:lnTo>
                    <a:pt x="441" y="5988"/>
                  </a:lnTo>
                  <a:lnTo>
                    <a:pt x="373" y="5887"/>
                  </a:lnTo>
                  <a:lnTo>
                    <a:pt x="314" y="5776"/>
                  </a:lnTo>
                  <a:lnTo>
                    <a:pt x="255" y="5666"/>
                  </a:lnTo>
                  <a:lnTo>
                    <a:pt x="204" y="5556"/>
                  </a:lnTo>
                  <a:lnTo>
                    <a:pt x="162" y="5438"/>
                  </a:lnTo>
                  <a:lnTo>
                    <a:pt x="119" y="5319"/>
                  </a:lnTo>
                  <a:lnTo>
                    <a:pt x="86" y="5201"/>
                  </a:lnTo>
                  <a:lnTo>
                    <a:pt x="60" y="5073"/>
                  </a:lnTo>
                  <a:lnTo>
                    <a:pt x="35" y="4946"/>
                  </a:lnTo>
                  <a:lnTo>
                    <a:pt x="18" y="4819"/>
                  </a:lnTo>
                  <a:lnTo>
                    <a:pt x="9" y="4692"/>
                  </a:lnTo>
                  <a:lnTo>
                    <a:pt x="1" y="4565"/>
                  </a:lnTo>
                  <a:lnTo>
                    <a:pt x="1" y="4565"/>
                  </a:lnTo>
                  <a:lnTo>
                    <a:pt x="9" y="4430"/>
                  </a:lnTo>
                  <a:lnTo>
                    <a:pt x="18" y="4303"/>
                  </a:lnTo>
                  <a:lnTo>
                    <a:pt x="35" y="4176"/>
                  </a:lnTo>
                  <a:lnTo>
                    <a:pt x="52" y="4049"/>
                  </a:lnTo>
                  <a:lnTo>
                    <a:pt x="86" y="3930"/>
                  </a:lnTo>
                  <a:lnTo>
                    <a:pt x="119" y="3812"/>
                  </a:lnTo>
                  <a:lnTo>
                    <a:pt x="153" y="3693"/>
                  </a:lnTo>
                  <a:lnTo>
                    <a:pt x="204" y="3574"/>
                  </a:lnTo>
                  <a:lnTo>
                    <a:pt x="255" y="3464"/>
                  </a:lnTo>
                  <a:lnTo>
                    <a:pt x="306" y="3354"/>
                  </a:lnTo>
                  <a:lnTo>
                    <a:pt x="365" y="3244"/>
                  </a:lnTo>
                  <a:lnTo>
                    <a:pt x="433" y="3142"/>
                  </a:lnTo>
                  <a:lnTo>
                    <a:pt x="509" y="3049"/>
                  </a:lnTo>
                  <a:lnTo>
                    <a:pt x="577" y="2948"/>
                  </a:lnTo>
                  <a:lnTo>
                    <a:pt x="661" y="2855"/>
                  </a:lnTo>
                  <a:lnTo>
                    <a:pt x="746" y="2770"/>
                  </a:lnTo>
                  <a:lnTo>
                    <a:pt x="831" y="2685"/>
                  </a:lnTo>
                  <a:lnTo>
                    <a:pt x="924" y="2600"/>
                  </a:lnTo>
                  <a:lnTo>
                    <a:pt x="1017" y="2524"/>
                  </a:lnTo>
                  <a:lnTo>
                    <a:pt x="1119" y="2456"/>
                  </a:lnTo>
                  <a:lnTo>
                    <a:pt x="1220" y="2389"/>
                  </a:lnTo>
                  <a:lnTo>
                    <a:pt x="1322" y="2329"/>
                  </a:lnTo>
                  <a:lnTo>
                    <a:pt x="1432" y="2270"/>
                  </a:lnTo>
                  <a:lnTo>
                    <a:pt x="1542" y="2219"/>
                  </a:lnTo>
                  <a:lnTo>
                    <a:pt x="1661" y="2168"/>
                  </a:lnTo>
                  <a:lnTo>
                    <a:pt x="1771" y="2135"/>
                  </a:lnTo>
                  <a:lnTo>
                    <a:pt x="1898" y="2092"/>
                  </a:lnTo>
                  <a:lnTo>
                    <a:pt x="2017" y="2067"/>
                  </a:lnTo>
                  <a:lnTo>
                    <a:pt x="2144" y="2041"/>
                  </a:lnTo>
                  <a:lnTo>
                    <a:pt x="2271" y="2025"/>
                  </a:lnTo>
                  <a:lnTo>
                    <a:pt x="2398" y="2016"/>
                  </a:lnTo>
                  <a:lnTo>
                    <a:pt x="2525" y="2008"/>
                  </a:lnTo>
                  <a:lnTo>
                    <a:pt x="2804" y="1677"/>
                  </a:lnTo>
                  <a:lnTo>
                    <a:pt x="2855" y="1059"/>
                  </a:lnTo>
                  <a:lnTo>
                    <a:pt x="2855" y="1059"/>
                  </a:lnTo>
                  <a:lnTo>
                    <a:pt x="2872" y="966"/>
                  </a:lnTo>
                  <a:lnTo>
                    <a:pt x="2906" y="881"/>
                  </a:lnTo>
                  <a:lnTo>
                    <a:pt x="2948" y="805"/>
                  </a:lnTo>
                  <a:lnTo>
                    <a:pt x="3007" y="737"/>
                  </a:lnTo>
                  <a:lnTo>
                    <a:pt x="3075" y="678"/>
                  </a:lnTo>
                  <a:lnTo>
                    <a:pt x="3160" y="627"/>
                  </a:lnTo>
                  <a:lnTo>
                    <a:pt x="3245" y="593"/>
                  </a:lnTo>
                  <a:lnTo>
                    <a:pt x="3338" y="576"/>
                  </a:lnTo>
                  <a:lnTo>
                    <a:pt x="3956" y="525"/>
                  </a:lnTo>
                  <a:lnTo>
                    <a:pt x="4430" y="127"/>
                  </a:lnTo>
                  <a:lnTo>
                    <a:pt x="4430" y="127"/>
                  </a:lnTo>
                  <a:lnTo>
                    <a:pt x="4507" y="68"/>
                  </a:lnTo>
                  <a:lnTo>
                    <a:pt x="4591" y="34"/>
                  </a:lnTo>
                  <a:lnTo>
                    <a:pt x="4684" y="9"/>
                  </a:lnTo>
                  <a:lnTo>
                    <a:pt x="4769" y="0"/>
                  </a:lnTo>
                  <a:lnTo>
                    <a:pt x="4862" y="9"/>
                  </a:lnTo>
                  <a:lnTo>
                    <a:pt x="4947" y="34"/>
                  </a:lnTo>
                  <a:lnTo>
                    <a:pt x="5032" y="68"/>
                  </a:lnTo>
                  <a:lnTo>
                    <a:pt x="5108" y="127"/>
                  </a:lnTo>
                  <a:lnTo>
                    <a:pt x="5591" y="525"/>
                  </a:lnTo>
                  <a:lnTo>
                    <a:pt x="6209" y="576"/>
                  </a:lnTo>
                  <a:lnTo>
                    <a:pt x="6209" y="576"/>
                  </a:lnTo>
                  <a:lnTo>
                    <a:pt x="6302" y="593"/>
                  </a:lnTo>
                  <a:lnTo>
                    <a:pt x="6387" y="627"/>
                  </a:lnTo>
                  <a:lnTo>
                    <a:pt x="6463" y="678"/>
                  </a:lnTo>
                  <a:lnTo>
                    <a:pt x="6531" y="737"/>
                  </a:lnTo>
                  <a:lnTo>
                    <a:pt x="6590" y="805"/>
                  </a:lnTo>
                  <a:lnTo>
                    <a:pt x="6641" y="881"/>
                  </a:lnTo>
                  <a:lnTo>
                    <a:pt x="6666" y="966"/>
                  </a:lnTo>
                  <a:lnTo>
                    <a:pt x="6683" y="1059"/>
                  </a:lnTo>
                  <a:lnTo>
                    <a:pt x="6742" y="1677"/>
                  </a:lnTo>
                  <a:lnTo>
                    <a:pt x="7140" y="2152"/>
                  </a:lnTo>
                  <a:lnTo>
                    <a:pt x="7140" y="2152"/>
                  </a:lnTo>
                  <a:lnTo>
                    <a:pt x="7191" y="2236"/>
                  </a:lnTo>
                  <a:lnTo>
                    <a:pt x="7234" y="2321"/>
                  </a:lnTo>
                  <a:lnTo>
                    <a:pt x="7259" y="2406"/>
                  </a:lnTo>
                  <a:lnTo>
                    <a:pt x="7259" y="2499"/>
                  </a:lnTo>
                  <a:lnTo>
                    <a:pt x="7259" y="2583"/>
                  </a:lnTo>
                  <a:lnTo>
                    <a:pt x="7234" y="2677"/>
                  </a:lnTo>
                  <a:lnTo>
                    <a:pt x="7191" y="2761"/>
                  </a:lnTo>
                  <a:lnTo>
                    <a:pt x="7140" y="2838"/>
                  </a:lnTo>
                  <a:lnTo>
                    <a:pt x="7140" y="283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8" name="Google Shape;5198;p31"/>
            <p:cNvSpPr/>
            <p:nvPr/>
          </p:nvSpPr>
          <p:spPr>
            <a:xfrm>
              <a:off x="6426600" y="5154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9" name="Google Shape;5199;p31"/>
            <p:cNvSpPr/>
            <p:nvPr/>
          </p:nvSpPr>
          <p:spPr>
            <a:xfrm>
              <a:off x="6274575" y="5160325"/>
              <a:ext cx="122625" cy="74750"/>
            </a:xfrm>
            <a:custGeom>
              <a:avLst/>
              <a:gdLst/>
              <a:ahLst/>
              <a:cxnLst/>
              <a:rect l="l" t="t" r="r" b="b"/>
              <a:pathLst>
                <a:path w="4905" h="2990" extrusionOk="0">
                  <a:moveTo>
                    <a:pt x="1500" y="0"/>
                  </a:moveTo>
                  <a:lnTo>
                    <a:pt x="1347" y="9"/>
                  </a:lnTo>
                  <a:lnTo>
                    <a:pt x="1195" y="34"/>
                  </a:lnTo>
                  <a:lnTo>
                    <a:pt x="1059" y="68"/>
                  </a:lnTo>
                  <a:lnTo>
                    <a:pt x="915" y="119"/>
                  </a:lnTo>
                  <a:lnTo>
                    <a:pt x="788" y="178"/>
                  </a:lnTo>
                  <a:lnTo>
                    <a:pt x="661" y="254"/>
                  </a:lnTo>
                  <a:lnTo>
                    <a:pt x="551" y="339"/>
                  </a:lnTo>
                  <a:lnTo>
                    <a:pt x="441" y="441"/>
                  </a:lnTo>
                  <a:lnTo>
                    <a:pt x="348" y="542"/>
                  </a:lnTo>
                  <a:lnTo>
                    <a:pt x="263" y="661"/>
                  </a:lnTo>
                  <a:lnTo>
                    <a:pt x="187" y="788"/>
                  </a:lnTo>
                  <a:lnTo>
                    <a:pt x="119" y="915"/>
                  </a:lnTo>
                  <a:lnTo>
                    <a:pt x="68" y="1050"/>
                  </a:lnTo>
                  <a:lnTo>
                    <a:pt x="34" y="1194"/>
                  </a:lnTo>
                  <a:lnTo>
                    <a:pt x="9" y="1347"/>
                  </a:lnTo>
                  <a:lnTo>
                    <a:pt x="0" y="1499"/>
                  </a:lnTo>
                  <a:lnTo>
                    <a:pt x="9" y="1652"/>
                  </a:lnTo>
                  <a:lnTo>
                    <a:pt x="34" y="1796"/>
                  </a:lnTo>
                  <a:lnTo>
                    <a:pt x="68" y="1940"/>
                  </a:lnTo>
                  <a:lnTo>
                    <a:pt x="119" y="2075"/>
                  </a:lnTo>
                  <a:lnTo>
                    <a:pt x="187" y="2211"/>
                  </a:lnTo>
                  <a:lnTo>
                    <a:pt x="263" y="2329"/>
                  </a:lnTo>
                  <a:lnTo>
                    <a:pt x="348" y="2448"/>
                  </a:lnTo>
                  <a:lnTo>
                    <a:pt x="441" y="2550"/>
                  </a:lnTo>
                  <a:lnTo>
                    <a:pt x="551" y="2651"/>
                  </a:lnTo>
                  <a:lnTo>
                    <a:pt x="661" y="2736"/>
                  </a:lnTo>
                  <a:lnTo>
                    <a:pt x="788" y="2812"/>
                  </a:lnTo>
                  <a:lnTo>
                    <a:pt x="915" y="2871"/>
                  </a:lnTo>
                  <a:lnTo>
                    <a:pt x="1059" y="2922"/>
                  </a:lnTo>
                  <a:lnTo>
                    <a:pt x="1195" y="2965"/>
                  </a:lnTo>
                  <a:lnTo>
                    <a:pt x="1347" y="2981"/>
                  </a:lnTo>
                  <a:lnTo>
                    <a:pt x="1500" y="2990"/>
                  </a:lnTo>
                  <a:lnTo>
                    <a:pt x="3990" y="2990"/>
                  </a:lnTo>
                  <a:lnTo>
                    <a:pt x="4091" y="2973"/>
                  </a:lnTo>
                  <a:lnTo>
                    <a:pt x="4193" y="2948"/>
                  </a:lnTo>
                  <a:lnTo>
                    <a:pt x="4286" y="2914"/>
                  </a:lnTo>
                  <a:lnTo>
                    <a:pt x="4371" y="2871"/>
                  </a:lnTo>
                  <a:lnTo>
                    <a:pt x="4455" y="2821"/>
                  </a:lnTo>
                  <a:lnTo>
                    <a:pt x="4532" y="2761"/>
                  </a:lnTo>
                  <a:lnTo>
                    <a:pt x="4608" y="2694"/>
                  </a:lnTo>
                  <a:lnTo>
                    <a:pt x="4676" y="2617"/>
                  </a:lnTo>
                  <a:lnTo>
                    <a:pt x="4735" y="2541"/>
                  </a:lnTo>
                  <a:lnTo>
                    <a:pt x="4786" y="2456"/>
                  </a:lnTo>
                  <a:lnTo>
                    <a:pt x="4828" y="2372"/>
                  </a:lnTo>
                  <a:lnTo>
                    <a:pt x="4862" y="2279"/>
                  </a:lnTo>
                  <a:lnTo>
                    <a:pt x="4887" y="2177"/>
                  </a:lnTo>
                  <a:lnTo>
                    <a:pt x="4904" y="2075"/>
                  </a:lnTo>
                  <a:lnTo>
                    <a:pt x="4904" y="1974"/>
                  </a:lnTo>
                  <a:lnTo>
                    <a:pt x="4904" y="1864"/>
                  </a:lnTo>
                  <a:lnTo>
                    <a:pt x="4887" y="1762"/>
                  </a:lnTo>
                  <a:lnTo>
                    <a:pt x="4862" y="1669"/>
                  </a:lnTo>
                  <a:lnTo>
                    <a:pt x="4828" y="1576"/>
                  </a:lnTo>
                  <a:lnTo>
                    <a:pt x="4786" y="1482"/>
                  </a:lnTo>
                  <a:lnTo>
                    <a:pt x="4735" y="1398"/>
                  </a:lnTo>
                  <a:lnTo>
                    <a:pt x="4676" y="1321"/>
                  </a:lnTo>
                  <a:lnTo>
                    <a:pt x="4608" y="1254"/>
                  </a:lnTo>
                  <a:lnTo>
                    <a:pt x="4532" y="1186"/>
                  </a:lnTo>
                  <a:lnTo>
                    <a:pt x="4455" y="1127"/>
                  </a:lnTo>
                  <a:lnTo>
                    <a:pt x="4371" y="1076"/>
                  </a:lnTo>
                  <a:lnTo>
                    <a:pt x="4286" y="1034"/>
                  </a:lnTo>
                  <a:lnTo>
                    <a:pt x="4193" y="1000"/>
                  </a:lnTo>
                  <a:lnTo>
                    <a:pt x="4091" y="974"/>
                  </a:lnTo>
                  <a:lnTo>
                    <a:pt x="3990" y="957"/>
                  </a:lnTo>
                  <a:lnTo>
                    <a:pt x="3888" y="949"/>
                  </a:lnTo>
                  <a:lnTo>
                    <a:pt x="3786" y="957"/>
                  </a:lnTo>
                  <a:lnTo>
                    <a:pt x="3685" y="974"/>
                  </a:lnTo>
                  <a:lnTo>
                    <a:pt x="3583" y="1000"/>
                  </a:lnTo>
                  <a:lnTo>
                    <a:pt x="3490" y="1034"/>
                  </a:lnTo>
                  <a:lnTo>
                    <a:pt x="3397" y="1059"/>
                  </a:lnTo>
                  <a:lnTo>
                    <a:pt x="3295" y="1067"/>
                  </a:lnTo>
                  <a:lnTo>
                    <a:pt x="3202" y="1067"/>
                  </a:lnTo>
                  <a:lnTo>
                    <a:pt x="3109" y="1042"/>
                  </a:lnTo>
                  <a:lnTo>
                    <a:pt x="3024" y="1000"/>
                  </a:lnTo>
                  <a:lnTo>
                    <a:pt x="2939" y="949"/>
                  </a:lnTo>
                  <a:lnTo>
                    <a:pt x="2872" y="873"/>
                  </a:lnTo>
                  <a:lnTo>
                    <a:pt x="2821" y="788"/>
                  </a:lnTo>
                  <a:lnTo>
                    <a:pt x="2770" y="703"/>
                  </a:lnTo>
                  <a:lnTo>
                    <a:pt x="2711" y="619"/>
                  </a:lnTo>
                  <a:lnTo>
                    <a:pt x="2651" y="534"/>
                  </a:lnTo>
                  <a:lnTo>
                    <a:pt x="2584" y="466"/>
                  </a:lnTo>
                  <a:lnTo>
                    <a:pt x="2507" y="390"/>
                  </a:lnTo>
                  <a:lnTo>
                    <a:pt x="2431" y="331"/>
                  </a:lnTo>
                  <a:lnTo>
                    <a:pt x="2355" y="271"/>
                  </a:lnTo>
                  <a:lnTo>
                    <a:pt x="2270" y="212"/>
                  </a:lnTo>
                  <a:lnTo>
                    <a:pt x="2186" y="161"/>
                  </a:lnTo>
                  <a:lnTo>
                    <a:pt x="2092" y="119"/>
                  </a:lnTo>
                  <a:lnTo>
                    <a:pt x="1999" y="85"/>
                  </a:lnTo>
                  <a:lnTo>
                    <a:pt x="1906" y="60"/>
                  </a:lnTo>
                  <a:lnTo>
                    <a:pt x="1804" y="34"/>
                  </a:lnTo>
                  <a:lnTo>
                    <a:pt x="1703" y="17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0" name="Google Shape;5200;p31"/>
            <p:cNvSpPr/>
            <p:nvPr/>
          </p:nvSpPr>
          <p:spPr>
            <a:xfrm>
              <a:off x="6274575" y="5160325"/>
              <a:ext cx="122625" cy="74750"/>
            </a:xfrm>
            <a:custGeom>
              <a:avLst/>
              <a:gdLst/>
              <a:ahLst/>
              <a:cxnLst/>
              <a:rect l="l" t="t" r="r" b="b"/>
              <a:pathLst>
                <a:path w="4905" h="2990" fill="none" extrusionOk="0">
                  <a:moveTo>
                    <a:pt x="3888" y="949"/>
                  </a:moveTo>
                  <a:lnTo>
                    <a:pt x="3888" y="949"/>
                  </a:lnTo>
                  <a:lnTo>
                    <a:pt x="3786" y="957"/>
                  </a:lnTo>
                  <a:lnTo>
                    <a:pt x="3685" y="974"/>
                  </a:lnTo>
                  <a:lnTo>
                    <a:pt x="3583" y="1000"/>
                  </a:lnTo>
                  <a:lnTo>
                    <a:pt x="3490" y="1034"/>
                  </a:lnTo>
                  <a:lnTo>
                    <a:pt x="3490" y="1034"/>
                  </a:lnTo>
                  <a:lnTo>
                    <a:pt x="3397" y="1059"/>
                  </a:lnTo>
                  <a:lnTo>
                    <a:pt x="3295" y="1067"/>
                  </a:lnTo>
                  <a:lnTo>
                    <a:pt x="3202" y="1067"/>
                  </a:lnTo>
                  <a:lnTo>
                    <a:pt x="3109" y="1042"/>
                  </a:lnTo>
                  <a:lnTo>
                    <a:pt x="3024" y="1000"/>
                  </a:lnTo>
                  <a:lnTo>
                    <a:pt x="2939" y="949"/>
                  </a:lnTo>
                  <a:lnTo>
                    <a:pt x="2872" y="873"/>
                  </a:lnTo>
                  <a:lnTo>
                    <a:pt x="2821" y="788"/>
                  </a:lnTo>
                  <a:lnTo>
                    <a:pt x="2821" y="788"/>
                  </a:lnTo>
                  <a:lnTo>
                    <a:pt x="2770" y="703"/>
                  </a:lnTo>
                  <a:lnTo>
                    <a:pt x="2711" y="619"/>
                  </a:lnTo>
                  <a:lnTo>
                    <a:pt x="2651" y="534"/>
                  </a:lnTo>
                  <a:lnTo>
                    <a:pt x="2584" y="466"/>
                  </a:lnTo>
                  <a:lnTo>
                    <a:pt x="2507" y="390"/>
                  </a:lnTo>
                  <a:lnTo>
                    <a:pt x="2431" y="331"/>
                  </a:lnTo>
                  <a:lnTo>
                    <a:pt x="2355" y="271"/>
                  </a:lnTo>
                  <a:lnTo>
                    <a:pt x="2270" y="212"/>
                  </a:lnTo>
                  <a:lnTo>
                    <a:pt x="2186" y="161"/>
                  </a:lnTo>
                  <a:lnTo>
                    <a:pt x="2092" y="119"/>
                  </a:lnTo>
                  <a:lnTo>
                    <a:pt x="1999" y="85"/>
                  </a:lnTo>
                  <a:lnTo>
                    <a:pt x="1906" y="60"/>
                  </a:lnTo>
                  <a:lnTo>
                    <a:pt x="1804" y="34"/>
                  </a:lnTo>
                  <a:lnTo>
                    <a:pt x="1703" y="17"/>
                  </a:lnTo>
                  <a:lnTo>
                    <a:pt x="1601" y="0"/>
                  </a:lnTo>
                  <a:lnTo>
                    <a:pt x="1500" y="0"/>
                  </a:lnTo>
                  <a:lnTo>
                    <a:pt x="1500" y="0"/>
                  </a:lnTo>
                  <a:lnTo>
                    <a:pt x="1347" y="9"/>
                  </a:lnTo>
                  <a:lnTo>
                    <a:pt x="1195" y="34"/>
                  </a:lnTo>
                  <a:lnTo>
                    <a:pt x="1059" y="68"/>
                  </a:lnTo>
                  <a:lnTo>
                    <a:pt x="915" y="119"/>
                  </a:lnTo>
                  <a:lnTo>
                    <a:pt x="788" y="178"/>
                  </a:lnTo>
                  <a:lnTo>
                    <a:pt x="661" y="254"/>
                  </a:lnTo>
                  <a:lnTo>
                    <a:pt x="551" y="339"/>
                  </a:lnTo>
                  <a:lnTo>
                    <a:pt x="441" y="441"/>
                  </a:lnTo>
                  <a:lnTo>
                    <a:pt x="348" y="542"/>
                  </a:lnTo>
                  <a:lnTo>
                    <a:pt x="263" y="661"/>
                  </a:lnTo>
                  <a:lnTo>
                    <a:pt x="187" y="788"/>
                  </a:lnTo>
                  <a:lnTo>
                    <a:pt x="119" y="915"/>
                  </a:lnTo>
                  <a:lnTo>
                    <a:pt x="68" y="1050"/>
                  </a:lnTo>
                  <a:lnTo>
                    <a:pt x="34" y="1194"/>
                  </a:lnTo>
                  <a:lnTo>
                    <a:pt x="9" y="1347"/>
                  </a:lnTo>
                  <a:lnTo>
                    <a:pt x="0" y="1499"/>
                  </a:lnTo>
                  <a:lnTo>
                    <a:pt x="0" y="1499"/>
                  </a:lnTo>
                  <a:lnTo>
                    <a:pt x="9" y="1652"/>
                  </a:lnTo>
                  <a:lnTo>
                    <a:pt x="34" y="1796"/>
                  </a:lnTo>
                  <a:lnTo>
                    <a:pt x="68" y="1940"/>
                  </a:lnTo>
                  <a:lnTo>
                    <a:pt x="119" y="2075"/>
                  </a:lnTo>
                  <a:lnTo>
                    <a:pt x="187" y="2211"/>
                  </a:lnTo>
                  <a:lnTo>
                    <a:pt x="263" y="2329"/>
                  </a:lnTo>
                  <a:lnTo>
                    <a:pt x="348" y="2448"/>
                  </a:lnTo>
                  <a:lnTo>
                    <a:pt x="441" y="2550"/>
                  </a:lnTo>
                  <a:lnTo>
                    <a:pt x="551" y="2651"/>
                  </a:lnTo>
                  <a:lnTo>
                    <a:pt x="661" y="2736"/>
                  </a:lnTo>
                  <a:lnTo>
                    <a:pt x="788" y="2812"/>
                  </a:lnTo>
                  <a:lnTo>
                    <a:pt x="915" y="2871"/>
                  </a:lnTo>
                  <a:lnTo>
                    <a:pt x="1059" y="2922"/>
                  </a:lnTo>
                  <a:lnTo>
                    <a:pt x="1195" y="2965"/>
                  </a:lnTo>
                  <a:lnTo>
                    <a:pt x="1347" y="2981"/>
                  </a:lnTo>
                  <a:lnTo>
                    <a:pt x="1500" y="2990"/>
                  </a:lnTo>
                  <a:lnTo>
                    <a:pt x="3888" y="2990"/>
                  </a:lnTo>
                  <a:lnTo>
                    <a:pt x="3888" y="2990"/>
                  </a:lnTo>
                  <a:lnTo>
                    <a:pt x="3990" y="2990"/>
                  </a:lnTo>
                  <a:lnTo>
                    <a:pt x="4091" y="2973"/>
                  </a:lnTo>
                  <a:lnTo>
                    <a:pt x="4193" y="2948"/>
                  </a:lnTo>
                  <a:lnTo>
                    <a:pt x="4286" y="2914"/>
                  </a:lnTo>
                  <a:lnTo>
                    <a:pt x="4371" y="2871"/>
                  </a:lnTo>
                  <a:lnTo>
                    <a:pt x="4455" y="2821"/>
                  </a:lnTo>
                  <a:lnTo>
                    <a:pt x="4532" y="2761"/>
                  </a:lnTo>
                  <a:lnTo>
                    <a:pt x="4608" y="2694"/>
                  </a:lnTo>
                  <a:lnTo>
                    <a:pt x="4676" y="2617"/>
                  </a:lnTo>
                  <a:lnTo>
                    <a:pt x="4735" y="2541"/>
                  </a:lnTo>
                  <a:lnTo>
                    <a:pt x="4786" y="2456"/>
                  </a:lnTo>
                  <a:lnTo>
                    <a:pt x="4828" y="2372"/>
                  </a:lnTo>
                  <a:lnTo>
                    <a:pt x="4862" y="2279"/>
                  </a:lnTo>
                  <a:lnTo>
                    <a:pt x="4887" y="2177"/>
                  </a:lnTo>
                  <a:lnTo>
                    <a:pt x="4904" y="2075"/>
                  </a:lnTo>
                  <a:lnTo>
                    <a:pt x="4904" y="1974"/>
                  </a:lnTo>
                  <a:lnTo>
                    <a:pt x="4904" y="1974"/>
                  </a:lnTo>
                  <a:lnTo>
                    <a:pt x="4904" y="1864"/>
                  </a:lnTo>
                  <a:lnTo>
                    <a:pt x="4887" y="1762"/>
                  </a:lnTo>
                  <a:lnTo>
                    <a:pt x="4862" y="1669"/>
                  </a:lnTo>
                  <a:lnTo>
                    <a:pt x="4828" y="1576"/>
                  </a:lnTo>
                  <a:lnTo>
                    <a:pt x="4786" y="1482"/>
                  </a:lnTo>
                  <a:lnTo>
                    <a:pt x="4735" y="1398"/>
                  </a:lnTo>
                  <a:lnTo>
                    <a:pt x="4676" y="1321"/>
                  </a:lnTo>
                  <a:lnTo>
                    <a:pt x="4608" y="1254"/>
                  </a:lnTo>
                  <a:lnTo>
                    <a:pt x="4532" y="1186"/>
                  </a:lnTo>
                  <a:lnTo>
                    <a:pt x="4455" y="1127"/>
                  </a:lnTo>
                  <a:lnTo>
                    <a:pt x="4371" y="1076"/>
                  </a:lnTo>
                  <a:lnTo>
                    <a:pt x="4286" y="1034"/>
                  </a:lnTo>
                  <a:lnTo>
                    <a:pt x="4193" y="1000"/>
                  </a:lnTo>
                  <a:lnTo>
                    <a:pt x="4091" y="974"/>
                  </a:lnTo>
                  <a:lnTo>
                    <a:pt x="3990" y="957"/>
                  </a:lnTo>
                  <a:lnTo>
                    <a:pt x="3888" y="949"/>
                  </a:lnTo>
                  <a:lnTo>
                    <a:pt x="3888" y="9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1" name="Google Shape;5201;p31"/>
            <p:cNvSpPr/>
            <p:nvPr/>
          </p:nvSpPr>
          <p:spPr>
            <a:xfrm>
              <a:off x="6371750" y="5184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2" name="Google Shape;5202;p31"/>
            <p:cNvSpPr/>
            <p:nvPr/>
          </p:nvSpPr>
          <p:spPr>
            <a:xfrm>
              <a:off x="6340200" y="5114150"/>
              <a:ext cx="58900" cy="47050"/>
            </a:xfrm>
            <a:custGeom>
              <a:avLst/>
              <a:gdLst/>
              <a:ahLst/>
              <a:cxnLst/>
              <a:rect l="l" t="t" r="r" b="b"/>
              <a:pathLst>
                <a:path w="2356" h="1882" extrusionOk="0">
                  <a:moveTo>
                    <a:pt x="1085" y="1"/>
                  </a:moveTo>
                  <a:lnTo>
                    <a:pt x="823" y="221"/>
                  </a:lnTo>
                  <a:lnTo>
                    <a:pt x="755" y="272"/>
                  </a:lnTo>
                  <a:lnTo>
                    <a:pt x="687" y="306"/>
                  </a:lnTo>
                  <a:lnTo>
                    <a:pt x="611" y="331"/>
                  </a:lnTo>
                  <a:lnTo>
                    <a:pt x="526" y="348"/>
                  </a:lnTo>
                  <a:lnTo>
                    <a:pt x="187" y="374"/>
                  </a:lnTo>
                  <a:lnTo>
                    <a:pt x="153" y="721"/>
                  </a:lnTo>
                  <a:lnTo>
                    <a:pt x="145" y="797"/>
                  </a:lnTo>
                  <a:lnTo>
                    <a:pt x="120" y="873"/>
                  </a:lnTo>
                  <a:lnTo>
                    <a:pt x="86" y="949"/>
                  </a:lnTo>
                  <a:lnTo>
                    <a:pt x="35" y="1009"/>
                  </a:lnTo>
                  <a:lnTo>
                    <a:pt x="1" y="1051"/>
                  </a:lnTo>
                  <a:lnTo>
                    <a:pt x="128" y="1119"/>
                  </a:lnTo>
                  <a:lnTo>
                    <a:pt x="255" y="1195"/>
                  </a:lnTo>
                  <a:lnTo>
                    <a:pt x="374" y="1271"/>
                  </a:lnTo>
                  <a:lnTo>
                    <a:pt x="484" y="1356"/>
                  </a:lnTo>
                  <a:lnTo>
                    <a:pt x="594" y="1458"/>
                  </a:lnTo>
                  <a:lnTo>
                    <a:pt x="695" y="1551"/>
                  </a:lnTo>
                  <a:lnTo>
                    <a:pt x="797" y="1661"/>
                  </a:lnTo>
                  <a:lnTo>
                    <a:pt x="890" y="1771"/>
                  </a:lnTo>
                  <a:lnTo>
                    <a:pt x="1077" y="1746"/>
                  </a:lnTo>
                  <a:lnTo>
                    <a:pt x="1263" y="1737"/>
                  </a:lnTo>
                  <a:lnTo>
                    <a:pt x="1458" y="1746"/>
                  </a:lnTo>
                  <a:lnTo>
                    <a:pt x="1653" y="1779"/>
                  </a:lnTo>
                  <a:lnTo>
                    <a:pt x="1830" y="1822"/>
                  </a:lnTo>
                  <a:lnTo>
                    <a:pt x="2017" y="1881"/>
                  </a:lnTo>
                  <a:lnTo>
                    <a:pt x="2017" y="1830"/>
                  </a:lnTo>
                  <a:lnTo>
                    <a:pt x="2034" y="1754"/>
                  </a:lnTo>
                  <a:lnTo>
                    <a:pt x="2059" y="1678"/>
                  </a:lnTo>
                  <a:lnTo>
                    <a:pt x="2093" y="1610"/>
                  </a:lnTo>
                  <a:lnTo>
                    <a:pt x="2135" y="1542"/>
                  </a:lnTo>
                  <a:lnTo>
                    <a:pt x="2355" y="1280"/>
                  </a:lnTo>
                  <a:lnTo>
                    <a:pt x="2135" y="1009"/>
                  </a:lnTo>
                  <a:lnTo>
                    <a:pt x="2093" y="949"/>
                  </a:lnTo>
                  <a:lnTo>
                    <a:pt x="2059" y="873"/>
                  </a:lnTo>
                  <a:lnTo>
                    <a:pt x="2034" y="797"/>
                  </a:lnTo>
                  <a:lnTo>
                    <a:pt x="2017" y="721"/>
                  </a:lnTo>
                  <a:lnTo>
                    <a:pt x="1983" y="374"/>
                  </a:lnTo>
                  <a:lnTo>
                    <a:pt x="1644" y="348"/>
                  </a:lnTo>
                  <a:lnTo>
                    <a:pt x="1568" y="331"/>
                  </a:lnTo>
                  <a:lnTo>
                    <a:pt x="1492" y="306"/>
                  </a:lnTo>
                  <a:lnTo>
                    <a:pt x="1415" y="272"/>
                  </a:lnTo>
                  <a:lnTo>
                    <a:pt x="1348" y="221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3" name="Google Shape;5203;p31"/>
            <p:cNvSpPr/>
            <p:nvPr/>
          </p:nvSpPr>
          <p:spPr>
            <a:xfrm>
              <a:off x="6340200" y="5114150"/>
              <a:ext cx="58900" cy="47050"/>
            </a:xfrm>
            <a:custGeom>
              <a:avLst/>
              <a:gdLst/>
              <a:ahLst/>
              <a:cxnLst/>
              <a:rect l="l" t="t" r="r" b="b"/>
              <a:pathLst>
                <a:path w="2356" h="1882" fill="none" extrusionOk="0">
                  <a:moveTo>
                    <a:pt x="2017" y="721"/>
                  </a:moveTo>
                  <a:lnTo>
                    <a:pt x="1983" y="374"/>
                  </a:lnTo>
                  <a:lnTo>
                    <a:pt x="1644" y="348"/>
                  </a:lnTo>
                  <a:lnTo>
                    <a:pt x="1644" y="348"/>
                  </a:lnTo>
                  <a:lnTo>
                    <a:pt x="1568" y="331"/>
                  </a:lnTo>
                  <a:lnTo>
                    <a:pt x="1492" y="306"/>
                  </a:lnTo>
                  <a:lnTo>
                    <a:pt x="1415" y="272"/>
                  </a:lnTo>
                  <a:lnTo>
                    <a:pt x="1348" y="221"/>
                  </a:lnTo>
                  <a:lnTo>
                    <a:pt x="1085" y="1"/>
                  </a:lnTo>
                  <a:lnTo>
                    <a:pt x="823" y="221"/>
                  </a:lnTo>
                  <a:lnTo>
                    <a:pt x="823" y="221"/>
                  </a:lnTo>
                  <a:lnTo>
                    <a:pt x="755" y="272"/>
                  </a:lnTo>
                  <a:lnTo>
                    <a:pt x="687" y="306"/>
                  </a:lnTo>
                  <a:lnTo>
                    <a:pt x="611" y="331"/>
                  </a:lnTo>
                  <a:lnTo>
                    <a:pt x="526" y="348"/>
                  </a:lnTo>
                  <a:lnTo>
                    <a:pt x="187" y="374"/>
                  </a:lnTo>
                  <a:lnTo>
                    <a:pt x="153" y="721"/>
                  </a:lnTo>
                  <a:lnTo>
                    <a:pt x="153" y="721"/>
                  </a:lnTo>
                  <a:lnTo>
                    <a:pt x="145" y="797"/>
                  </a:lnTo>
                  <a:lnTo>
                    <a:pt x="120" y="873"/>
                  </a:lnTo>
                  <a:lnTo>
                    <a:pt x="86" y="949"/>
                  </a:lnTo>
                  <a:lnTo>
                    <a:pt x="35" y="1009"/>
                  </a:lnTo>
                  <a:lnTo>
                    <a:pt x="1" y="1051"/>
                  </a:lnTo>
                  <a:lnTo>
                    <a:pt x="1" y="1051"/>
                  </a:lnTo>
                  <a:lnTo>
                    <a:pt x="128" y="1119"/>
                  </a:lnTo>
                  <a:lnTo>
                    <a:pt x="255" y="1195"/>
                  </a:lnTo>
                  <a:lnTo>
                    <a:pt x="374" y="1271"/>
                  </a:lnTo>
                  <a:lnTo>
                    <a:pt x="484" y="1356"/>
                  </a:lnTo>
                  <a:lnTo>
                    <a:pt x="594" y="1458"/>
                  </a:lnTo>
                  <a:lnTo>
                    <a:pt x="695" y="1551"/>
                  </a:lnTo>
                  <a:lnTo>
                    <a:pt x="797" y="1661"/>
                  </a:lnTo>
                  <a:lnTo>
                    <a:pt x="890" y="1771"/>
                  </a:lnTo>
                  <a:lnTo>
                    <a:pt x="890" y="1771"/>
                  </a:lnTo>
                  <a:lnTo>
                    <a:pt x="1077" y="1746"/>
                  </a:lnTo>
                  <a:lnTo>
                    <a:pt x="1263" y="1737"/>
                  </a:lnTo>
                  <a:lnTo>
                    <a:pt x="1263" y="1737"/>
                  </a:lnTo>
                  <a:lnTo>
                    <a:pt x="1458" y="1746"/>
                  </a:lnTo>
                  <a:lnTo>
                    <a:pt x="1653" y="1779"/>
                  </a:lnTo>
                  <a:lnTo>
                    <a:pt x="1830" y="1822"/>
                  </a:lnTo>
                  <a:lnTo>
                    <a:pt x="2017" y="1881"/>
                  </a:lnTo>
                  <a:lnTo>
                    <a:pt x="2017" y="1830"/>
                  </a:lnTo>
                  <a:lnTo>
                    <a:pt x="2017" y="1830"/>
                  </a:lnTo>
                  <a:lnTo>
                    <a:pt x="2034" y="1754"/>
                  </a:lnTo>
                  <a:lnTo>
                    <a:pt x="2059" y="1678"/>
                  </a:lnTo>
                  <a:lnTo>
                    <a:pt x="2093" y="1610"/>
                  </a:lnTo>
                  <a:lnTo>
                    <a:pt x="2135" y="1542"/>
                  </a:lnTo>
                  <a:lnTo>
                    <a:pt x="2355" y="1280"/>
                  </a:lnTo>
                  <a:lnTo>
                    <a:pt x="2135" y="1009"/>
                  </a:lnTo>
                  <a:lnTo>
                    <a:pt x="2135" y="1009"/>
                  </a:lnTo>
                  <a:lnTo>
                    <a:pt x="2093" y="949"/>
                  </a:lnTo>
                  <a:lnTo>
                    <a:pt x="2059" y="873"/>
                  </a:lnTo>
                  <a:lnTo>
                    <a:pt x="2034" y="797"/>
                  </a:lnTo>
                  <a:lnTo>
                    <a:pt x="2017" y="721"/>
                  </a:lnTo>
                  <a:lnTo>
                    <a:pt x="2017" y="72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4" name="Google Shape;5204;p31"/>
            <p:cNvSpPr/>
            <p:nvPr/>
          </p:nvSpPr>
          <p:spPr>
            <a:xfrm>
              <a:off x="6390600" y="5132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5" name="Google Shape;5205;p31"/>
            <p:cNvSpPr/>
            <p:nvPr/>
          </p:nvSpPr>
          <p:spPr>
            <a:xfrm>
              <a:off x="6133350" y="5351950"/>
              <a:ext cx="26500" cy="26275"/>
            </a:xfrm>
            <a:custGeom>
              <a:avLst/>
              <a:gdLst/>
              <a:ahLst/>
              <a:cxnLst/>
              <a:rect l="l" t="t" r="r" b="b"/>
              <a:pathLst>
                <a:path w="1060" h="1051" extrusionOk="0">
                  <a:moveTo>
                    <a:pt x="0" y="0"/>
                  </a:moveTo>
                  <a:lnTo>
                    <a:pt x="0" y="517"/>
                  </a:lnTo>
                  <a:lnTo>
                    <a:pt x="9" y="568"/>
                  </a:lnTo>
                  <a:lnTo>
                    <a:pt x="17" y="627"/>
                  </a:lnTo>
                  <a:lnTo>
                    <a:pt x="26" y="678"/>
                  </a:lnTo>
                  <a:lnTo>
                    <a:pt x="43" y="720"/>
                  </a:lnTo>
                  <a:lnTo>
                    <a:pt x="94" y="813"/>
                  </a:lnTo>
                  <a:lnTo>
                    <a:pt x="161" y="889"/>
                  </a:lnTo>
                  <a:lnTo>
                    <a:pt x="238" y="957"/>
                  </a:lnTo>
                  <a:lnTo>
                    <a:pt x="331" y="1008"/>
                  </a:lnTo>
                  <a:lnTo>
                    <a:pt x="373" y="1025"/>
                  </a:lnTo>
                  <a:lnTo>
                    <a:pt x="424" y="1033"/>
                  </a:lnTo>
                  <a:lnTo>
                    <a:pt x="475" y="1042"/>
                  </a:lnTo>
                  <a:lnTo>
                    <a:pt x="534" y="1050"/>
                  </a:lnTo>
                  <a:lnTo>
                    <a:pt x="585" y="1042"/>
                  </a:lnTo>
                  <a:lnTo>
                    <a:pt x="636" y="1033"/>
                  </a:lnTo>
                  <a:lnTo>
                    <a:pt x="686" y="1025"/>
                  </a:lnTo>
                  <a:lnTo>
                    <a:pt x="737" y="1008"/>
                  </a:lnTo>
                  <a:lnTo>
                    <a:pt x="830" y="957"/>
                  </a:lnTo>
                  <a:lnTo>
                    <a:pt x="907" y="889"/>
                  </a:lnTo>
                  <a:lnTo>
                    <a:pt x="974" y="813"/>
                  </a:lnTo>
                  <a:lnTo>
                    <a:pt x="1017" y="720"/>
                  </a:lnTo>
                  <a:lnTo>
                    <a:pt x="1042" y="678"/>
                  </a:lnTo>
                  <a:lnTo>
                    <a:pt x="1051" y="627"/>
                  </a:lnTo>
                  <a:lnTo>
                    <a:pt x="1059" y="568"/>
                  </a:lnTo>
                  <a:lnTo>
                    <a:pt x="1059" y="517"/>
                  </a:lnTo>
                  <a:lnTo>
                    <a:pt x="1059" y="0"/>
                  </a:lnTo>
                  <a:lnTo>
                    <a:pt x="797" y="34"/>
                  </a:lnTo>
                  <a:lnTo>
                    <a:pt x="534" y="42"/>
                  </a:lnTo>
                  <a:lnTo>
                    <a:pt x="26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6" name="Google Shape;5206;p31"/>
            <p:cNvSpPr/>
            <p:nvPr/>
          </p:nvSpPr>
          <p:spPr>
            <a:xfrm>
              <a:off x="6133350" y="5351950"/>
              <a:ext cx="26500" cy="26275"/>
            </a:xfrm>
            <a:custGeom>
              <a:avLst/>
              <a:gdLst/>
              <a:ahLst/>
              <a:cxnLst/>
              <a:rect l="l" t="t" r="r" b="b"/>
              <a:pathLst>
                <a:path w="1060" h="1051" fill="none" extrusionOk="0">
                  <a:moveTo>
                    <a:pt x="0" y="0"/>
                  </a:moveTo>
                  <a:lnTo>
                    <a:pt x="0" y="517"/>
                  </a:lnTo>
                  <a:lnTo>
                    <a:pt x="0" y="517"/>
                  </a:lnTo>
                  <a:lnTo>
                    <a:pt x="9" y="568"/>
                  </a:lnTo>
                  <a:lnTo>
                    <a:pt x="17" y="627"/>
                  </a:lnTo>
                  <a:lnTo>
                    <a:pt x="26" y="678"/>
                  </a:lnTo>
                  <a:lnTo>
                    <a:pt x="43" y="720"/>
                  </a:lnTo>
                  <a:lnTo>
                    <a:pt x="94" y="813"/>
                  </a:lnTo>
                  <a:lnTo>
                    <a:pt x="161" y="889"/>
                  </a:lnTo>
                  <a:lnTo>
                    <a:pt x="238" y="957"/>
                  </a:lnTo>
                  <a:lnTo>
                    <a:pt x="331" y="1008"/>
                  </a:lnTo>
                  <a:lnTo>
                    <a:pt x="373" y="1025"/>
                  </a:lnTo>
                  <a:lnTo>
                    <a:pt x="424" y="1033"/>
                  </a:lnTo>
                  <a:lnTo>
                    <a:pt x="475" y="1042"/>
                  </a:lnTo>
                  <a:lnTo>
                    <a:pt x="534" y="1050"/>
                  </a:lnTo>
                  <a:lnTo>
                    <a:pt x="534" y="1050"/>
                  </a:lnTo>
                  <a:lnTo>
                    <a:pt x="585" y="1042"/>
                  </a:lnTo>
                  <a:lnTo>
                    <a:pt x="636" y="1033"/>
                  </a:lnTo>
                  <a:lnTo>
                    <a:pt x="686" y="1025"/>
                  </a:lnTo>
                  <a:lnTo>
                    <a:pt x="737" y="1008"/>
                  </a:lnTo>
                  <a:lnTo>
                    <a:pt x="830" y="957"/>
                  </a:lnTo>
                  <a:lnTo>
                    <a:pt x="907" y="889"/>
                  </a:lnTo>
                  <a:lnTo>
                    <a:pt x="974" y="813"/>
                  </a:lnTo>
                  <a:lnTo>
                    <a:pt x="1017" y="720"/>
                  </a:lnTo>
                  <a:lnTo>
                    <a:pt x="1042" y="678"/>
                  </a:lnTo>
                  <a:lnTo>
                    <a:pt x="1051" y="627"/>
                  </a:lnTo>
                  <a:lnTo>
                    <a:pt x="1059" y="568"/>
                  </a:lnTo>
                  <a:lnTo>
                    <a:pt x="1059" y="517"/>
                  </a:lnTo>
                  <a:lnTo>
                    <a:pt x="1059" y="0"/>
                  </a:lnTo>
                  <a:lnTo>
                    <a:pt x="1059" y="0"/>
                  </a:lnTo>
                  <a:lnTo>
                    <a:pt x="797" y="34"/>
                  </a:lnTo>
                  <a:lnTo>
                    <a:pt x="534" y="42"/>
                  </a:lnTo>
                  <a:lnTo>
                    <a:pt x="534" y="42"/>
                  </a:lnTo>
                  <a:lnTo>
                    <a:pt x="263" y="3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7" name="Google Shape;5207;p31"/>
            <p:cNvSpPr/>
            <p:nvPr/>
          </p:nvSpPr>
          <p:spPr>
            <a:xfrm>
              <a:off x="6133350" y="535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8" name="Google Shape;5208;p31"/>
            <p:cNvSpPr/>
            <p:nvPr/>
          </p:nvSpPr>
          <p:spPr>
            <a:xfrm>
              <a:off x="6031300" y="5315300"/>
              <a:ext cx="230600" cy="161575"/>
            </a:xfrm>
            <a:custGeom>
              <a:avLst/>
              <a:gdLst/>
              <a:ahLst/>
              <a:cxnLst/>
              <a:rect l="l" t="t" r="r" b="b"/>
              <a:pathLst>
                <a:path w="9224" h="6463" extrusionOk="0">
                  <a:moveTo>
                    <a:pt x="1652" y="1"/>
                  </a:moveTo>
                  <a:lnTo>
                    <a:pt x="1474" y="52"/>
                  </a:lnTo>
                  <a:lnTo>
                    <a:pt x="1304" y="111"/>
                  </a:lnTo>
                  <a:lnTo>
                    <a:pt x="1144" y="187"/>
                  </a:lnTo>
                  <a:lnTo>
                    <a:pt x="991" y="280"/>
                  </a:lnTo>
                  <a:lnTo>
                    <a:pt x="847" y="382"/>
                  </a:lnTo>
                  <a:lnTo>
                    <a:pt x="712" y="501"/>
                  </a:lnTo>
                  <a:lnTo>
                    <a:pt x="585" y="619"/>
                  </a:lnTo>
                  <a:lnTo>
                    <a:pt x="474" y="755"/>
                  </a:lnTo>
                  <a:lnTo>
                    <a:pt x="364" y="899"/>
                  </a:lnTo>
                  <a:lnTo>
                    <a:pt x="271" y="1051"/>
                  </a:lnTo>
                  <a:lnTo>
                    <a:pt x="195" y="1212"/>
                  </a:lnTo>
                  <a:lnTo>
                    <a:pt x="127" y="1381"/>
                  </a:lnTo>
                  <a:lnTo>
                    <a:pt x="76" y="1551"/>
                  </a:lnTo>
                  <a:lnTo>
                    <a:pt x="34" y="1729"/>
                  </a:lnTo>
                  <a:lnTo>
                    <a:pt x="9" y="1915"/>
                  </a:lnTo>
                  <a:lnTo>
                    <a:pt x="0" y="2101"/>
                  </a:lnTo>
                  <a:lnTo>
                    <a:pt x="0" y="5938"/>
                  </a:lnTo>
                  <a:lnTo>
                    <a:pt x="9" y="5989"/>
                  </a:lnTo>
                  <a:lnTo>
                    <a:pt x="17" y="6040"/>
                  </a:lnTo>
                  <a:lnTo>
                    <a:pt x="43" y="6141"/>
                  </a:lnTo>
                  <a:lnTo>
                    <a:pt x="93" y="6226"/>
                  </a:lnTo>
                  <a:lnTo>
                    <a:pt x="119" y="6268"/>
                  </a:lnTo>
                  <a:lnTo>
                    <a:pt x="161" y="6311"/>
                  </a:lnTo>
                  <a:lnTo>
                    <a:pt x="195" y="6344"/>
                  </a:lnTo>
                  <a:lnTo>
                    <a:pt x="237" y="6378"/>
                  </a:lnTo>
                  <a:lnTo>
                    <a:pt x="330" y="6421"/>
                  </a:lnTo>
                  <a:lnTo>
                    <a:pt x="432" y="6455"/>
                  </a:lnTo>
                  <a:lnTo>
                    <a:pt x="483" y="6463"/>
                  </a:lnTo>
                  <a:lnTo>
                    <a:pt x="8749" y="6463"/>
                  </a:lnTo>
                  <a:lnTo>
                    <a:pt x="8800" y="6455"/>
                  </a:lnTo>
                  <a:lnTo>
                    <a:pt x="8851" y="6438"/>
                  </a:lnTo>
                  <a:lnTo>
                    <a:pt x="8901" y="6421"/>
                  </a:lnTo>
                  <a:lnTo>
                    <a:pt x="8995" y="6370"/>
                  </a:lnTo>
                  <a:lnTo>
                    <a:pt x="9071" y="6311"/>
                  </a:lnTo>
                  <a:lnTo>
                    <a:pt x="9139" y="6234"/>
                  </a:lnTo>
                  <a:lnTo>
                    <a:pt x="9181" y="6141"/>
                  </a:lnTo>
                  <a:lnTo>
                    <a:pt x="9206" y="6090"/>
                  </a:lnTo>
                  <a:lnTo>
                    <a:pt x="9215" y="6040"/>
                  </a:lnTo>
                  <a:lnTo>
                    <a:pt x="9223" y="5989"/>
                  </a:lnTo>
                  <a:lnTo>
                    <a:pt x="9223" y="5938"/>
                  </a:lnTo>
                  <a:lnTo>
                    <a:pt x="9223" y="2101"/>
                  </a:lnTo>
                  <a:lnTo>
                    <a:pt x="9215" y="1915"/>
                  </a:lnTo>
                  <a:lnTo>
                    <a:pt x="9198" y="1729"/>
                  </a:lnTo>
                  <a:lnTo>
                    <a:pt x="9156" y="1551"/>
                  </a:lnTo>
                  <a:lnTo>
                    <a:pt x="9105" y="1381"/>
                  </a:lnTo>
                  <a:lnTo>
                    <a:pt x="9037" y="1212"/>
                  </a:lnTo>
                  <a:lnTo>
                    <a:pt x="8952" y="1051"/>
                  </a:lnTo>
                  <a:lnTo>
                    <a:pt x="8859" y="899"/>
                  </a:lnTo>
                  <a:lnTo>
                    <a:pt x="8758" y="755"/>
                  </a:lnTo>
                  <a:lnTo>
                    <a:pt x="8639" y="619"/>
                  </a:lnTo>
                  <a:lnTo>
                    <a:pt x="8512" y="501"/>
                  </a:lnTo>
                  <a:lnTo>
                    <a:pt x="8376" y="382"/>
                  </a:lnTo>
                  <a:lnTo>
                    <a:pt x="8232" y="280"/>
                  </a:lnTo>
                  <a:lnTo>
                    <a:pt x="8080" y="187"/>
                  </a:lnTo>
                  <a:lnTo>
                    <a:pt x="7919" y="111"/>
                  </a:lnTo>
                  <a:lnTo>
                    <a:pt x="7758" y="52"/>
                  </a:lnTo>
                  <a:lnTo>
                    <a:pt x="7580" y="1"/>
                  </a:lnTo>
                  <a:lnTo>
                    <a:pt x="7445" y="179"/>
                  </a:lnTo>
                  <a:lnTo>
                    <a:pt x="7292" y="348"/>
                  </a:lnTo>
                  <a:lnTo>
                    <a:pt x="7131" y="509"/>
                  </a:lnTo>
                  <a:lnTo>
                    <a:pt x="6962" y="653"/>
                  </a:lnTo>
                  <a:lnTo>
                    <a:pt x="6784" y="797"/>
                  </a:lnTo>
                  <a:lnTo>
                    <a:pt x="6598" y="924"/>
                  </a:lnTo>
                  <a:lnTo>
                    <a:pt x="6403" y="1043"/>
                  </a:lnTo>
                  <a:lnTo>
                    <a:pt x="6200" y="1144"/>
                  </a:lnTo>
                  <a:lnTo>
                    <a:pt x="6200" y="1983"/>
                  </a:lnTo>
                  <a:lnTo>
                    <a:pt x="6191" y="2144"/>
                  </a:lnTo>
                  <a:lnTo>
                    <a:pt x="6174" y="2305"/>
                  </a:lnTo>
                  <a:lnTo>
                    <a:pt x="6132" y="2457"/>
                  </a:lnTo>
                  <a:lnTo>
                    <a:pt x="6081" y="2601"/>
                  </a:lnTo>
                  <a:lnTo>
                    <a:pt x="6013" y="2736"/>
                  </a:lnTo>
                  <a:lnTo>
                    <a:pt x="5929" y="2872"/>
                  </a:lnTo>
                  <a:lnTo>
                    <a:pt x="5836" y="2991"/>
                  </a:lnTo>
                  <a:lnTo>
                    <a:pt x="5734" y="3109"/>
                  </a:lnTo>
                  <a:lnTo>
                    <a:pt x="5624" y="3211"/>
                  </a:lnTo>
                  <a:lnTo>
                    <a:pt x="5505" y="3295"/>
                  </a:lnTo>
                  <a:lnTo>
                    <a:pt x="5370" y="3380"/>
                  </a:lnTo>
                  <a:lnTo>
                    <a:pt x="5234" y="3448"/>
                  </a:lnTo>
                  <a:lnTo>
                    <a:pt x="5090" y="3499"/>
                  </a:lnTo>
                  <a:lnTo>
                    <a:pt x="4938" y="3541"/>
                  </a:lnTo>
                  <a:lnTo>
                    <a:pt x="4777" y="3566"/>
                  </a:lnTo>
                  <a:lnTo>
                    <a:pt x="4455" y="3566"/>
                  </a:lnTo>
                  <a:lnTo>
                    <a:pt x="4294" y="3541"/>
                  </a:lnTo>
                  <a:lnTo>
                    <a:pt x="4142" y="3499"/>
                  </a:lnTo>
                  <a:lnTo>
                    <a:pt x="3998" y="3448"/>
                  </a:lnTo>
                  <a:lnTo>
                    <a:pt x="3862" y="3380"/>
                  </a:lnTo>
                  <a:lnTo>
                    <a:pt x="3727" y="3295"/>
                  </a:lnTo>
                  <a:lnTo>
                    <a:pt x="3608" y="3211"/>
                  </a:lnTo>
                  <a:lnTo>
                    <a:pt x="3490" y="3109"/>
                  </a:lnTo>
                  <a:lnTo>
                    <a:pt x="3388" y="2991"/>
                  </a:lnTo>
                  <a:lnTo>
                    <a:pt x="3295" y="2872"/>
                  </a:lnTo>
                  <a:lnTo>
                    <a:pt x="3219" y="2736"/>
                  </a:lnTo>
                  <a:lnTo>
                    <a:pt x="3151" y="2601"/>
                  </a:lnTo>
                  <a:lnTo>
                    <a:pt x="3100" y="2457"/>
                  </a:lnTo>
                  <a:lnTo>
                    <a:pt x="3058" y="2305"/>
                  </a:lnTo>
                  <a:lnTo>
                    <a:pt x="3032" y="2144"/>
                  </a:lnTo>
                  <a:lnTo>
                    <a:pt x="3024" y="1983"/>
                  </a:lnTo>
                  <a:lnTo>
                    <a:pt x="3024" y="1144"/>
                  </a:lnTo>
                  <a:lnTo>
                    <a:pt x="2820" y="1043"/>
                  </a:lnTo>
                  <a:lnTo>
                    <a:pt x="2634" y="924"/>
                  </a:lnTo>
                  <a:lnTo>
                    <a:pt x="2448" y="797"/>
                  </a:lnTo>
                  <a:lnTo>
                    <a:pt x="2270" y="653"/>
                  </a:lnTo>
                  <a:lnTo>
                    <a:pt x="2101" y="509"/>
                  </a:lnTo>
                  <a:lnTo>
                    <a:pt x="1940" y="348"/>
                  </a:lnTo>
                  <a:lnTo>
                    <a:pt x="1787" y="17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9" name="Google Shape;5209;p31"/>
            <p:cNvSpPr/>
            <p:nvPr/>
          </p:nvSpPr>
          <p:spPr>
            <a:xfrm>
              <a:off x="6031300" y="5315300"/>
              <a:ext cx="230600" cy="161575"/>
            </a:xfrm>
            <a:custGeom>
              <a:avLst/>
              <a:gdLst/>
              <a:ahLst/>
              <a:cxnLst/>
              <a:rect l="l" t="t" r="r" b="b"/>
              <a:pathLst>
                <a:path w="9224" h="6463" fill="none" extrusionOk="0">
                  <a:moveTo>
                    <a:pt x="7580" y="1"/>
                  </a:moveTo>
                  <a:lnTo>
                    <a:pt x="7580" y="1"/>
                  </a:lnTo>
                  <a:lnTo>
                    <a:pt x="7445" y="179"/>
                  </a:lnTo>
                  <a:lnTo>
                    <a:pt x="7292" y="348"/>
                  </a:lnTo>
                  <a:lnTo>
                    <a:pt x="7131" y="509"/>
                  </a:lnTo>
                  <a:lnTo>
                    <a:pt x="6962" y="653"/>
                  </a:lnTo>
                  <a:lnTo>
                    <a:pt x="6784" y="797"/>
                  </a:lnTo>
                  <a:lnTo>
                    <a:pt x="6598" y="924"/>
                  </a:lnTo>
                  <a:lnTo>
                    <a:pt x="6403" y="1043"/>
                  </a:lnTo>
                  <a:lnTo>
                    <a:pt x="6200" y="1144"/>
                  </a:lnTo>
                  <a:lnTo>
                    <a:pt x="6200" y="1983"/>
                  </a:lnTo>
                  <a:lnTo>
                    <a:pt x="6200" y="1983"/>
                  </a:lnTo>
                  <a:lnTo>
                    <a:pt x="6191" y="2144"/>
                  </a:lnTo>
                  <a:lnTo>
                    <a:pt x="6174" y="2305"/>
                  </a:lnTo>
                  <a:lnTo>
                    <a:pt x="6132" y="2457"/>
                  </a:lnTo>
                  <a:lnTo>
                    <a:pt x="6081" y="2601"/>
                  </a:lnTo>
                  <a:lnTo>
                    <a:pt x="6013" y="2736"/>
                  </a:lnTo>
                  <a:lnTo>
                    <a:pt x="5929" y="2872"/>
                  </a:lnTo>
                  <a:lnTo>
                    <a:pt x="5836" y="2991"/>
                  </a:lnTo>
                  <a:lnTo>
                    <a:pt x="5734" y="3109"/>
                  </a:lnTo>
                  <a:lnTo>
                    <a:pt x="5624" y="3211"/>
                  </a:lnTo>
                  <a:lnTo>
                    <a:pt x="5505" y="3295"/>
                  </a:lnTo>
                  <a:lnTo>
                    <a:pt x="5370" y="3380"/>
                  </a:lnTo>
                  <a:lnTo>
                    <a:pt x="5234" y="3448"/>
                  </a:lnTo>
                  <a:lnTo>
                    <a:pt x="5090" y="3499"/>
                  </a:lnTo>
                  <a:lnTo>
                    <a:pt x="4938" y="3541"/>
                  </a:lnTo>
                  <a:lnTo>
                    <a:pt x="4777" y="3566"/>
                  </a:lnTo>
                  <a:lnTo>
                    <a:pt x="4616" y="3566"/>
                  </a:lnTo>
                  <a:lnTo>
                    <a:pt x="4616" y="3566"/>
                  </a:lnTo>
                  <a:lnTo>
                    <a:pt x="4455" y="3566"/>
                  </a:lnTo>
                  <a:lnTo>
                    <a:pt x="4294" y="3541"/>
                  </a:lnTo>
                  <a:lnTo>
                    <a:pt x="4142" y="3499"/>
                  </a:lnTo>
                  <a:lnTo>
                    <a:pt x="3998" y="3448"/>
                  </a:lnTo>
                  <a:lnTo>
                    <a:pt x="3862" y="3380"/>
                  </a:lnTo>
                  <a:lnTo>
                    <a:pt x="3727" y="3295"/>
                  </a:lnTo>
                  <a:lnTo>
                    <a:pt x="3608" y="3211"/>
                  </a:lnTo>
                  <a:lnTo>
                    <a:pt x="3490" y="3109"/>
                  </a:lnTo>
                  <a:lnTo>
                    <a:pt x="3388" y="2991"/>
                  </a:lnTo>
                  <a:lnTo>
                    <a:pt x="3295" y="2872"/>
                  </a:lnTo>
                  <a:lnTo>
                    <a:pt x="3219" y="2736"/>
                  </a:lnTo>
                  <a:lnTo>
                    <a:pt x="3151" y="2601"/>
                  </a:lnTo>
                  <a:lnTo>
                    <a:pt x="3100" y="2457"/>
                  </a:lnTo>
                  <a:lnTo>
                    <a:pt x="3058" y="2305"/>
                  </a:lnTo>
                  <a:lnTo>
                    <a:pt x="3032" y="2144"/>
                  </a:lnTo>
                  <a:lnTo>
                    <a:pt x="3024" y="1983"/>
                  </a:lnTo>
                  <a:lnTo>
                    <a:pt x="3024" y="1144"/>
                  </a:lnTo>
                  <a:lnTo>
                    <a:pt x="3024" y="1144"/>
                  </a:lnTo>
                  <a:lnTo>
                    <a:pt x="2820" y="1043"/>
                  </a:lnTo>
                  <a:lnTo>
                    <a:pt x="2634" y="924"/>
                  </a:lnTo>
                  <a:lnTo>
                    <a:pt x="2448" y="797"/>
                  </a:lnTo>
                  <a:lnTo>
                    <a:pt x="2270" y="653"/>
                  </a:lnTo>
                  <a:lnTo>
                    <a:pt x="2101" y="509"/>
                  </a:lnTo>
                  <a:lnTo>
                    <a:pt x="1940" y="348"/>
                  </a:lnTo>
                  <a:lnTo>
                    <a:pt x="1787" y="179"/>
                  </a:lnTo>
                  <a:lnTo>
                    <a:pt x="1652" y="1"/>
                  </a:lnTo>
                  <a:lnTo>
                    <a:pt x="1652" y="1"/>
                  </a:lnTo>
                  <a:lnTo>
                    <a:pt x="1474" y="52"/>
                  </a:lnTo>
                  <a:lnTo>
                    <a:pt x="1304" y="111"/>
                  </a:lnTo>
                  <a:lnTo>
                    <a:pt x="1144" y="187"/>
                  </a:lnTo>
                  <a:lnTo>
                    <a:pt x="991" y="280"/>
                  </a:lnTo>
                  <a:lnTo>
                    <a:pt x="847" y="382"/>
                  </a:lnTo>
                  <a:lnTo>
                    <a:pt x="712" y="501"/>
                  </a:lnTo>
                  <a:lnTo>
                    <a:pt x="585" y="619"/>
                  </a:lnTo>
                  <a:lnTo>
                    <a:pt x="474" y="755"/>
                  </a:lnTo>
                  <a:lnTo>
                    <a:pt x="364" y="899"/>
                  </a:lnTo>
                  <a:lnTo>
                    <a:pt x="271" y="1051"/>
                  </a:lnTo>
                  <a:lnTo>
                    <a:pt x="195" y="1212"/>
                  </a:lnTo>
                  <a:lnTo>
                    <a:pt x="127" y="1381"/>
                  </a:lnTo>
                  <a:lnTo>
                    <a:pt x="76" y="1551"/>
                  </a:lnTo>
                  <a:lnTo>
                    <a:pt x="34" y="1729"/>
                  </a:lnTo>
                  <a:lnTo>
                    <a:pt x="9" y="1915"/>
                  </a:lnTo>
                  <a:lnTo>
                    <a:pt x="0" y="2101"/>
                  </a:lnTo>
                  <a:lnTo>
                    <a:pt x="0" y="5938"/>
                  </a:lnTo>
                  <a:lnTo>
                    <a:pt x="0" y="5938"/>
                  </a:lnTo>
                  <a:lnTo>
                    <a:pt x="9" y="5989"/>
                  </a:lnTo>
                  <a:lnTo>
                    <a:pt x="17" y="6040"/>
                  </a:lnTo>
                  <a:lnTo>
                    <a:pt x="43" y="6141"/>
                  </a:lnTo>
                  <a:lnTo>
                    <a:pt x="93" y="6226"/>
                  </a:lnTo>
                  <a:lnTo>
                    <a:pt x="119" y="6268"/>
                  </a:lnTo>
                  <a:lnTo>
                    <a:pt x="161" y="6311"/>
                  </a:lnTo>
                  <a:lnTo>
                    <a:pt x="161" y="6311"/>
                  </a:lnTo>
                  <a:lnTo>
                    <a:pt x="195" y="6344"/>
                  </a:lnTo>
                  <a:lnTo>
                    <a:pt x="237" y="6378"/>
                  </a:lnTo>
                  <a:lnTo>
                    <a:pt x="330" y="6421"/>
                  </a:lnTo>
                  <a:lnTo>
                    <a:pt x="432" y="6455"/>
                  </a:lnTo>
                  <a:lnTo>
                    <a:pt x="483" y="6463"/>
                  </a:lnTo>
                  <a:lnTo>
                    <a:pt x="534" y="6463"/>
                  </a:lnTo>
                  <a:lnTo>
                    <a:pt x="8698" y="6463"/>
                  </a:lnTo>
                  <a:lnTo>
                    <a:pt x="8698" y="6463"/>
                  </a:lnTo>
                  <a:lnTo>
                    <a:pt x="8749" y="6463"/>
                  </a:lnTo>
                  <a:lnTo>
                    <a:pt x="8800" y="6455"/>
                  </a:lnTo>
                  <a:lnTo>
                    <a:pt x="8851" y="6438"/>
                  </a:lnTo>
                  <a:lnTo>
                    <a:pt x="8901" y="6421"/>
                  </a:lnTo>
                  <a:lnTo>
                    <a:pt x="8995" y="6370"/>
                  </a:lnTo>
                  <a:lnTo>
                    <a:pt x="9071" y="6311"/>
                  </a:lnTo>
                  <a:lnTo>
                    <a:pt x="9139" y="6234"/>
                  </a:lnTo>
                  <a:lnTo>
                    <a:pt x="9181" y="6141"/>
                  </a:lnTo>
                  <a:lnTo>
                    <a:pt x="9206" y="6090"/>
                  </a:lnTo>
                  <a:lnTo>
                    <a:pt x="9215" y="6040"/>
                  </a:lnTo>
                  <a:lnTo>
                    <a:pt x="9223" y="5989"/>
                  </a:lnTo>
                  <a:lnTo>
                    <a:pt x="9223" y="5938"/>
                  </a:lnTo>
                  <a:lnTo>
                    <a:pt x="9223" y="2101"/>
                  </a:lnTo>
                  <a:lnTo>
                    <a:pt x="9223" y="2101"/>
                  </a:lnTo>
                  <a:lnTo>
                    <a:pt x="9215" y="1915"/>
                  </a:lnTo>
                  <a:lnTo>
                    <a:pt x="9198" y="1729"/>
                  </a:lnTo>
                  <a:lnTo>
                    <a:pt x="9156" y="1551"/>
                  </a:lnTo>
                  <a:lnTo>
                    <a:pt x="9105" y="1381"/>
                  </a:lnTo>
                  <a:lnTo>
                    <a:pt x="9037" y="1212"/>
                  </a:lnTo>
                  <a:lnTo>
                    <a:pt x="8952" y="1051"/>
                  </a:lnTo>
                  <a:lnTo>
                    <a:pt x="8859" y="899"/>
                  </a:lnTo>
                  <a:lnTo>
                    <a:pt x="8758" y="755"/>
                  </a:lnTo>
                  <a:lnTo>
                    <a:pt x="8639" y="619"/>
                  </a:lnTo>
                  <a:lnTo>
                    <a:pt x="8512" y="501"/>
                  </a:lnTo>
                  <a:lnTo>
                    <a:pt x="8376" y="382"/>
                  </a:lnTo>
                  <a:lnTo>
                    <a:pt x="8232" y="280"/>
                  </a:lnTo>
                  <a:lnTo>
                    <a:pt x="8080" y="187"/>
                  </a:lnTo>
                  <a:lnTo>
                    <a:pt x="7919" y="111"/>
                  </a:lnTo>
                  <a:lnTo>
                    <a:pt x="7758" y="52"/>
                  </a:lnTo>
                  <a:lnTo>
                    <a:pt x="7580" y="1"/>
                  </a:lnTo>
                  <a:lnTo>
                    <a:pt x="758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0" name="Google Shape;5210;p31"/>
            <p:cNvSpPr/>
            <p:nvPr/>
          </p:nvSpPr>
          <p:spPr>
            <a:xfrm>
              <a:off x="6220800" y="5315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1" name="Google Shape;5211;p31"/>
            <p:cNvSpPr/>
            <p:nvPr/>
          </p:nvSpPr>
          <p:spPr>
            <a:xfrm>
              <a:off x="6088450" y="5195675"/>
              <a:ext cx="116500" cy="35800"/>
            </a:xfrm>
            <a:custGeom>
              <a:avLst/>
              <a:gdLst/>
              <a:ahLst/>
              <a:cxnLst/>
              <a:rect l="l" t="t" r="r" b="b"/>
              <a:pathLst>
                <a:path w="4660" h="1432" extrusionOk="0">
                  <a:moveTo>
                    <a:pt x="2330" y="1"/>
                  </a:moveTo>
                  <a:lnTo>
                    <a:pt x="2144" y="9"/>
                  </a:lnTo>
                  <a:lnTo>
                    <a:pt x="1957" y="35"/>
                  </a:lnTo>
                  <a:lnTo>
                    <a:pt x="1771" y="60"/>
                  </a:lnTo>
                  <a:lnTo>
                    <a:pt x="1602" y="111"/>
                  </a:lnTo>
                  <a:lnTo>
                    <a:pt x="1424" y="162"/>
                  </a:lnTo>
                  <a:lnTo>
                    <a:pt x="1263" y="229"/>
                  </a:lnTo>
                  <a:lnTo>
                    <a:pt x="1102" y="314"/>
                  </a:lnTo>
                  <a:lnTo>
                    <a:pt x="949" y="399"/>
                  </a:lnTo>
                  <a:lnTo>
                    <a:pt x="797" y="500"/>
                  </a:lnTo>
                  <a:lnTo>
                    <a:pt x="662" y="610"/>
                  </a:lnTo>
                  <a:lnTo>
                    <a:pt x="526" y="729"/>
                  </a:lnTo>
                  <a:lnTo>
                    <a:pt x="407" y="856"/>
                  </a:lnTo>
                  <a:lnTo>
                    <a:pt x="289" y="983"/>
                  </a:lnTo>
                  <a:lnTo>
                    <a:pt x="179" y="1127"/>
                  </a:lnTo>
                  <a:lnTo>
                    <a:pt x="86" y="1280"/>
                  </a:lnTo>
                  <a:lnTo>
                    <a:pt x="1" y="1432"/>
                  </a:lnTo>
                  <a:lnTo>
                    <a:pt x="4659" y="1432"/>
                  </a:lnTo>
                  <a:lnTo>
                    <a:pt x="4574" y="1280"/>
                  </a:lnTo>
                  <a:lnTo>
                    <a:pt x="4473" y="1127"/>
                  </a:lnTo>
                  <a:lnTo>
                    <a:pt x="4371" y="983"/>
                  </a:lnTo>
                  <a:lnTo>
                    <a:pt x="4253" y="856"/>
                  </a:lnTo>
                  <a:lnTo>
                    <a:pt x="4134" y="729"/>
                  </a:lnTo>
                  <a:lnTo>
                    <a:pt x="3998" y="610"/>
                  </a:lnTo>
                  <a:lnTo>
                    <a:pt x="3854" y="500"/>
                  </a:lnTo>
                  <a:lnTo>
                    <a:pt x="3710" y="399"/>
                  </a:lnTo>
                  <a:lnTo>
                    <a:pt x="3558" y="314"/>
                  </a:lnTo>
                  <a:lnTo>
                    <a:pt x="3397" y="229"/>
                  </a:lnTo>
                  <a:lnTo>
                    <a:pt x="3228" y="162"/>
                  </a:lnTo>
                  <a:lnTo>
                    <a:pt x="3058" y="111"/>
                  </a:lnTo>
                  <a:lnTo>
                    <a:pt x="2880" y="60"/>
                  </a:lnTo>
                  <a:lnTo>
                    <a:pt x="2703" y="35"/>
                  </a:lnTo>
                  <a:lnTo>
                    <a:pt x="2516" y="9"/>
                  </a:lnTo>
                  <a:lnTo>
                    <a:pt x="23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2" name="Google Shape;5212;p31"/>
            <p:cNvSpPr/>
            <p:nvPr/>
          </p:nvSpPr>
          <p:spPr>
            <a:xfrm>
              <a:off x="6088450" y="5195675"/>
              <a:ext cx="116500" cy="35800"/>
            </a:xfrm>
            <a:custGeom>
              <a:avLst/>
              <a:gdLst/>
              <a:ahLst/>
              <a:cxnLst/>
              <a:rect l="l" t="t" r="r" b="b"/>
              <a:pathLst>
                <a:path w="4660" h="1432" fill="none" extrusionOk="0">
                  <a:moveTo>
                    <a:pt x="2330" y="1"/>
                  </a:moveTo>
                  <a:lnTo>
                    <a:pt x="2330" y="1"/>
                  </a:lnTo>
                  <a:lnTo>
                    <a:pt x="2144" y="9"/>
                  </a:lnTo>
                  <a:lnTo>
                    <a:pt x="1957" y="35"/>
                  </a:lnTo>
                  <a:lnTo>
                    <a:pt x="1771" y="60"/>
                  </a:lnTo>
                  <a:lnTo>
                    <a:pt x="1602" y="111"/>
                  </a:lnTo>
                  <a:lnTo>
                    <a:pt x="1424" y="162"/>
                  </a:lnTo>
                  <a:lnTo>
                    <a:pt x="1263" y="229"/>
                  </a:lnTo>
                  <a:lnTo>
                    <a:pt x="1102" y="314"/>
                  </a:lnTo>
                  <a:lnTo>
                    <a:pt x="949" y="399"/>
                  </a:lnTo>
                  <a:lnTo>
                    <a:pt x="797" y="500"/>
                  </a:lnTo>
                  <a:lnTo>
                    <a:pt x="662" y="610"/>
                  </a:lnTo>
                  <a:lnTo>
                    <a:pt x="526" y="729"/>
                  </a:lnTo>
                  <a:lnTo>
                    <a:pt x="407" y="856"/>
                  </a:lnTo>
                  <a:lnTo>
                    <a:pt x="289" y="983"/>
                  </a:lnTo>
                  <a:lnTo>
                    <a:pt x="179" y="1127"/>
                  </a:lnTo>
                  <a:lnTo>
                    <a:pt x="86" y="1280"/>
                  </a:lnTo>
                  <a:lnTo>
                    <a:pt x="1" y="1432"/>
                  </a:lnTo>
                  <a:lnTo>
                    <a:pt x="4659" y="1432"/>
                  </a:lnTo>
                  <a:lnTo>
                    <a:pt x="4659" y="1432"/>
                  </a:lnTo>
                  <a:lnTo>
                    <a:pt x="4574" y="1280"/>
                  </a:lnTo>
                  <a:lnTo>
                    <a:pt x="4473" y="1127"/>
                  </a:lnTo>
                  <a:lnTo>
                    <a:pt x="4371" y="983"/>
                  </a:lnTo>
                  <a:lnTo>
                    <a:pt x="4253" y="856"/>
                  </a:lnTo>
                  <a:lnTo>
                    <a:pt x="4134" y="729"/>
                  </a:lnTo>
                  <a:lnTo>
                    <a:pt x="3998" y="610"/>
                  </a:lnTo>
                  <a:lnTo>
                    <a:pt x="3854" y="500"/>
                  </a:lnTo>
                  <a:lnTo>
                    <a:pt x="3710" y="399"/>
                  </a:lnTo>
                  <a:lnTo>
                    <a:pt x="3558" y="314"/>
                  </a:lnTo>
                  <a:lnTo>
                    <a:pt x="3397" y="229"/>
                  </a:lnTo>
                  <a:lnTo>
                    <a:pt x="3228" y="162"/>
                  </a:lnTo>
                  <a:lnTo>
                    <a:pt x="3058" y="111"/>
                  </a:lnTo>
                  <a:lnTo>
                    <a:pt x="2880" y="60"/>
                  </a:lnTo>
                  <a:lnTo>
                    <a:pt x="2703" y="35"/>
                  </a:lnTo>
                  <a:lnTo>
                    <a:pt x="2516" y="9"/>
                  </a:lnTo>
                  <a:lnTo>
                    <a:pt x="2330" y="1"/>
                  </a:lnTo>
                  <a:lnTo>
                    <a:pt x="233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3" name="Google Shape;5213;p31"/>
            <p:cNvSpPr/>
            <p:nvPr/>
          </p:nvSpPr>
          <p:spPr>
            <a:xfrm>
              <a:off x="6146675" y="5195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4" name="Google Shape;5214;p31"/>
            <p:cNvSpPr/>
            <p:nvPr/>
          </p:nvSpPr>
          <p:spPr>
            <a:xfrm>
              <a:off x="6081250" y="5257925"/>
              <a:ext cx="130900" cy="68625"/>
            </a:xfrm>
            <a:custGeom>
              <a:avLst/>
              <a:gdLst/>
              <a:ahLst/>
              <a:cxnLst/>
              <a:rect l="l" t="t" r="r" b="b"/>
              <a:pathLst>
                <a:path w="5236" h="2745" extrusionOk="0">
                  <a:moveTo>
                    <a:pt x="9" y="1"/>
                  </a:moveTo>
                  <a:lnTo>
                    <a:pt x="1" y="128"/>
                  </a:lnTo>
                  <a:lnTo>
                    <a:pt x="9" y="263"/>
                  </a:lnTo>
                  <a:lnTo>
                    <a:pt x="18" y="399"/>
                  </a:lnTo>
                  <a:lnTo>
                    <a:pt x="35" y="526"/>
                  </a:lnTo>
                  <a:lnTo>
                    <a:pt x="52" y="653"/>
                  </a:lnTo>
                  <a:lnTo>
                    <a:pt x="86" y="780"/>
                  </a:lnTo>
                  <a:lnTo>
                    <a:pt x="120" y="907"/>
                  </a:lnTo>
                  <a:lnTo>
                    <a:pt x="162" y="1025"/>
                  </a:lnTo>
                  <a:lnTo>
                    <a:pt x="204" y="1144"/>
                  </a:lnTo>
                  <a:lnTo>
                    <a:pt x="264" y="1263"/>
                  </a:lnTo>
                  <a:lnTo>
                    <a:pt x="314" y="1373"/>
                  </a:lnTo>
                  <a:lnTo>
                    <a:pt x="382" y="1483"/>
                  </a:lnTo>
                  <a:lnTo>
                    <a:pt x="450" y="1593"/>
                  </a:lnTo>
                  <a:lnTo>
                    <a:pt x="526" y="1695"/>
                  </a:lnTo>
                  <a:lnTo>
                    <a:pt x="602" y="1788"/>
                  </a:lnTo>
                  <a:lnTo>
                    <a:pt x="678" y="1889"/>
                  </a:lnTo>
                  <a:lnTo>
                    <a:pt x="772" y="1974"/>
                  </a:lnTo>
                  <a:lnTo>
                    <a:pt x="856" y="2059"/>
                  </a:lnTo>
                  <a:lnTo>
                    <a:pt x="958" y="2143"/>
                  </a:lnTo>
                  <a:lnTo>
                    <a:pt x="1051" y="2220"/>
                  </a:lnTo>
                  <a:lnTo>
                    <a:pt x="1153" y="2296"/>
                  </a:lnTo>
                  <a:lnTo>
                    <a:pt x="1263" y="2364"/>
                  </a:lnTo>
                  <a:lnTo>
                    <a:pt x="1373" y="2423"/>
                  </a:lnTo>
                  <a:lnTo>
                    <a:pt x="1483" y="2482"/>
                  </a:lnTo>
                  <a:lnTo>
                    <a:pt x="1602" y="2533"/>
                  </a:lnTo>
                  <a:lnTo>
                    <a:pt x="1720" y="2584"/>
                  </a:lnTo>
                  <a:lnTo>
                    <a:pt x="1839" y="2626"/>
                  </a:lnTo>
                  <a:lnTo>
                    <a:pt x="1966" y="2660"/>
                  </a:lnTo>
                  <a:lnTo>
                    <a:pt x="2093" y="2685"/>
                  </a:lnTo>
                  <a:lnTo>
                    <a:pt x="2220" y="2711"/>
                  </a:lnTo>
                  <a:lnTo>
                    <a:pt x="2347" y="2728"/>
                  </a:lnTo>
                  <a:lnTo>
                    <a:pt x="2482" y="2736"/>
                  </a:lnTo>
                  <a:lnTo>
                    <a:pt x="2618" y="2745"/>
                  </a:lnTo>
                  <a:lnTo>
                    <a:pt x="2753" y="2736"/>
                  </a:lnTo>
                  <a:lnTo>
                    <a:pt x="2881" y="2728"/>
                  </a:lnTo>
                  <a:lnTo>
                    <a:pt x="3016" y="2711"/>
                  </a:lnTo>
                  <a:lnTo>
                    <a:pt x="3143" y="2685"/>
                  </a:lnTo>
                  <a:lnTo>
                    <a:pt x="3270" y="2660"/>
                  </a:lnTo>
                  <a:lnTo>
                    <a:pt x="3397" y="2626"/>
                  </a:lnTo>
                  <a:lnTo>
                    <a:pt x="3516" y="2584"/>
                  </a:lnTo>
                  <a:lnTo>
                    <a:pt x="3634" y="2533"/>
                  </a:lnTo>
                  <a:lnTo>
                    <a:pt x="3753" y="2482"/>
                  </a:lnTo>
                  <a:lnTo>
                    <a:pt x="3863" y="2423"/>
                  </a:lnTo>
                  <a:lnTo>
                    <a:pt x="3973" y="2364"/>
                  </a:lnTo>
                  <a:lnTo>
                    <a:pt x="4075" y="2296"/>
                  </a:lnTo>
                  <a:lnTo>
                    <a:pt x="4176" y="2220"/>
                  </a:lnTo>
                  <a:lnTo>
                    <a:pt x="4278" y="2143"/>
                  </a:lnTo>
                  <a:lnTo>
                    <a:pt x="4371" y="2059"/>
                  </a:lnTo>
                  <a:lnTo>
                    <a:pt x="4464" y="1974"/>
                  </a:lnTo>
                  <a:lnTo>
                    <a:pt x="4549" y="1889"/>
                  </a:lnTo>
                  <a:lnTo>
                    <a:pt x="4634" y="1788"/>
                  </a:lnTo>
                  <a:lnTo>
                    <a:pt x="4710" y="1695"/>
                  </a:lnTo>
                  <a:lnTo>
                    <a:pt x="4786" y="1593"/>
                  </a:lnTo>
                  <a:lnTo>
                    <a:pt x="4854" y="1483"/>
                  </a:lnTo>
                  <a:lnTo>
                    <a:pt x="4913" y="1373"/>
                  </a:lnTo>
                  <a:lnTo>
                    <a:pt x="4972" y="1263"/>
                  </a:lnTo>
                  <a:lnTo>
                    <a:pt x="5023" y="1144"/>
                  </a:lnTo>
                  <a:lnTo>
                    <a:pt x="5074" y="1025"/>
                  </a:lnTo>
                  <a:lnTo>
                    <a:pt x="5116" y="907"/>
                  </a:lnTo>
                  <a:lnTo>
                    <a:pt x="5150" y="780"/>
                  </a:lnTo>
                  <a:lnTo>
                    <a:pt x="5176" y="653"/>
                  </a:lnTo>
                  <a:lnTo>
                    <a:pt x="5201" y="526"/>
                  </a:lnTo>
                  <a:lnTo>
                    <a:pt x="5218" y="399"/>
                  </a:lnTo>
                  <a:lnTo>
                    <a:pt x="5227" y="263"/>
                  </a:lnTo>
                  <a:lnTo>
                    <a:pt x="5235" y="128"/>
                  </a:lnTo>
                  <a:lnTo>
                    <a:pt x="5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5" name="Google Shape;5215;p31"/>
            <p:cNvSpPr/>
            <p:nvPr/>
          </p:nvSpPr>
          <p:spPr>
            <a:xfrm>
              <a:off x="6081250" y="5257925"/>
              <a:ext cx="130900" cy="68625"/>
            </a:xfrm>
            <a:custGeom>
              <a:avLst/>
              <a:gdLst/>
              <a:ahLst/>
              <a:cxnLst/>
              <a:rect l="l" t="t" r="r" b="b"/>
              <a:pathLst>
                <a:path w="5236" h="2745" fill="none" extrusionOk="0">
                  <a:moveTo>
                    <a:pt x="2618" y="2745"/>
                  </a:moveTo>
                  <a:lnTo>
                    <a:pt x="2618" y="2745"/>
                  </a:lnTo>
                  <a:lnTo>
                    <a:pt x="2753" y="2736"/>
                  </a:lnTo>
                  <a:lnTo>
                    <a:pt x="2881" y="2728"/>
                  </a:lnTo>
                  <a:lnTo>
                    <a:pt x="3016" y="2711"/>
                  </a:lnTo>
                  <a:lnTo>
                    <a:pt x="3143" y="2685"/>
                  </a:lnTo>
                  <a:lnTo>
                    <a:pt x="3270" y="2660"/>
                  </a:lnTo>
                  <a:lnTo>
                    <a:pt x="3397" y="2626"/>
                  </a:lnTo>
                  <a:lnTo>
                    <a:pt x="3516" y="2584"/>
                  </a:lnTo>
                  <a:lnTo>
                    <a:pt x="3634" y="2533"/>
                  </a:lnTo>
                  <a:lnTo>
                    <a:pt x="3753" y="2482"/>
                  </a:lnTo>
                  <a:lnTo>
                    <a:pt x="3863" y="2423"/>
                  </a:lnTo>
                  <a:lnTo>
                    <a:pt x="3973" y="2364"/>
                  </a:lnTo>
                  <a:lnTo>
                    <a:pt x="4075" y="2296"/>
                  </a:lnTo>
                  <a:lnTo>
                    <a:pt x="4176" y="2220"/>
                  </a:lnTo>
                  <a:lnTo>
                    <a:pt x="4278" y="2143"/>
                  </a:lnTo>
                  <a:lnTo>
                    <a:pt x="4371" y="2059"/>
                  </a:lnTo>
                  <a:lnTo>
                    <a:pt x="4464" y="1974"/>
                  </a:lnTo>
                  <a:lnTo>
                    <a:pt x="4549" y="1889"/>
                  </a:lnTo>
                  <a:lnTo>
                    <a:pt x="4634" y="1788"/>
                  </a:lnTo>
                  <a:lnTo>
                    <a:pt x="4710" y="1695"/>
                  </a:lnTo>
                  <a:lnTo>
                    <a:pt x="4786" y="1593"/>
                  </a:lnTo>
                  <a:lnTo>
                    <a:pt x="4854" y="1483"/>
                  </a:lnTo>
                  <a:lnTo>
                    <a:pt x="4913" y="1373"/>
                  </a:lnTo>
                  <a:lnTo>
                    <a:pt x="4972" y="1263"/>
                  </a:lnTo>
                  <a:lnTo>
                    <a:pt x="5023" y="1144"/>
                  </a:lnTo>
                  <a:lnTo>
                    <a:pt x="5074" y="1025"/>
                  </a:lnTo>
                  <a:lnTo>
                    <a:pt x="5116" y="907"/>
                  </a:lnTo>
                  <a:lnTo>
                    <a:pt x="5150" y="780"/>
                  </a:lnTo>
                  <a:lnTo>
                    <a:pt x="5176" y="653"/>
                  </a:lnTo>
                  <a:lnTo>
                    <a:pt x="5201" y="526"/>
                  </a:lnTo>
                  <a:lnTo>
                    <a:pt x="5218" y="399"/>
                  </a:lnTo>
                  <a:lnTo>
                    <a:pt x="5227" y="263"/>
                  </a:lnTo>
                  <a:lnTo>
                    <a:pt x="5235" y="128"/>
                  </a:lnTo>
                  <a:lnTo>
                    <a:pt x="5235" y="128"/>
                  </a:lnTo>
                  <a:lnTo>
                    <a:pt x="522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" y="128"/>
                  </a:lnTo>
                  <a:lnTo>
                    <a:pt x="1" y="128"/>
                  </a:lnTo>
                  <a:lnTo>
                    <a:pt x="9" y="263"/>
                  </a:lnTo>
                  <a:lnTo>
                    <a:pt x="18" y="399"/>
                  </a:lnTo>
                  <a:lnTo>
                    <a:pt x="35" y="526"/>
                  </a:lnTo>
                  <a:lnTo>
                    <a:pt x="52" y="653"/>
                  </a:lnTo>
                  <a:lnTo>
                    <a:pt x="86" y="780"/>
                  </a:lnTo>
                  <a:lnTo>
                    <a:pt x="120" y="907"/>
                  </a:lnTo>
                  <a:lnTo>
                    <a:pt x="162" y="1025"/>
                  </a:lnTo>
                  <a:lnTo>
                    <a:pt x="204" y="1144"/>
                  </a:lnTo>
                  <a:lnTo>
                    <a:pt x="264" y="1263"/>
                  </a:lnTo>
                  <a:lnTo>
                    <a:pt x="314" y="1373"/>
                  </a:lnTo>
                  <a:lnTo>
                    <a:pt x="382" y="1483"/>
                  </a:lnTo>
                  <a:lnTo>
                    <a:pt x="450" y="1593"/>
                  </a:lnTo>
                  <a:lnTo>
                    <a:pt x="526" y="1695"/>
                  </a:lnTo>
                  <a:lnTo>
                    <a:pt x="602" y="1788"/>
                  </a:lnTo>
                  <a:lnTo>
                    <a:pt x="678" y="1889"/>
                  </a:lnTo>
                  <a:lnTo>
                    <a:pt x="772" y="1974"/>
                  </a:lnTo>
                  <a:lnTo>
                    <a:pt x="856" y="2059"/>
                  </a:lnTo>
                  <a:lnTo>
                    <a:pt x="958" y="2143"/>
                  </a:lnTo>
                  <a:lnTo>
                    <a:pt x="1051" y="2220"/>
                  </a:lnTo>
                  <a:lnTo>
                    <a:pt x="1153" y="2296"/>
                  </a:lnTo>
                  <a:lnTo>
                    <a:pt x="1263" y="2364"/>
                  </a:lnTo>
                  <a:lnTo>
                    <a:pt x="1373" y="2423"/>
                  </a:lnTo>
                  <a:lnTo>
                    <a:pt x="1483" y="2482"/>
                  </a:lnTo>
                  <a:lnTo>
                    <a:pt x="1602" y="2533"/>
                  </a:lnTo>
                  <a:lnTo>
                    <a:pt x="1720" y="2584"/>
                  </a:lnTo>
                  <a:lnTo>
                    <a:pt x="1839" y="2626"/>
                  </a:lnTo>
                  <a:lnTo>
                    <a:pt x="1966" y="2660"/>
                  </a:lnTo>
                  <a:lnTo>
                    <a:pt x="2093" y="2685"/>
                  </a:lnTo>
                  <a:lnTo>
                    <a:pt x="2220" y="2711"/>
                  </a:lnTo>
                  <a:lnTo>
                    <a:pt x="2347" y="2728"/>
                  </a:lnTo>
                  <a:lnTo>
                    <a:pt x="2482" y="2736"/>
                  </a:lnTo>
                  <a:lnTo>
                    <a:pt x="2618" y="2745"/>
                  </a:lnTo>
                  <a:lnTo>
                    <a:pt x="2618" y="274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6" name="Google Shape;5216;p31"/>
            <p:cNvSpPr/>
            <p:nvPr/>
          </p:nvSpPr>
          <p:spPr>
            <a:xfrm>
              <a:off x="6163200" y="527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5217" name="Google Shape;5217;p31"/>
          <p:cNvCxnSpPr>
            <a:stCxn id="5059" idx="0"/>
            <a:endCxn id="5068" idx="6"/>
          </p:cNvCxnSpPr>
          <p:nvPr/>
        </p:nvCxnSpPr>
        <p:spPr>
          <a:xfrm rot="5400000" flipH="1">
            <a:off x="3821175" y="1203700"/>
            <a:ext cx="227100" cy="1274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8" name="Google Shape;5218;p31"/>
          <p:cNvCxnSpPr>
            <a:stCxn id="5059" idx="0"/>
            <a:endCxn id="5064" idx="2"/>
          </p:cNvCxnSpPr>
          <p:nvPr/>
        </p:nvCxnSpPr>
        <p:spPr>
          <a:xfrm rot="-5400000">
            <a:off x="5095875" y="1203700"/>
            <a:ext cx="227100" cy="1274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9" name="Google Shape;5219;p31"/>
          <p:cNvCxnSpPr>
            <a:stCxn id="5059" idx="4"/>
            <a:endCxn id="5072" idx="6"/>
          </p:cNvCxnSpPr>
          <p:nvPr/>
        </p:nvCxnSpPr>
        <p:spPr>
          <a:xfrm rot="5400000">
            <a:off x="3821175" y="3015700"/>
            <a:ext cx="227100" cy="1274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0" name="Google Shape;5220;p31"/>
          <p:cNvCxnSpPr>
            <a:stCxn id="5059" idx="4"/>
            <a:endCxn id="5076" idx="2"/>
          </p:cNvCxnSpPr>
          <p:nvPr/>
        </p:nvCxnSpPr>
        <p:spPr>
          <a:xfrm rot="-5400000" flipH="1">
            <a:off x="5095875" y="3015700"/>
            <a:ext cx="227100" cy="1274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of </a:t>
            </a:r>
            <a:r>
              <a:rPr lang="en-GB" err="1"/>
              <a:t>Wundergrounds</a:t>
            </a:r>
            <a:r>
              <a:rPr lang="en-GB"/>
              <a:t> API Data</a:t>
            </a:r>
            <a:endParaRPr lang="en-GB"/>
          </a:p>
        </p:txBody>
      </p:sp>
      <p:graphicFrame>
        <p:nvGraphicFramePr>
          <p:cNvPr id="1708" name="Google Shape;1708;p25"/>
          <p:cNvGraphicFramePr/>
          <p:nvPr/>
        </p:nvGraphicFramePr>
        <p:xfrm>
          <a:off x="457100" y="1588464"/>
          <a:ext cx="3314799" cy="2605770"/>
        </p:xfrm>
        <a:graphic>
          <a:graphicData uri="http://schemas.openxmlformats.org/drawingml/2006/table">
            <a:tbl>
              <a:tblPr>
                <a:noFill/>
                <a:tableStyleId>{EDED9B07-B161-4F4D-99FF-D855D5DDD172}</a:tableStyleId>
              </a:tblPr>
              <a:tblGrid>
                <a:gridCol w="661407"/>
                <a:gridCol w="443525"/>
                <a:gridCol w="552466"/>
                <a:gridCol w="543861"/>
                <a:gridCol w="584462"/>
                <a:gridCol w="529078"/>
              </a:tblGrid>
              <a:tr h="2126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Timestamp</a:t>
                      </a:r>
                      <a:endParaRPr sz="600" b="1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90204"/>
                        <a:buNone/>
                        <a:defRPr/>
                      </a:pPr>
                      <a:r>
                        <a:rPr kumimoji="0" lang="en-US" sz="700" b="1" i="0" u="none" strike="noStrike" kern="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Rain</a:t>
                      </a:r>
                      <a:endParaRPr kumimoji="0" sz="700" b="1" i="0" u="none" strike="noStrike" kern="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Snow</a:t>
                      </a:r>
                      <a:endParaRPr lang="en-US" sz="700" b="1" i="0" u="none" strike="noStrike" cap="none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Humidity</a:t>
                      </a:r>
                      <a:endParaRPr lang="en-US" sz="700" b="1" i="0" u="none" strike="noStrike" cap="none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Precipitation</a:t>
                      </a:r>
                      <a:endParaRPr lang="en-US" sz="700" b="1" i="0" u="none" strike="noStrike" cap="none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…</a:t>
                      </a:r>
                      <a:endParaRPr lang="en-US" sz="700" b="1" i="0" u="none" strike="noStrike" cap="none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212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12/31/15 0:15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1719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90204"/>
                        <a:buNone/>
                        <a:defRPr/>
                      </a:pPr>
                      <a:r>
                        <a:rPr kumimoji="0" lang="en-GB" sz="7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1</a:t>
                      </a:r>
                      <a:endParaRPr kumimoji="0" sz="7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89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4.6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…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212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12/31/15 0:42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603C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0</a:t>
                      </a:r>
                      <a:endParaRPr lang="en-US" sz="700" b="1">
                        <a:solidFill>
                          <a:schemeClr val="lt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89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12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12/31/15 0:51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239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90204"/>
                        <a:buNone/>
                        <a:defRPr/>
                      </a:pPr>
                      <a:r>
                        <a:rPr kumimoji="0" lang="en-US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0</a:t>
                      </a:r>
                      <a:endParaRPr kumimoji="0" lang="en-US" sz="7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89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212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12/31/15 1:51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6C7B8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90204"/>
                        <a:buNone/>
                        <a:defRPr/>
                      </a:pPr>
                      <a:r>
                        <a:rPr kumimoji="0" lang="en-US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0</a:t>
                      </a:r>
                      <a:endParaRPr kumimoji="0" lang="en-US" sz="7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90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12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12/31/15 2:51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98A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90204"/>
                        <a:buNone/>
                        <a:defRPr/>
                      </a:pPr>
                      <a:r>
                        <a:rPr kumimoji="0" lang="en-US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0</a:t>
                      </a:r>
                      <a:endParaRPr kumimoji="0" lang="en-US" sz="7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1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90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3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212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12/31/15 3:28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6895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90204"/>
                        <a:buNone/>
                        <a:defRPr/>
                      </a:pPr>
                      <a:r>
                        <a:rPr kumimoji="0" lang="en-US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0</a:t>
                      </a:r>
                      <a:endParaRPr kumimoji="0" lang="en-US" sz="7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89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12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12/31/15 3:40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1719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90204"/>
                        <a:buNone/>
                        <a:defRPr/>
                      </a:pPr>
                      <a:r>
                        <a:rPr kumimoji="0" lang="en-US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0</a:t>
                      </a:r>
                      <a:endParaRPr kumimoji="0" lang="en-US" sz="7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1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86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3.2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212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12/31/15 3:51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603C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90204"/>
                        <a:buNone/>
                        <a:defRPr/>
                      </a:pPr>
                      <a:r>
                        <a:rPr kumimoji="0" lang="en-US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0</a:t>
                      </a:r>
                      <a:endParaRPr kumimoji="0" lang="en-US" sz="7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1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86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4.6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57100" y="1342243"/>
            <a:ext cx="3314800" cy="246221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" panose="02000503000000020004" pitchFamily="2" charset="0"/>
              </a:rPr>
              <a:t>Raw weather data in NYC 12/31/15 - 12/31/16</a:t>
            </a:r>
            <a:endParaRPr lang="en-US" sz="1000">
              <a:latin typeface="Helvetica Neue Light" panose="02000503000000020004" pitchFamily="2" charset="0"/>
              <a:ea typeface="Helvetica Neue Light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riangle 2"/>
          <p:cNvSpPr/>
          <p:nvPr/>
        </p:nvSpPr>
        <p:spPr>
          <a:xfrm rot="5400000">
            <a:off x="3125333" y="2992665"/>
            <a:ext cx="2271164" cy="131975"/>
          </a:xfrm>
          <a:prstGeom prst="triangl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Google Shape;1708;p25"/>
          <p:cNvGraphicFramePr/>
          <p:nvPr/>
        </p:nvGraphicFramePr>
        <p:xfrm>
          <a:off x="4749931" y="2182355"/>
          <a:ext cx="3314799" cy="1158120"/>
        </p:xfrm>
        <a:graphic>
          <a:graphicData uri="http://schemas.openxmlformats.org/drawingml/2006/table">
            <a:tbl>
              <a:tblPr>
                <a:noFill/>
                <a:tableStyleId>{EDED9B07-B161-4F4D-99FF-D855D5DDD172}</a:tableStyleId>
              </a:tblPr>
              <a:tblGrid>
                <a:gridCol w="661407"/>
                <a:gridCol w="527549"/>
                <a:gridCol w="537327"/>
                <a:gridCol w="533842"/>
                <a:gridCol w="569095"/>
                <a:gridCol w="485579"/>
              </a:tblGrid>
              <a:tr h="2126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Timestamp</a:t>
                      </a:r>
                      <a:endParaRPr sz="600" b="1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90204"/>
                        <a:buNone/>
                        <a:defRPr/>
                      </a:pPr>
                      <a:r>
                        <a:rPr kumimoji="0" lang="en-US" sz="700" b="1" i="0" u="none" strike="noStrike" kern="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Rain</a:t>
                      </a:r>
                      <a:endParaRPr kumimoji="0" sz="700" b="1" i="0" u="none" strike="noStrike" kern="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Snow</a:t>
                      </a:r>
                      <a:endParaRPr lang="en-US" sz="700" b="1" i="0" u="none" strike="noStrike" cap="none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Humidity</a:t>
                      </a:r>
                      <a:endParaRPr lang="en-US" sz="700" b="1" i="0" u="none" strike="noStrike" cap="none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Precipitation</a:t>
                      </a:r>
                      <a:endParaRPr lang="en-US" sz="700" b="1" i="0" u="none" strike="noStrike" cap="none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1" i="0" u="none" strike="noStrike" cap="none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…</a:t>
                      </a:r>
                      <a:endParaRPr lang="en-US" sz="700" b="1" i="0" u="none" strike="noStrike" cap="none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212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12/31/15 0:00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41719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90204"/>
                        <a:buNone/>
                        <a:defRPr/>
                      </a:pPr>
                      <a:r>
                        <a:rPr kumimoji="0" lang="en-GB" sz="700" b="1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1</a:t>
                      </a:r>
                      <a:endParaRPr kumimoji="0" sz="700" b="1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89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4.6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…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212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12/31/15 1:00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603C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>
                          <a:solidFill>
                            <a:schemeClr val="lt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0</a:t>
                      </a:r>
                      <a:endParaRPr lang="en-US" sz="700" b="1">
                        <a:solidFill>
                          <a:schemeClr val="lt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89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126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12/31/15 2:00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D239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90204"/>
                        <a:buNone/>
                        <a:defRPr/>
                      </a:pPr>
                      <a:r>
                        <a:rPr kumimoji="0" lang="en-US" sz="7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Fira Sans Extra Condensed" panose="020B0503050000020004"/>
                        </a:rPr>
                        <a:t>0</a:t>
                      </a:r>
                      <a:endParaRPr kumimoji="0" lang="en-US" sz="7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Fira Sans Extra Condensed" panose="020B0503050000020004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89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Arial" panose="020B0604020202090204"/>
                        </a:rPr>
                        <a:t>0</a:t>
                      </a: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90204"/>
                        <a:buNone/>
                      </a:pPr>
                      <a:endParaRPr lang="en-US" sz="700" b="0" i="0" u="none" strike="noStrike" cap="none">
                        <a:solidFill>
                          <a:srgbClr val="0000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sym typeface="Arial" panose="020B0604020202090204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49930" y="1289881"/>
            <a:ext cx="3314800" cy="246221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" panose="02000503000000020004" pitchFamily="2" charset="0"/>
              </a:rPr>
              <a:t>Weather data with preliminary processing</a:t>
            </a:r>
            <a:endParaRPr lang="en-US" sz="1000">
              <a:latin typeface="Helvetica Neue Light" panose="02000503000000020004" pitchFamily="2" charset="0"/>
              <a:ea typeface="Helvetica Neue Light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Left Brace 4"/>
          <p:cNvSpPr/>
          <p:nvPr/>
        </p:nvSpPr>
        <p:spPr>
          <a:xfrm rot="16200000">
            <a:off x="5011452" y="3078955"/>
            <a:ext cx="138018" cy="661058"/>
          </a:xfrm>
          <a:prstGeom prst="leftBrac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5869879" y="2881585"/>
            <a:ext cx="138019" cy="1055798"/>
          </a:xfrm>
          <a:prstGeom prst="leftBrac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6200000">
            <a:off x="6939922" y="2881584"/>
            <a:ext cx="138019" cy="1055800"/>
          </a:xfrm>
          <a:prstGeom prst="leftBrac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06384" y="3478493"/>
            <a:ext cx="7188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Date- Hour</a:t>
            </a:r>
            <a:endParaRPr lang="en-US" sz="1050"/>
          </a:p>
        </p:txBody>
      </p:sp>
      <p:sp>
        <p:nvSpPr>
          <p:cNvPr id="14" name="TextBox 13"/>
          <p:cNvSpPr txBox="1"/>
          <p:nvPr/>
        </p:nvSpPr>
        <p:spPr>
          <a:xfrm>
            <a:off x="5524871" y="3478493"/>
            <a:ext cx="8802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Maintained Binary</a:t>
            </a:r>
            <a:endParaRPr lang="en-US" sz="1050"/>
          </a:p>
        </p:txBody>
      </p:sp>
      <p:sp>
        <p:nvSpPr>
          <p:cNvPr id="15" name="TextBox 14"/>
          <p:cNvSpPr txBox="1"/>
          <p:nvPr/>
        </p:nvSpPr>
        <p:spPr>
          <a:xfrm>
            <a:off x="6568830" y="3486187"/>
            <a:ext cx="880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Average</a:t>
            </a:r>
            <a:endParaRPr lang="en-US" sz="10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216840" y="960596"/>
            <a:ext cx="1798768" cy="3222307"/>
            <a:chOff x="5983751" y="1221089"/>
            <a:chExt cx="1798768" cy="3222307"/>
          </a:xfrm>
        </p:grpSpPr>
        <p:sp>
          <p:nvSpPr>
            <p:cNvPr id="418" name="Google Shape;418;p17"/>
            <p:cNvSpPr/>
            <p:nvPr/>
          </p:nvSpPr>
          <p:spPr>
            <a:xfrm>
              <a:off x="5983751" y="1221089"/>
              <a:ext cx="1798767" cy="37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Cleaning</a:t>
              </a:r>
              <a:endParaRPr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151" name="Google Shape;545;p17"/>
            <p:cNvSpPr txBox="1"/>
            <p:nvPr/>
          </p:nvSpPr>
          <p:spPr>
            <a:xfrm>
              <a:off x="5983752" y="1615104"/>
              <a:ext cx="1798767" cy="2828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Drop N/A values for temperature, dew point, humidity, windspeed, visibility, and pressure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Fill N/A with 0 for wind gust and precipitation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Shift target variable by one timestamp so previous row of data used to predict it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sp>
        <p:nvSpPr>
          <p:cNvPr id="400" name="Google Shape;400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/>
              <a:t>Variables Used In Predicting</a:t>
            </a:r>
            <a:endParaRPr lang="en-GB"/>
          </a:p>
        </p:txBody>
      </p:sp>
      <p:grpSp>
        <p:nvGrpSpPr>
          <p:cNvPr id="439" name="Google Shape;439;p17"/>
          <p:cNvGrpSpPr/>
          <p:nvPr/>
        </p:nvGrpSpPr>
        <p:grpSpPr>
          <a:xfrm>
            <a:off x="6841484" y="4311641"/>
            <a:ext cx="549480" cy="501843"/>
            <a:chOff x="2138250" y="-544500"/>
            <a:chExt cx="451875" cy="412700"/>
          </a:xfrm>
        </p:grpSpPr>
        <p:sp>
          <p:nvSpPr>
            <p:cNvPr id="440" name="Google Shape;440;p17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extrusionOk="0">
                  <a:moveTo>
                    <a:pt x="526" y="0"/>
                  </a:move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2394875" y="-544500"/>
              <a:ext cx="26925" cy="62475"/>
            </a:xfrm>
            <a:custGeom>
              <a:avLst/>
              <a:gdLst/>
              <a:ahLst/>
              <a:cxnLst/>
              <a:rect l="l" t="t" r="r" b="b"/>
              <a:pathLst>
                <a:path w="1077" h="2499" fill="none" extrusionOk="0">
                  <a:moveTo>
                    <a:pt x="542" y="2499"/>
                  </a:moveTo>
                  <a:lnTo>
                    <a:pt x="551" y="2499"/>
                  </a:lnTo>
                  <a:lnTo>
                    <a:pt x="551" y="2499"/>
                  </a:lnTo>
                  <a:lnTo>
                    <a:pt x="602" y="2490"/>
                  </a:lnTo>
                  <a:lnTo>
                    <a:pt x="661" y="2482"/>
                  </a:lnTo>
                  <a:lnTo>
                    <a:pt x="712" y="2473"/>
                  </a:lnTo>
                  <a:lnTo>
                    <a:pt x="754" y="2456"/>
                  </a:lnTo>
                  <a:lnTo>
                    <a:pt x="847" y="2405"/>
                  </a:lnTo>
                  <a:lnTo>
                    <a:pt x="924" y="2338"/>
                  </a:lnTo>
                  <a:lnTo>
                    <a:pt x="991" y="2262"/>
                  </a:lnTo>
                  <a:lnTo>
                    <a:pt x="1034" y="2168"/>
                  </a:lnTo>
                  <a:lnTo>
                    <a:pt x="1051" y="2118"/>
                  </a:lnTo>
                  <a:lnTo>
                    <a:pt x="1068" y="2067"/>
                  </a:lnTo>
                  <a:lnTo>
                    <a:pt x="1076" y="2016"/>
                  </a:lnTo>
                  <a:lnTo>
                    <a:pt x="1076" y="1965"/>
                  </a:lnTo>
                  <a:lnTo>
                    <a:pt x="1059" y="525"/>
                  </a:lnTo>
                  <a:lnTo>
                    <a:pt x="1059" y="525"/>
                  </a:lnTo>
                  <a:lnTo>
                    <a:pt x="1059" y="474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907" y="153"/>
                  </a:lnTo>
                  <a:lnTo>
                    <a:pt x="830" y="93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85" y="9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9"/>
                  </a:lnTo>
                  <a:lnTo>
                    <a:pt x="424" y="17"/>
                  </a:lnTo>
                  <a:lnTo>
                    <a:pt x="373" y="26"/>
                  </a:lnTo>
                  <a:lnTo>
                    <a:pt x="322" y="51"/>
                  </a:lnTo>
                  <a:lnTo>
                    <a:pt x="229" y="93"/>
                  </a:lnTo>
                  <a:lnTo>
                    <a:pt x="153" y="161"/>
                  </a:lnTo>
                  <a:lnTo>
                    <a:pt x="94" y="237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1974"/>
                  </a:lnTo>
                  <a:lnTo>
                    <a:pt x="17" y="1974"/>
                  </a:lnTo>
                  <a:lnTo>
                    <a:pt x="17" y="2024"/>
                  </a:lnTo>
                  <a:lnTo>
                    <a:pt x="26" y="2075"/>
                  </a:lnTo>
                  <a:lnTo>
                    <a:pt x="43" y="2126"/>
                  </a:lnTo>
                  <a:lnTo>
                    <a:pt x="60" y="2177"/>
                  </a:lnTo>
                  <a:lnTo>
                    <a:pt x="111" y="2262"/>
                  </a:lnTo>
                  <a:lnTo>
                    <a:pt x="170" y="2346"/>
                  </a:lnTo>
                  <a:lnTo>
                    <a:pt x="254" y="2405"/>
                  </a:lnTo>
                  <a:lnTo>
                    <a:pt x="339" y="2456"/>
                  </a:lnTo>
                  <a:lnTo>
                    <a:pt x="390" y="2473"/>
                  </a:lnTo>
                  <a:lnTo>
                    <a:pt x="441" y="2482"/>
                  </a:lnTo>
                  <a:lnTo>
                    <a:pt x="492" y="2490"/>
                  </a:lnTo>
                  <a:lnTo>
                    <a:pt x="542" y="2499"/>
                  </a:lnTo>
                  <a:lnTo>
                    <a:pt x="542" y="249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2408425" y="-48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extrusionOk="0">
                  <a:moveTo>
                    <a:pt x="1957" y="1"/>
                  </a:move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2527850" y="-378725"/>
              <a:ext cx="62275" cy="26925"/>
            </a:xfrm>
            <a:custGeom>
              <a:avLst/>
              <a:gdLst/>
              <a:ahLst/>
              <a:cxnLst/>
              <a:rect l="l" t="t" r="r" b="b"/>
              <a:pathLst>
                <a:path w="2491" h="1077" fill="none" extrusionOk="0">
                  <a:moveTo>
                    <a:pt x="1965" y="1"/>
                  </a:moveTo>
                  <a:lnTo>
                    <a:pt x="1965" y="1"/>
                  </a:lnTo>
                  <a:lnTo>
                    <a:pt x="1957" y="1"/>
                  </a:lnTo>
                  <a:lnTo>
                    <a:pt x="525" y="9"/>
                  </a:lnTo>
                  <a:lnTo>
                    <a:pt x="525" y="9"/>
                  </a:lnTo>
                  <a:lnTo>
                    <a:pt x="474" y="18"/>
                  </a:lnTo>
                  <a:lnTo>
                    <a:pt x="415" y="26"/>
                  </a:lnTo>
                  <a:lnTo>
                    <a:pt x="364" y="35"/>
                  </a:lnTo>
                  <a:lnTo>
                    <a:pt x="322" y="60"/>
                  </a:lnTo>
                  <a:lnTo>
                    <a:pt x="229" y="102"/>
                  </a:lnTo>
                  <a:lnTo>
                    <a:pt x="153" y="170"/>
                  </a:lnTo>
                  <a:lnTo>
                    <a:pt x="85" y="255"/>
                  </a:lnTo>
                  <a:lnTo>
                    <a:pt x="43" y="340"/>
                  </a:lnTo>
                  <a:lnTo>
                    <a:pt x="26" y="390"/>
                  </a:lnTo>
                  <a:lnTo>
                    <a:pt x="9" y="441"/>
                  </a:lnTo>
                  <a:lnTo>
                    <a:pt x="0" y="492"/>
                  </a:lnTo>
                  <a:lnTo>
                    <a:pt x="0" y="551"/>
                  </a:lnTo>
                  <a:lnTo>
                    <a:pt x="0" y="551"/>
                  </a:lnTo>
                  <a:lnTo>
                    <a:pt x="9" y="602"/>
                  </a:lnTo>
                  <a:lnTo>
                    <a:pt x="17" y="653"/>
                  </a:lnTo>
                  <a:lnTo>
                    <a:pt x="26" y="704"/>
                  </a:lnTo>
                  <a:lnTo>
                    <a:pt x="43" y="755"/>
                  </a:lnTo>
                  <a:lnTo>
                    <a:pt x="93" y="839"/>
                  </a:lnTo>
                  <a:lnTo>
                    <a:pt x="161" y="915"/>
                  </a:lnTo>
                  <a:lnTo>
                    <a:pt x="237" y="983"/>
                  </a:lnTo>
                  <a:lnTo>
                    <a:pt x="322" y="1034"/>
                  </a:lnTo>
                  <a:lnTo>
                    <a:pt x="373" y="1051"/>
                  </a:lnTo>
                  <a:lnTo>
                    <a:pt x="424" y="1059"/>
                  </a:lnTo>
                  <a:lnTo>
                    <a:pt x="474" y="1068"/>
                  </a:lnTo>
                  <a:lnTo>
                    <a:pt x="534" y="1076"/>
                  </a:lnTo>
                  <a:lnTo>
                    <a:pt x="534" y="1076"/>
                  </a:lnTo>
                  <a:lnTo>
                    <a:pt x="1965" y="1059"/>
                  </a:lnTo>
                  <a:lnTo>
                    <a:pt x="1965" y="1059"/>
                  </a:lnTo>
                  <a:lnTo>
                    <a:pt x="2024" y="1059"/>
                  </a:lnTo>
                  <a:lnTo>
                    <a:pt x="2075" y="1051"/>
                  </a:lnTo>
                  <a:lnTo>
                    <a:pt x="2126" y="1034"/>
                  </a:lnTo>
                  <a:lnTo>
                    <a:pt x="2177" y="1017"/>
                  </a:lnTo>
                  <a:lnTo>
                    <a:pt x="2261" y="966"/>
                  </a:lnTo>
                  <a:lnTo>
                    <a:pt x="2338" y="898"/>
                  </a:lnTo>
                  <a:lnTo>
                    <a:pt x="2405" y="822"/>
                  </a:lnTo>
                  <a:lnTo>
                    <a:pt x="2456" y="729"/>
                  </a:lnTo>
                  <a:lnTo>
                    <a:pt x="2473" y="678"/>
                  </a:lnTo>
                  <a:lnTo>
                    <a:pt x="2482" y="627"/>
                  </a:lnTo>
                  <a:lnTo>
                    <a:pt x="2490" y="577"/>
                  </a:lnTo>
                  <a:lnTo>
                    <a:pt x="2490" y="526"/>
                  </a:lnTo>
                  <a:lnTo>
                    <a:pt x="2490" y="526"/>
                  </a:lnTo>
                  <a:lnTo>
                    <a:pt x="2490" y="475"/>
                  </a:lnTo>
                  <a:lnTo>
                    <a:pt x="2482" y="416"/>
                  </a:lnTo>
                  <a:lnTo>
                    <a:pt x="2465" y="365"/>
                  </a:lnTo>
                  <a:lnTo>
                    <a:pt x="2448" y="323"/>
                  </a:lnTo>
                  <a:lnTo>
                    <a:pt x="2405" y="229"/>
                  </a:lnTo>
                  <a:lnTo>
                    <a:pt x="2338" y="153"/>
                  </a:lnTo>
                  <a:lnTo>
                    <a:pt x="2261" y="85"/>
                  </a:lnTo>
                  <a:lnTo>
                    <a:pt x="2168" y="43"/>
                  </a:lnTo>
                  <a:lnTo>
                    <a:pt x="2118" y="26"/>
                  </a:lnTo>
                  <a:lnTo>
                    <a:pt x="2067" y="9"/>
                  </a:lnTo>
                  <a:lnTo>
                    <a:pt x="2016" y="1"/>
                  </a:lnTo>
                  <a:lnTo>
                    <a:pt x="1965" y="1"/>
                  </a:lnTo>
                  <a:lnTo>
                    <a:pt x="1965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extrusionOk="0">
                  <a:moveTo>
                    <a:pt x="1534" y="1"/>
                  </a:move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2488450" y="-496450"/>
              <a:ext cx="51700" cy="51900"/>
            </a:xfrm>
            <a:custGeom>
              <a:avLst/>
              <a:gdLst/>
              <a:ahLst/>
              <a:cxnLst/>
              <a:rect l="l" t="t" r="r" b="b"/>
              <a:pathLst>
                <a:path w="2068" h="2076" fill="none" extrusionOk="0">
                  <a:moveTo>
                    <a:pt x="534" y="2076"/>
                  </a:moveTo>
                  <a:lnTo>
                    <a:pt x="534" y="2076"/>
                  </a:lnTo>
                  <a:lnTo>
                    <a:pt x="636" y="2067"/>
                  </a:lnTo>
                  <a:lnTo>
                    <a:pt x="687" y="2059"/>
                  </a:lnTo>
                  <a:lnTo>
                    <a:pt x="738" y="2042"/>
                  </a:lnTo>
                  <a:lnTo>
                    <a:pt x="780" y="2016"/>
                  </a:lnTo>
                  <a:lnTo>
                    <a:pt x="831" y="1991"/>
                  </a:lnTo>
                  <a:lnTo>
                    <a:pt x="873" y="1957"/>
                  </a:lnTo>
                  <a:lnTo>
                    <a:pt x="907" y="1923"/>
                  </a:lnTo>
                  <a:lnTo>
                    <a:pt x="1915" y="898"/>
                  </a:lnTo>
                  <a:lnTo>
                    <a:pt x="1915" y="898"/>
                  </a:lnTo>
                  <a:lnTo>
                    <a:pt x="1949" y="856"/>
                  </a:lnTo>
                  <a:lnTo>
                    <a:pt x="1983" y="814"/>
                  </a:lnTo>
                  <a:lnTo>
                    <a:pt x="2008" y="771"/>
                  </a:lnTo>
                  <a:lnTo>
                    <a:pt x="2034" y="721"/>
                  </a:lnTo>
                  <a:lnTo>
                    <a:pt x="2059" y="619"/>
                  </a:lnTo>
                  <a:lnTo>
                    <a:pt x="2067" y="526"/>
                  </a:lnTo>
                  <a:lnTo>
                    <a:pt x="2059" y="424"/>
                  </a:lnTo>
                  <a:lnTo>
                    <a:pt x="2025" y="323"/>
                  </a:lnTo>
                  <a:lnTo>
                    <a:pt x="2008" y="280"/>
                  </a:lnTo>
                  <a:lnTo>
                    <a:pt x="1974" y="229"/>
                  </a:lnTo>
                  <a:lnTo>
                    <a:pt x="1949" y="187"/>
                  </a:lnTo>
                  <a:lnTo>
                    <a:pt x="1906" y="145"/>
                  </a:lnTo>
                  <a:lnTo>
                    <a:pt x="1906" y="145"/>
                  </a:lnTo>
                  <a:lnTo>
                    <a:pt x="1864" y="111"/>
                  </a:lnTo>
                  <a:lnTo>
                    <a:pt x="1822" y="85"/>
                  </a:lnTo>
                  <a:lnTo>
                    <a:pt x="1779" y="52"/>
                  </a:lnTo>
                  <a:lnTo>
                    <a:pt x="1729" y="35"/>
                  </a:lnTo>
                  <a:lnTo>
                    <a:pt x="1635" y="9"/>
                  </a:lnTo>
                  <a:lnTo>
                    <a:pt x="1534" y="1"/>
                  </a:lnTo>
                  <a:lnTo>
                    <a:pt x="1432" y="9"/>
                  </a:lnTo>
                  <a:lnTo>
                    <a:pt x="1331" y="35"/>
                  </a:lnTo>
                  <a:lnTo>
                    <a:pt x="1288" y="60"/>
                  </a:lnTo>
                  <a:lnTo>
                    <a:pt x="1246" y="85"/>
                  </a:lnTo>
                  <a:lnTo>
                    <a:pt x="1204" y="119"/>
                  </a:lnTo>
                  <a:lnTo>
                    <a:pt x="1161" y="153"/>
                  </a:lnTo>
                  <a:lnTo>
                    <a:pt x="153" y="1178"/>
                  </a:lnTo>
                  <a:lnTo>
                    <a:pt x="153" y="1178"/>
                  </a:lnTo>
                  <a:lnTo>
                    <a:pt x="119" y="1220"/>
                  </a:lnTo>
                  <a:lnTo>
                    <a:pt x="86" y="1263"/>
                  </a:lnTo>
                  <a:lnTo>
                    <a:pt x="60" y="1305"/>
                  </a:lnTo>
                  <a:lnTo>
                    <a:pt x="43" y="1356"/>
                  </a:lnTo>
                  <a:lnTo>
                    <a:pt x="9" y="1449"/>
                  </a:lnTo>
                  <a:lnTo>
                    <a:pt x="1" y="1551"/>
                  </a:lnTo>
                  <a:lnTo>
                    <a:pt x="18" y="1652"/>
                  </a:lnTo>
                  <a:lnTo>
                    <a:pt x="43" y="1754"/>
                  </a:lnTo>
                  <a:lnTo>
                    <a:pt x="69" y="1796"/>
                  </a:lnTo>
                  <a:lnTo>
                    <a:pt x="94" y="1847"/>
                  </a:lnTo>
                  <a:lnTo>
                    <a:pt x="128" y="1889"/>
                  </a:lnTo>
                  <a:lnTo>
                    <a:pt x="162" y="1923"/>
                  </a:lnTo>
                  <a:lnTo>
                    <a:pt x="162" y="1923"/>
                  </a:lnTo>
                  <a:lnTo>
                    <a:pt x="204" y="1966"/>
                  </a:lnTo>
                  <a:lnTo>
                    <a:pt x="246" y="1991"/>
                  </a:lnTo>
                  <a:lnTo>
                    <a:pt x="289" y="2016"/>
                  </a:lnTo>
                  <a:lnTo>
                    <a:pt x="340" y="2042"/>
                  </a:lnTo>
                  <a:lnTo>
                    <a:pt x="433" y="2067"/>
                  </a:lnTo>
                  <a:lnTo>
                    <a:pt x="534" y="2076"/>
                  </a:lnTo>
                  <a:lnTo>
                    <a:pt x="534" y="207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2501800" y="-44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extrusionOk="0">
                  <a:moveTo>
                    <a:pt x="526" y="0"/>
                  </a:move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2277150" y="-494325"/>
              <a:ext cx="52100" cy="51475"/>
            </a:xfrm>
            <a:custGeom>
              <a:avLst/>
              <a:gdLst/>
              <a:ahLst/>
              <a:cxnLst/>
              <a:rect l="l" t="t" r="r" b="b"/>
              <a:pathLst>
                <a:path w="2084" h="2059" fill="none" extrusionOk="0">
                  <a:moveTo>
                    <a:pt x="1178" y="1915"/>
                  </a:moveTo>
                  <a:lnTo>
                    <a:pt x="1178" y="1915"/>
                  </a:lnTo>
                  <a:lnTo>
                    <a:pt x="1220" y="1948"/>
                  </a:lnTo>
                  <a:lnTo>
                    <a:pt x="1262" y="1974"/>
                  </a:lnTo>
                  <a:lnTo>
                    <a:pt x="1313" y="1999"/>
                  </a:lnTo>
                  <a:lnTo>
                    <a:pt x="1356" y="2025"/>
                  </a:lnTo>
                  <a:lnTo>
                    <a:pt x="1449" y="2050"/>
                  </a:lnTo>
                  <a:lnTo>
                    <a:pt x="1550" y="2058"/>
                  </a:lnTo>
                  <a:lnTo>
                    <a:pt x="1550" y="2058"/>
                  </a:lnTo>
                  <a:lnTo>
                    <a:pt x="1652" y="2050"/>
                  </a:lnTo>
                  <a:lnTo>
                    <a:pt x="1703" y="2042"/>
                  </a:lnTo>
                  <a:lnTo>
                    <a:pt x="1754" y="2025"/>
                  </a:lnTo>
                  <a:lnTo>
                    <a:pt x="1804" y="1999"/>
                  </a:lnTo>
                  <a:lnTo>
                    <a:pt x="1847" y="1974"/>
                  </a:lnTo>
                  <a:lnTo>
                    <a:pt x="1889" y="1940"/>
                  </a:lnTo>
                  <a:lnTo>
                    <a:pt x="1931" y="1906"/>
                  </a:lnTo>
                  <a:lnTo>
                    <a:pt x="1931" y="1906"/>
                  </a:lnTo>
                  <a:lnTo>
                    <a:pt x="1965" y="1864"/>
                  </a:lnTo>
                  <a:lnTo>
                    <a:pt x="1999" y="1821"/>
                  </a:lnTo>
                  <a:lnTo>
                    <a:pt x="2025" y="1771"/>
                  </a:lnTo>
                  <a:lnTo>
                    <a:pt x="2042" y="1728"/>
                  </a:lnTo>
                  <a:lnTo>
                    <a:pt x="2075" y="1627"/>
                  </a:lnTo>
                  <a:lnTo>
                    <a:pt x="2084" y="1525"/>
                  </a:lnTo>
                  <a:lnTo>
                    <a:pt x="2075" y="1423"/>
                  </a:lnTo>
                  <a:lnTo>
                    <a:pt x="2042" y="1330"/>
                  </a:lnTo>
                  <a:lnTo>
                    <a:pt x="2016" y="1279"/>
                  </a:lnTo>
                  <a:lnTo>
                    <a:pt x="1991" y="1237"/>
                  </a:lnTo>
                  <a:lnTo>
                    <a:pt x="1957" y="1195"/>
                  </a:lnTo>
                  <a:lnTo>
                    <a:pt x="1923" y="1152"/>
                  </a:lnTo>
                  <a:lnTo>
                    <a:pt x="898" y="153"/>
                  </a:lnTo>
                  <a:lnTo>
                    <a:pt x="898" y="153"/>
                  </a:lnTo>
                  <a:lnTo>
                    <a:pt x="864" y="111"/>
                  </a:lnTo>
                  <a:lnTo>
                    <a:pt x="813" y="85"/>
                  </a:lnTo>
                  <a:lnTo>
                    <a:pt x="771" y="60"/>
                  </a:lnTo>
                  <a:lnTo>
                    <a:pt x="720" y="34"/>
                  </a:lnTo>
                  <a:lnTo>
                    <a:pt x="627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22" y="43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61"/>
                  </a:lnTo>
                  <a:lnTo>
                    <a:pt x="153" y="161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60" y="288"/>
                  </a:lnTo>
                  <a:lnTo>
                    <a:pt x="34" y="331"/>
                  </a:lnTo>
                  <a:lnTo>
                    <a:pt x="9" y="432"/>
                  </a:lnTo>
                  <a:lnTo>
                    <a:pt x="0" y="534"/>
                  </a:lnTo>
                  <a:lnTo>
                    <a:pt x="9" y="636"/>
                  </a:lnTo>
                  <a:lnTo>
                    <a:pt x="43" y="729"/>
                  </a:lnTo>
                  <a:lnTo>
                    <a:pt x="60" y="780"/>
                  </a:lnTo>
                  <a:lnTo>
                    <a:pt x="94" y="822"/>
                  </a:lnTo>
                  <a:lnTo>
                    <a:pt x="119" y="864"/>
                  </a:lnTo>
                  <a:lnTo>
                    <a:pt x="161" y="907"/>
                  </a:lnTo>
                  <a:lnTo>
                    <a:pt x="1178" y="191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2306575" y="-446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extrusionOk="0">
                  <a:moveTo>
                    <a:pt x="1067" y="0"/>
                  </a:move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2445700" y="-532225"/>
              <a:ext cx="40025" cy="59725"/>
            </a:xfrm>
            <a:custGeom>
              <a:avLst/>
              <a:gdLst/>
              <a:ahLst/>
              <a:cxnLst/>
              <a:rect l="l" t="t" r="r" b="b"/>
              <a:pathLst>
                <a:path w="1601" h="2389" fill="none" extrusionOk="0">
                  <a:moveTo>
                    <a:pt x="339" y="2346"/>
                  </a:moveTo>
                  <a:lnTo>
                    <a:pt x="339" y="2346"/>
                  </a:lnTo>
                  <a:lnTo>
                    <a:pt x="432" y="2380"/>
                  </a:lnTo>
                  <a:lnTo>
                    <a:pt x="534" y="2389"/>
                  </a:lnTo>
                  <a:lnTo>
                    <a:pt x="534" y="2389"/>
                  </a:lnTo>
                  <a:lnTo>
                    <a:pt x="610" y="2380"/>
                  </a:lnTo>
                  <a:lnTo>
                    <a:pt x="686" y="2363"/>
                  </a:lnTo>
                  <a:lnTo>
                    <a:pt x="762" y="2338"/>
                  </a:lnTo>
                  <a:lnTo>
                    <a:pt x="830" y="2304"/>
                  </a:lnTo>
                  <a:lnTo>
                    <a:pt x="889" y="2253"/>
                  </a:lnTo>
                  <a:lnTo>
                    <a:pt x="940" y="2194"/>
                  </a:lnTo>
                  <a:lnTo>
                    <a:pt x="991" y="2135"/>
                  </a:lnTo>
                  <a:lnTo>
                    <a:pt x="1025" y="2058"/>
                  </a:lnTo>
                  <a:lnTo>
                    <a:pt x="1558" y="729"/>
                  </a:lnTo>
                  <a:lnTo>
                    <a:pt x="1558" y="729"/>
                  </a:lnTo>
                  <a:lnTo>
                    <a:pt x="1584" y="678"/>
                  </a:lnTo>
                  <a:lnTo>
                    <a:pt x="1592" y="627"/>
                  </a:lnTo>
                  <a:lnTo>
                    <a:pt x="1601" y="576"/>
                  </a:lnTo>
                  <a:lnTo>
                    <a:pt x="1601" y="526"/>
                  </a:lnTo>
                  <a:lnTo>
                    <a:pt x="1592" y="424"/>
                  </a:lnTo>
                  <a:lnTo>
                    <a:pt x="1558" y="322"/>
                  </a:lnTo>
                  <a:lnTo>
                    <a:pt x="1508" y="238"/>
                  </a:lnTo>
                  <a:lnTo>
                    <a:pt x="1448" y="153"/>
                  </a:lnTo>
                  <a:lnTo>
                    <a:pt x="1406" y="119"/>
                  </a:lnTo>
                  <a:lnTo>
                    <a:pt x="1364" y="94"/>
                  </a:lnTo>
                  <a:lnTo>
                    <a:pt x="1321" y="60"/>
                  </a:lnTo>
                  <a:lnTo>
                    <a:pt x="1270" y="43"/>
                  </a:lnTo>
                  <a:lnTo>
                    <a:pt x="1270" y="43"/>
                  </a:lnTo>
                  <a:lnTo>
                    <a:pt x="1220" y="26"/>
                  </a:lnTo>
                  <a:lnTo>
                    <a:pt x="1169" y="9"/>
                  </a:lnTo>
                  <a:lnTo>
                    <a:pt x="1118" y="0"/>
                  </a:lnTo>
                  <a:lnTo>
                    <a:pt x="1067" y="0"/>
                  </a:lnTo>
                  <a:lnTo>
                    <a:pt x="966" y="9"/>
                  </a:lnTo>
                  <a:lnTo>
                    <a:pt x="864" y="43"/>
                  </a:lnTo>
                  <a:lnTo>
                    <a:pt x="779" y="94"/>
                  </a:lnTo>
                  <a:lnTo>
                    <a:pt x="695" y="153"/>
                  </a:lnTo>
                  <a:lnTo>
                    <a:pt x="661" y="195"/>
                  </a:lnTo>
                  <a:lnTo>
                    <a:pt x="627" y="238"/>
                  </a:lnTo>
                  <a:lnTo>
                    <a:pt x="601" y="280"/>
                  </a:lnTo>
                  <a:lnTo>
                    <a:pt x="584" y="331"/>
                  </a:lnTo>
                  <a:lnTo>
                    <a:pt x="42" y="1660"/>
                  </a:lnTo>
                  <a:lnTo>
                    <a:pt x="42" y="1660"/>
                  </a:lnTo>
                  <a:lnTo>
                    <a:pt x="25" y="1711"/>
                  </a:lnTo>
                  <a:lnTo>
                    <a:pt x="9" y="1762"/>
                  </a:lnTo>
                  <a:lnTo>
                    <a:pt x="9" y="1813"/>
                  </a:lnTo>
                  <a:lnTo>
                    <a:pt x="0" y="1864"/>
                  </a:lnTo>
                  <a:lnTo>
                    <a:pt x="17" y="1965"/>
                  </a:lnTo>
                  <a:lnTo>
                    <a:pt x="42" y="2067"/>
                  </a:lnTo>
                  <a:lnTo>
                    <a:pt x="93" y="2152"/>
                  </a:lnTo>
                  <a:lnTo>
                    <a:pt x="161" y="2236"/>
                  </a:lnTo>
                  <a:lnTo>
                    <a:pt x="195" y="2270"/>
                  </a:lnTo>
                  <a:lnTo>
                    <a:pt x="237" y="2304"/>
                  </a:lnTo>
                  <a:lnTo>
                    <a:pt x="288" y="2329"/>
                  </a:lnTo>
                  <a:lnTo>
                    <a:pt x="339" y="2346"/>
                  </a:lnTo>
                  <a:lnTo>
                    <a:pt x="339" y="23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2454150" y="-473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extrusionOk="0">
                  <a:moveTo>
                    <a:pt x="517" y="0"/>
                  </a:move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2518325" y="-327900"/>
              <a:ext cx="59725" cy="40050"/>
            </a:xfrm>
            <a:custGeom>
              <a:avLst/>
              <a:gdLst/>
              <a:ahLst/>
              <a:cxnLst/>
              <a:rect l="l" t="t" r="r" b="b"/>
              <a:pathLst>
                <a:path w="2389" h="1602" fill="none" extrusionOk="0">
                  <a:moveTo>
                    <a:pt x="2058" y="576"/>
                  </a:moveTo>
                  <a:lnTo>
                    <a:pt x="728" y="43"/>
                  </a:lnTo>
                  <a:lnTo>
                    <a:pt x="728" y="43"/>
                  </a:lnTo>
                  <a:lnTo>
                    <a:pt x="678" y="26"/>
                  </a:lnTo>
                  <a:lnTo>
                    <a:pt x="627" y="9"/>
                  </a:lnTo>
                  <a:lnTo>
                    <a:pt x="567" y="0"/>
                  </a:lnTo>
                  <a:lnTo>
                    <a:pt x="517" y="0"/>
                  </a:lnTo>
                  <a:lnTo>
                    <a:pt x="415" y="9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2" y="153"/>
                  </a:lnTo>
                  <a:lnTo>
                    <a:pt x="119" y="195"/>
                  </a:lnTo>
                  <a:lnTo>
                    <a:pt x="85" y="238"/>
                  </a:lnTo>
                  <a:lnTo>
                    <a:pt x="59" y="280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17" y="382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42"/>
                  </a:lnTo>
                  <a:lnTo>
                    <a:pt x="9" y="644"/>
                  </a:lnTo>
                  <a:lnTo>
                    <a:pt x="42" y="737"/>
                  </a:lnTo>
                  <a:lnTo>
                    <a:pt x="85" y="830"/>
                  </a:lnTo>
                  <a:lnTo>
                    <a:pt x="152" y="907"/>
                  </a:lnTo>
                  <a:lnTo>
                    <a:pt x="195" y="940"/>
                  </a:lnTo>
                  <a:lnTo>
                    <a:pt x="237" y="974"/>
                  </a:lnTo>
                  <a:lnTo>
                    <a:pt x="280" y="1000"/>
                  </a:lnTo>
                  <a:lnTo>
                    <a:pt x="330" y="1025"/>
                  </a:lnTo>
                  <a:lnTo>
                    <a:pt x="1660" y="1559"/>
                  </a:lnTo>
                  <a:lnTo>
                    <a:pt x="1660" y="1559"/>
                  </a:lnTo>
                  <a:lnTo>
                    <a:pt x="1711" y="1576"/>
                  </a:lnTo>
                  <a:lnTo>
                    <a:pt x="1753" y="1584"/>
                  </a:lnTo>
                  <a:lnTo>
                    <a:pt x="1855" y="1601"/>
                  </a:lnTo>
                  <a:lnTo>
                    <a:pt x="1855" y="1601"/>
                  </a:lnTo>
                  <a:lnTo>
                    <a:pt x="1931" y="1593"/>
                  </a:lnTo>
                  <a:lnTo>
                    <a:pt x="2007" y="1576"/>
                  </a:lnTo>
                  <a:lnTo>
                    <a:pt x="2084" y="1550"/>
                  </a:lnTo>
                  <a:lnTo>
                    <a:pt x="2151" y="1508"/>
                  </a:lnTo>
                  <a:lnTo>
                    <a:pt x="2211" y="1466"/>
                  </a:lnTo>
                  <a:lnTo>
                    <a:pt x="2261" y="1406"/>
                  </a:lnTo>
                  <a:lnTo>
                    <a:pt x="2312" y="1339"/>
                  </a:lnTo>
                  <a:lnTo>
                    <a:pt x="2346" y="1271"/>
                  </a:lnTo>
                  <a:lnTo>
                    <a:pt x="2346" y="1271"/>
                  </a:lnTo>
                  <a:lnTo>
                    <a:pt x="2363" y="1212"/>
                  </a:lnTo>
                  <a:lnTo>
                    <a:pt x="2380" y="1161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71" y="957"/>
                  </a:lnTo>
                  <a:lnTo>
                    <a:pt x="2346" y="864"/>
                  </a:lnTo>
                  <a:lnTo>
                    <a:pt x="2295" y="771"/>
                  </a:lnTo>
                  <a:lnTo>
                    <a:pt x="2227" y="695"/>
                  </a:lnTo>
                  <a:lnTo>
                    <a:pt x="2194" y="661"/>
                  </a:lnTo>
                  <a:lnTo>
                    <a:pt x="2151" y="627"/>
                  </a:lnTo>
                  <a:lnTo>
                    <a:pt x="2100" y="602"/>
                  </a:lnTo>
                  <a:lnTo>
                    <a:pt x="2058" y="576"/>
                  </a:lnTo>
                  <a:lnTo>
                    <a:pt x="2058" y="57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extrusionOk="0">
                  <a:moveTo>
                    <a:pt x="525" y="0"/>
                  </a:move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2241375" y="-439900"/>
              <a:ext cx="59725" cy="39825"/>
            </a:xfrm>
            <a:custGeom>
              <a:avLst/>
              <a:gdLst/>
              <a:ahLst/>
              <a:cxnLst/>
              <a:rect l="l" t="t" r="r" b="b"/>
              <a:pathLst>
                <a:path w="2389" h="1593" fill="none" extrusionOk="0">
                  <a:moveTo>
                    <a:pt x="339" y="1016"/>
                  </a:moveTo>
                  <a:lnTo>
                    <a:pt x="1660" y="1558"/>
                  </a:lnTo>
                  <a:lnTo>
                    <a:pt x="1660" y="1558"/>
                  </a:lnTo>
                  <a:lnTo>
                    <a:pt x="1711" y="1575"/>
                  </a:lnTo>
                  <a:lnTo>
                    <a:pt x="1762" y="1584"/>
                  </a:lnTo>
                  <a:lnTo>
                    <a:pt x="1863" y="1592"/>
                  </a:lnTo>
                  <a:lnTo>
                    <a:pt x="1863" y="1592"/>
                  </a:lnTo>
                  <a:lnTo>
                    <a:pt x="1940" y="1592"/>
                  </a:lnTo>
                  <a:lnTo>
                    <a:pt x="2016" y="1575"/>
                  </a:lnTo>
                  <a:lnTo>
                    <a:pt x="2084" y="1542"/>
                  </a:lnTo>
                  <a:lnTo>
                    <a:pt x="2151" y="1508"/>
                  </a:lnTo>
                  <a:lnTo>
                    <a:pt x="2219" y="1457"/>
                  </a:lnTo>
                  <a:lnTo>
                    <a:pt x="2270" y="1406"/>
                  </a:lnTo>
                  <a:lnTo>
                    <a:pt x="2321" y="1338"/>
                  </a:lnTo>
                  <a:lnTo>
                    <a:pt x="2355" y="1262"/>
                  </a:lnTo>
                  <a:lnTo>
                    <a:pt x="2355" y="1262"/>
                  </a:lnTo>
                  <a:lnTo>
                    <a:pt x="2372" y="1211"/>
                  </a:lnTo>
                  <a:lnTo>
                    <a:pt x="2380" y="1160"/>
                  </a:lnTo>
                  <a:lnTo>
                    <a:pt x="2388" y="1110"/>
                  </a:lnTo>
                  <a:lnTo>
                    <a:pt x="2388" y="1059"/>
                  </a:lnTo>
                  <a:lnTo>
                    <a:pt x="2380" y="957"/>
                  </a:lnTo>
                  <a:lnTo>
                    <a:pt x="2346" y="855"/>
                  </a:lnTo>
                  <a:lnTo>
                    <a:pt x="2304" y="771"/>
                  </a:lnTo>
                  <a:lnTo>
                    <a:pt x="2236" y="695"/>
                  </a:lnTo>
                  <a:lnTo>
                    <a:pt x="2202" y="652"/>
                  </a:lnTo>
                  <a:lnTo>
                    <a:pt x="2160" y="627"/>
                  </a:lnTo>
                  <a:lnTo>
                    <a:pt x="2109" y="601"/>
                  </a:lnTo>
                  <a:lnTo>
                    <a:pt x="2058" y="576"/>
                  </a:lnTo>
                  <a:lnTo>
                    <a:pt x="728" y="34"/>
                  </a:lnTo>
                  <a:lnTo>
                    <a:pt x="728" y="34"/>
                  </a:lnTo>
                  <a:lnTo>
                    <a:pt x="678" y="17"/>
                  </a:lnTo>
                  <a:lnTo>
                    <a:pt x="627" y="9"/>
                  </a:lnTo>
                  <a:lnTo>
                    <a:pt x="576" y="0"/>
                  </a:lnTo>
                  <a:lnTo>
                    <a:pt x="525" y="0"/>
                  </a:lnTo>
                  <a:lnTo>
                    <a:pt x="424" y="9"/>
                  </a:lnTo>
                  <a:lnTo>
                    <a:pt x="330" y="42"/>
                  </a:lnTo>
                  <a:lnTo>
                    <a:pt x="237" y="85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3" y="237"/>
                  </a:lnTo>
                  <a:lnTo>
                    <a:pt x="68" y="28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26" y="381"/>
                  </a:lnTo>
                  <a:lnTo>
                    <a:pt x="17" y="432"/>
                  </a:lnTo>
                  <a:lnTo>
                    <a:pt x="9" y="483"/>
                  </a:lnTo>
                  <a:lnTo>
                    <a:pt x="0" y="534"/>
                  </a:lnTo>
                  <a:lnTo>
                    <a:pt x="17" y="635"/>
                  </a:lnTo>
                  <a:lnTo>
                    <a:pt x="42" y="737"/>
                  </a:lnTo>
                  <a:lnTo>
                    <a:pt x="93" y="822"/>
                  </a:lnTo>
                  <a:lnTo>
                    <a:pt x="161" y="906"/>
                  </a:lnTo>
                  <a:lnTo>
                    <a:pt x="195" y="940"/>
                  </a:lnTo>
                  <a:lnTo>
                    <a:pt x="237" y="966"/>
                  </a:lnTo>
                  <a:lnTo>
                    <a:pt x="288" y="999"/>
                  </a:lnTo>
                  <a:lnTo>
                    <a:pt x="339" y="1016"/>
                  </a:lnTo>
                  <a:lnTo>
                    <a:pt x="339" y="101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2249825" y="-41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extrusionOk="0">
                  <a:moveTo>
                    <a:pt x="1796" y="0"/>
                  </a:move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2517475" y="-442450"/>
              <a:ext cx="59525" cy="40475"/>
            </a:xfrm>
            <a:custGeom>
              <a:avLst/>
              <a:gdLst/>
              <a:ahLst/>
              <a:cxnLst/>
              <a:rect l="l" t="t" r="r" b="b"/>
              <a:pathLst>
                <a:path w="2381" h="1619" fill="none" extrusionOk="0">
                  <a:moveTo>
                    <a:pt x="43" y="1296"/>
                  </a:moveTo>
                  <a:lnTo>
                    <a:pt x="43" y="1296"/>
                  </a:lnTo>
                  <a:lnTo>
                    <a:pt x="76" y="1364"/>
                  </a:lnTo>
                  <a:lnTo>
                    <a:pt x="127" y="1432"/>
                  </a:lnTo>
                  <a:lnTo>
                    <a:pt x="178" y="1491"/>
                  </a:lnTo>
                  <a:lnTo>
                    <a:pt x="237" y="1533"/>
                  </a:lnTo>
                  <a:lnTo>
                    <a:pt x="305" y="1567"/>
                  </a:lnTo>
                  <a:lnTo>
                    <a:pt x="381" y="1601"/>
                  </a:lnTo>
                  <a:lnTo>
                    <a:pt x="449" y="1618"/>
                  </a:lnTo>
                  <a:lnTo>
                    <a:pt x="534" y="1618"/>
                  </a:lnTo>
                  <a:lnTo>
                    <a:pt x="534" y="1618"/>
                  </a:lnTo>
                  <a:lnTo>
                    <a:pt x="585" y="1618"/>
                  </a:lnTo>
                  <a:lnTo>
                    <a:pt x="635" y="1610"/>
                  </a:lnTo>
                  <a:lnTo>
                    <a:pt x="686" y="1593"/>
                  </a:lnTo>
                  <a:lnTo>
                    <a:pt x="737" y="1576"/>
                  </a:lnTo>
                  <a:lnTo>
                    <a:pt x="2058" y="1017"/>
                  </a:lnTo>
                  <a:lnTo>
                    <a:pt x="2058" y="1017"/>
                  </a:lnTo>
                  <a:lnTo>
                    <a:pt x="2109" y="991"/>
                  </a:lnTo>
                  <a:lnTo>
                    <a:pt x="2151" y="966"/>
                  </a:lnTo>
                  <a:lnTo>
                    <a:pt x="2194" y="932"/>
                  </a:lnTo>
                  <a:lnTo>
                    <a:pt x="2228" y="898"/>
                  </a:lnTo>
                  <a:lnTo>
                    <a:pt x="2295" y="822"/>
                  </a:lnTo>
                  <a:lnTo>
                    <a:pt x="2338" y="729"/>
                  </a:lnTo>
                  <a:lnTo>
                    <a:pt x="2372" y="636"/>
                  </a:lnTo>
                  <a:lnTo>
                    <a:pt x="2380" y="534"/>
                  </a:lnTo>
                  <a:lnTo>
                    <a:pt x="2380" y="475"/>
                  </a:lnTo>
                  <a:lnTo>
                    <a:pt x="2372" y="424"/>
                  </a:lnTo>
                  <a:lnTo>
                    <a:pt x="2355" y="373"/>
                  </a:lnTo>
                  <a:lnTo>
                    <a:pt x="2338" y="322"/>
                  </a:lnTo>
                  <a:lnTo>
                    <a:pt x="2338" y="322"/>
                  </a:lnTo>
                  <a:lnTo>
                    <a:pt x="2312" y="271"/>
                  </a:lnTo>
                  <a:lnTo>
                    <a:pt x="2287" y="229"/>
                  </a:lnTo>
                  <a:lnTo>
                    <a:pt x="2253" y="187"/>
                  </a:lnTo>
                  <a:lnTo>
                    <a:pt x="2219" y="153"/>
                  </a:lnTo>
                  <a:lnTo>
                    <a:pt x="2134" y="85"/>
                  </a:lnTo>
                  <a:lnTo>
                    <a:pt x="2050" y="43"/>
                  </a:lnTo>
                  <a:lnTo>
                    <a:pt x="1948" y="9"/>
                  </a:lnTo>
                  <a:lnTo>
                    <a:pt x="1846" y="0"/>
                  </a:lnTo>
                  <a:lnTo>
                    <a:pt x="1796" y="0"/>
                  </a:lnTo>
                  <a:lnTo>
                    <a:pt x="1745" y="9"/>
                  </a:lnTo>
                  <a:lnTo>
                    <a:pt x="1694" y="26"/>
                  </a:lnTo>
                  <a:lnTo>
                    <a:pt x="1643" y="43"/>
                  </a:lnTo>
                  <a:lnTo>
                    <a:pt x="322" y="602"/>
                  </a:lnTo>
                  <a:lnTo>
                    <a:pt x="322" y="602"/>
                  </a:lnTo>
                  <a:lnTo>
                    <a:pt x="271" y="627"/>
                  </a:lnTo>
                  <a:lnTo>
                    <a:pt x="229" y="653"/>
                  </a:lnTo>
                  <a:lnTo>
                    <a:pt x="186" y="686"/>
                  </a:lnTo>
                  <a:lnTo>
                    <a:pt x="153" y="720"/>
                  </a:lnTo>
                  <a:lnTo>
                    <a:pt x="85" y="805"/>
                  </a:lnTo>
                  <a:lnTo>
                    <a:pt x="43" y="890"/>
                  </a:lnTo>
                  <a:lnTo>
                    <a:pt x="9" y="991"/>
                  </a:lnTo>
                  <a:lnTo>
                    <a:pt x="0" y="1093"/>
                  </a:lnTo>
                  <a:lnTo>
                    <a:pt x="0" y="1144"/>
                  </a:lnTo>
                  <a:lnTo>
                    <a:pt x="9" y="1195"/>
                  </a:lnTo>
                  <a:lnTo>
                    <a:pt x="26" y="1245"/>
                  </a:lnTo>
                  <a:lnTo>
                    <a:pt x="43" y="1296"/>
                  </a:lnTo>
                  <a:lnTo>
                    <a:pt x="43" y="12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2518525" y="-41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extrusionOk="0">
                  <a:moveTo>
                    <a:pt x="483" y="1"/>
                  </a:move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2331150" y="-531175"/>
              <a:ext cx="40675" cy="59525"/>
            </a:xfrm>
            <a:custGeom>
              <a:avLst/>
              <a:gdLst/>
              <a:ahLst/>
              <a:cxnLst/>
              <a:rect l="l" t="t" r="r" b="b"/>
              <a:pathLst>
                <a:path w="1627" h="2381" fill="none" extrusionOk="0">
                  <a:moveTo>
                    <a:pt x="601" y="2059"/>
                  </a:moveTo>
                  <a:lnTo>
                    <a:pt x="601" y="2059"/>
                  </a:lnTo>
                  <a:lnTo>
                    <a:pt x="644" y="2127"/>
                  </a:lnTo>
                  <a:lnTo>
                    <a:pt x="686" y="2194"/>
                  </a:lnTo>
                  <a:lnTo>
                    <a:pt x="745" y="2245"/>
                  </a:lnTo>
                  <a:lnTo>
                    <a:pt x="805" y="2296"/>
                  </a:lnTo>
                  <a:lnTo>
                    <a:pt x="872" y="2330"/>
                  </a:lnTo>
                  <a:lnTo>
                    <a:pt x="940" y="2355"/>
                  </a:lnTo>
                  <a:lnTo>
                    <a:pt x="1016" y="2372"/>
                  </a:lnTo>
                  <a:lnTo>
                    <a:pt x="1093" y="2381"/>
                  </a:lnTo>
                  <a:lnTo>
                    <a:pt x="1093" y="2381"/>
                  </a:lnTo>
                  <a:lnTo>
                    <a:pt x="1143" y="2381"/>
                  </a:lnTo>
                  <a:lnTo>
                    <a:pt x="1194" y="2372"/>
                  </a:lnTo>
                  <a:lnTo>
                    <a:pt x="1245" y="2355"/>
                  </a:lnTo>
                  <a:lnTo>
                    <a:pt x="1296" y="2338"/>
                  </a:lnTo>
                  <a:lnTo>
                    <a:pt x="1296" y="2338"/>
                  </a:lnTo>
                  <a:lnTo>
                    <a:pt x="1347" y="2313"/>
                  </a:lnTo>
                  <a:lnTo>
                    <a:pt x="1398" y="2287"/>
                  </a:lnTo>
                  <a:lnTo>
                    <a:pt x="1431" y="2254"/>
                  </a:lnTo>
                  <a:lnTo>
                    <a:pt x="1474" y="2220"/>
                  </a:lnTo>
                  <a:lnTo>
                    <a:pt x="1533" y="2135"/>
                  </a:lnTo>
                  <a:lnTo>
                    <a:pt x="1584" y="2050"/>
                  </a:lnTo>
                  <a:lnTo>
                    <a:pt x="1609" y="1949"/>
                  </a:lnTo>
                  <a:lnTo>
                    <a:pt x="1626" y="1847"/>
                  </a:lnTo>
                  <a:lnTo>
                    <a:pt x="1618" y="1796"/>
                  </a:lnTo>
                  <a:lnTo>
                    <a:pt x="1609" y="1745"/>
                  </a:lnTo>
                  <a:lnTo>
                    <a:pt x="1601" y="1695"/>
                  </a:lnTo>
                  <a:lnTo>
                    <a:pt x="1584" y="1644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66" y="229"/>
                  </a:lnTo>
                  <a:lnTo>
                    <a:pt x="940" y="187"/>
                  </a:lnTo>
                  <a:lnTo>
                    <a:pt x="906" y="153"/>
                  </a:lnTo>
                  <a:lnTo>
                    <a:pt x="822" y="85"/>
                  </a:lnTo>
                  <a:lnTo>
                    <a:pt x="728" y="35"/>
                  </a:lnTo>
                  <a:lnTo>
                    <a:pt x="635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2" y="9"/>
                  </a:lnTo>
                  <a:lnTo>
                    <a:pt x="381" y="26"/>
                  </a:lnTo>
                  <a:lnTo>
                    <a:pt x="330" y="43"/>
                  </a:lnTo>
                  <a:lnTo>
                    <a:pt x="330" y="43"/>
                  </a:lnTo>
                  <a:lnTo>
                    <a:pt x="280" y="69"/>
                  </a:lnTo>
                  <a:lnTo>
                    <a:pt x="237" y="94"/>
                  </a:lnTo>
                  <a:lnTo>
                    <a:pt x="195" y="128"/>
                  </a:lnTo>
                  <a:lnTo>
                    <a:pt x="153" y="162"/>
                  </a:lnTo>
                  <a:lnTo>
                    <a:pt x="93" y="238"/>
                  </a:lnTo>
                  <a:lnTo>
                    <a:pt x="42" y="331"/>
                  </a:lnTo>
                  <a:lnTo>
                    <a:pt x="17" y="424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601" y="205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2346175" y="-47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extrusionOk="0">
                  <a:moveTo>
                    <a:pt x="3456" y="0"/>
                  </a:move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2318650" y="-463200"/>
              <a:ext cx="190375" cy="129600"/>
            </a:xfrm>
            <a:custGeom>
              <a:avLst/>
              <a:gdLst/>
              <a:ahLst/>
              <a:cxnLst/>
              <a:rect l="l" t="t" r="r" b="b"/>
              <a:pathLst>
                <a:path w="7615" h="5184" fill="none" extrusionOk="0">
                  <a:moveTo>
                    <a:pt x="3642" y="0"/>
                  </a:moveTo>
                  <a:lnTo>
                    <a:pt x="3642" y="0"/>
                  </a:lnTo>
                  <a:lnTo>
                    <a:pt x="3608" y="0"/>
                  </a:lnTo>
                  <a:lnTo>
                    <a:pt x="3608" y="0"/>
                  </a:lnTo>
                  <a:lnTo>
                    <a:pt x="3456" y="0"/>
                  </a:lnTo>
                  <a:lnTo>
                    <a:pt x="3303" y="9"/>
                  </a:lnTo>
                  <a:lnTo>
                    <a:pt x="3160" y="26"/>
                  </a:lnTo>
                  <a:lnTo>
                    <a:pt x="3016" y="51"/>
                  </a:lnTo>
                  <a:lnTo>
                    <a:pt x="2872" y="77"/>
                  </a:lnTo>
                  <a:lnTo>
                    <a:pt x="2728" y="102"/>
                  </a:lnTo>
                  <a:lnTo>
                    <a:pt x="2584" y="144"/>
                  </a:lnTo>
                  <a:lnTo>
                    <a:pt x="2448" y="178"/>
                  </a:lnTo>
                  <a:lnTo>
                    <a:pt x="2313" y="229"/>
                  </a:lnTo>
                  <a:lnTo>
                    <a:pt x="2177" y="280"/>
                  </a:lnTo>
                  <a:lnTo>
                    <a:pt x="2050" y="331"/>
                  </a:lnTo>
                  <a:lnTo>
                    <a:pt x="1915" y="390"/>
                  </a:lnTo>
                  <a:lnTo>
                    <a:pt x="1787" y="458"/>
                  </a:lnTo>
                  <a:lnTo>
                    <a:pt x="1669" y="526"/>
                  </a:lnTo>
                  <a:lnTo>
                    <a:pt x="1423" y="678"/>
                  </a:lnTo>
                  <a:lnTo>
                    <a:pt x="1195" y="839"/>
                  </a:lnTo>
                  <a:lnTo>
                    <a:pt x="983" y="1025"/>
                  </a:lnTo>
                  <a:lnTo>
                    <a:pt x="780" y="1220"/>
                  </a:lnTo>
                  <a:lnTo>
                    <a:pt x="593" y="1432"/>
                  </a:lnTo>
                  <a:lnTo>
                    <a:pt x="424" y="1652"/>
                  </a:lnTo>
                  <a:lnTo>
                    <a:pt x="263" y="1881"/>
                  </a:lnTo>
                  <a:lnTo>
                    <a:pt x="127" y="2126"/>
                  </a:lnTo>
                  <a:lnTo>
                    <a:pt x="60" y="2253"/>
                  </a:lnTo>
                  <a:lnTo>
                    <a:pt x="0" y="2389"/>
                  </a:lnTo>
                  <a:lnTo>
                    <a:pt x="0" y="2389"/>
                  </a:lnTo>
                  <a:lnTo>
                    <a:pt x="161" y="2363"/>
                  </a:lnTo>
                  <a:lnTo>
                    <a:pt x="331" y="2346"/>
                  </a:lnTo>
                  <a:lnTo>
                    <a:pt x="492" y="2330"/>
                  </a:lnTo>
                  <a:lnTo>
                    <a:pt x="661" y="2330"/>
                  </a:lnTo>
                  <a:lnTo>
                    <a:pt x="661" y="2330"/>
                  </a:lnTo>
                  <a:lnTo>
                    <a:pt x="822" y="2330"/>
                  </a:lnTo>
                  <a:lnTo>
                    <a:pt x="983" y="2346"/>
                  </a:lnTo>
                  <a:lnTo>
                    <a:pt x="1152" y="2363"/>
                  </a:lnTo>
                  <a:lnTo>
                    <a:pt x="1313" y="2380"/>
                  </a:lnTo>
                  <a:lnTo>
                    <a:pt x="1466" y="2414"/>
                  </a:lnTo>
                  <a:lnTo>
                    <a:pt x="1627" y="2457"/>
                  </a:lnTo>
                  <a:lnTo>
                    <a:pt x="1779" y="2499"/>
                  </a:lnTo>
                  <a:lnTo>
                    <a:pt x="1940" y="2550"/>
                  </a:lnTo>
                  <a:lnTo>
                    <a:pt x="2084" y="2609"/>
                  </a:lnTo>
                  <a:lnTo>
                    <a:pt x="2236" y="2668"/>
                  </a:lnTo>
                  <a:lnTo>
                    <a:pt x="2380" y="2745"/>
                  </a:lnTo>
                  <a:lnTo>
                    <a:pt x="2524" y="2821"/>
                  </a:lnTo>
                  <a:lnTo>
                    <a:pt x="2668" y="2897"/>
                  </a:lnTo>
                  <a:lnTo>
                    <a:pt x="2804" y="2990"/>
                  </a:lnTo>
                  <a:lnTo>
                    <a:pt x="2939" y="3083"/>
                  </a:lnTo>
                  <a:lnTo>
                    <a:pt x="3066" y="3185"/>
                  </a:lnTo>
                  <a:lnTo>
                    <a:pt x="3066" y="3185"/>
                  </a:lnTo>
                  <a:lnTo>
                    <a:pt x="3227" y="3320"/>
                  </a:lnTo>
                  <a:lnTo>
                    <a:pt x="3380" y="3473"/>
                  </a:lnTo>
                  <a:lnTo>
                    <a:pt x="3380" y="3473"/>
                  </a:lnTo>
                  <a:lnTo>
                    <a:pt x="3600" y="3422"/>
                  </a:lnTo>
                  <a:lnTo>
                    <a:pt x="3812" y="3388"/>
                  </a:lnTo>
                  <a:lnTo>
                    <a:pt x="4032" y="3363"/>
                  </a:lnTo>
                  <a:lnTo>
                    <a:pt x="4252" y="3354"/>
                  </a:lnTo>
                  <a:lnTo>
                    <a:pt x="4252" y="3354"/>
                  </a:lnTo>
                  <a:lnTo>
                    <a:pt x="4413" y="3363"/>
                  </a:lnTo>
                  <a:lnTo>
                    <a:pt x="4565" y="3371"/>
                  </a:lnTo>
                  <a:lnTo>
                    <a:pt x="4726" y="3388"/>
                  </a:lnTo>
                  <a:lnTo>
                    <a:pt x="4879" y="3414"/>
                  </a:lnTo>
                  <a:lnTo>
                    <a:pt x="5031" y="3447"/>
                  </a:lnTo>
                  <a:lnTo>
                    <a:pt x="5184" y="3490"/>
                  </a:lnTo>
                  <a:lnTo>
                    <a:pt x="5328" y="3532"/>
                  </a:lnTo>
                  <a:lnTo>
                    <a:pt x="5480" y="3583"/>
                  </a:lnTo>
                  <a:lnTo>
                    <a:pt x="5624" y="3651"/>
                  </a:lnTo>
                  <a:lnTo>
                    <a:pt x="5760" y="3710"/>
                  </a:lnTo>
                  <a:lnTo>
                    <a:pt x="5895" y="3786"/>
                  </a:lnTo>
                  <a:lnTo>
                    <a:pt x="6031" y="3862"/>
                  </a:lnTo>
                  <a:lnTo>
                    <a:pt x="6166" y="3956"/>
                  </a:lnTo>
                  <a:lnTo>
                    <a:pt x="6293" y="4049"/>
                  </a:lnTo>
                  <a:lnTo>
                    <a:pt x="6412" y="4142"/>
                  </a:lnTo>
                  <a:lnTo>
                    <a:pt x="6530" y="4252"/>
                  </a:lnTo>
                  <a:lnTo>
                    <a:pt x="6530" y="4252"/>
                  </a:lnTo>
                  <a:lnTo>
                    <a:pt x="6632" y="4345"/>
                  </a:lnTo>
                  <a:lnTo>
                    <a:pt x="6725" y="4447"/>
                  </a:lnTo>
                  <a:lnTo>
                    <a:pt x="6818" y="4549"/>
                  </a:lnTo>
                  <a:lnTo>
                    <a:pt x="6903" y="4650"/>
                  </a:lnTo>
                  <a:lnTo>
                    <a:pt x="6979" y="4760"/>
                  </a:lnTo>
                  <a:lnTo>
                    <a:pt x="7055" y="4870"/>
                  </a:lnTo>
                  <a:lnTo>
                    <a:pt x="7132" y="4989"/>
                  </a:lnTo>
                  <a:lnTo>
                    <a:pt x="7199" y="5107"/>
                  </a:lnTo>
                  <a:lnTo>
                    <a:pt x="7199" y="5107"/>
                  </a:lnTo>
                  <a:lnTo>
                    <a:pt x="7428" y="5184"/>
                  </a:lnTo>
                  <a:lnTo>
                    <a:pt x="7428" y="5184"/>
                  </a:lnTo>
                  <a:lnTo>
                    <a:pt x="7470" y="5031"/>
                  </a:lnTo>
                  <a:lnTo>
                    <a:pt x="7504" y="4879"/>
                  </a:lnTo>
                  <a:lnTo>
                    <a:pt x="7538" y="4726"/>
                  </a:lnTo>
                  <a:lnTo>
                    <a:pt x="7572" y="4574"/>
                  </a:lnTo>
                  <a:lnTo>
                    <a:pt x="7589" y="4413"/>
                  </a:lnTo>
                  <a:lnTo>
                    <a:pt x="7606" y="4261"/>
                  </a:lnTo>
                  <a:lnTo>
                    <a:pt x="7614" y="4100"/>
                  </a:lnTo>
                  <a:lnTo>
                    <a:pt x="7614" y="3930"/>
                  </a:lnTo>
                  <a:lnTo>
                    <a:pt x="7614" y="3930"/>
                  </a:lnTo>
                  <a:lnTo>
                    <a:pt x="7606" y="3727"/>
                  </a:lnTo>
                  <a:lnTo>
                    <a:pt x="7589" y="3532"/>
                  </a:lnTo>
                  <a:lnTo>
                    <a:pt x="7564" y="3337"/>
                  </a:lnTo>
                  <a:lnTo>
                    <a:pt x="7530" y="3143"/>
                  </a:lnTo>
                  <a:lnTo>
                    <a:pt x="7479" y="2948"/>
                  </a:lnTo>
                  <a:lnTo>
                    <a:pt x="7428" y="2761"/>
                  </a:lnTo>
                  <a:lnTo>
                    <a:pt x="7360" y="2575"/>
                  </a:lnTo>
                  <a:lnTo>
                    <a:pt x="7293" y="2397"/>
                  </a:lnTo>
                  <a:lnTo>
                    <a:pt x="7208" y="2228"/>
                  </a:lnTo>
                  <a:lnTo>
                    <a:pt x="7123" y="2059"/>
                  </a:lnTo>
                  <a:lnTo>
                    <a:pt x="7030" y="1889"/>
                  </a:lnTo>
                  <a:lnTo>
                    <a:pt x="6920" y="1728"/>
                  </a:lnTo>
                  <a:lnTo>
                    <a:pt x="6810" y="1576"/>
                  </a:lnTo>
                  <a:lnTo>
                    <a:pt x="6691" y="1432"/>
                  </a:lnTo>
                  <a:lnTo>
                    <a:pt x="6564" y="1288"/>
                  </a:lnTo>
                  <a:lnTo>
                    <a:pt x="6437" y="1152"/>
                  </a:lnTo>
                  <a:lnTo>
                    <a:pt x="6302" y="1017"/>
                  </a:lnTo>
                  <a:lnTo>
                    <a:pt x="6158" y="898"/>
                  </a:lnTo>
                  <a:lnTo>
                    <a:pt x="6005" y="780"/>
                  </a:lnTo>
                  <a:lnTo>
                    <a:pt x="5853" y="670"/>
                  </a:lnTo>
                  <a:lnTo>
                    <a:pt x="5692" y="568"/>
                  </a:lnTo>
                  <a:lnTo>
                    <a:pt x="5522" y="475"/>
                  </a:lnTo>
                  <a:lnTo>
                    <a:pt x="5353" y="390"/>
                  </a:lnTo>
                  <a:lnTo>
                    <a:pt x="5175" y="305"/>
                  </a:lnTo>
                  <a:lnTo>
                    <a:pt x="4997" y="238"/>
                  </a:lnTo>
                  <a:lnTo>
                    <a:pt x="4811" y="178"/>
                  </a:lnTo>
                  <a:lnTo>
                    <a:pt x="4625" y="119"/>
                  </a:lnTo>
                  <a:lnTo>
                    <a:pt x="4438" y="77"/>
                  </a:lnTo>
                  <a:lnTo>
                    <a:pt x="4244" y="43"/>
                  </a:lnTo>
                  <a:lnTo>
                    <a:pt x="4049" y="17"/>
                  </a:lnTo>
                  <a:lnTo>
                    <a:pt x="3846" y="0"/>
                  </a:lnTo>
                  <a:lnTo>
                    <a:pt x="3642" y="0"/>
                  </a:lnTo>
                  <a:lnTo>
                    <a:pt x="364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2409700" y="-46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extrusionOk="0">
                  <a:moveTo>
                    <a:pt x="7758" y="0"/>
                  </a:move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2138250" y="-378500"/>
              <a:ext cx="393650" cy="246700"/>
            </a:xfrm>
            <a:custGeom>
              <a:avLst/>
              <a:gdLst/>
              <a:ahLst/>
              <a:cxnLst/>
              <a:rect l="l" t="t" r="r" b="b"/>
              <a:pathLst>
                <a:path w="15746" h="9868" fill="none" extrusionOk="0">
                  <a:moveTo>
                    <a:pt x="14974" y="3210"/>
                  </a:moveTo>
                  <a:lnTo>
                    <a:pt x="14974" y="3210"/>
                  </a:lnTo>
                  <a:lnTo>
                    <a:pt x="14830" y="3092"/>
                  </a:lnTo>
                  <a:lnTo>
                    <a:pt x="14678" y="2990"/>
                  </a:lnTo>
                  <a:lnTo>
                    <a:pt x="14525" y="2897"/>
                  </a:lnTo>
                  <a:lnTo>
                    <a:pt x="14356" y="2821"/>
                  </a:lnTo>
                  <a:lnTo>
                    <a:pt x="14195" y="2761"/>
                  </a:lnTo>
                  <a:lnTo>
                    <a:pt x="14017" y="2710"/>
                  </a:lnTo>
                  <a:lnTo>
                    <a:pt x="13839" y="2668"/>
                  </a:lnTo>
                  <a:lnTo>
                    <a:pt x="13662" y="2643"/>
                  </a:lnTo>
                  <a:lnTo>
                    <a:pt x="13662" y="2643"/>
                  </a:lnTo>
                  <a:lnTo>
                    <a:pt x="13611" y="2507"/>
                  </a:lnTo>
                  <a:lnTo>
                    <a:pt x="13560" y="2363"/>
                  </a:lnTo>
                  <a:lnTo>
                    <a:pt x="13492" y="2228"/>
                  </a:lnTo>
                  <a:lnTo>
                    <a:pt x="13416" y="2101"/>
                  </a:lnTo>
                  <a:lnTo>
                    <a:pt x="13331" y="1974"/>
                  </a:lnTo>
                  <a:lnTo>
                    <a:pt x="13238" y="1855"/>
                  </a:lnTo>
                  <a:lnTo>
                    <a:pt x="13137" y="1745"/>
                  </a:lnTo>
                  <a:lnTo>
                    <a:pt x="13026" y="1635"/>
                  </a:lnTo>
                  <a:lnTo>
                    <a:pt x="13026" y="1635"/>
                  </a:lnTo>
                  <a:lnTo>
                    <a:pt x="12866" y="1499"/>
                  </a:lnTo>
                  <a:lnTo>
                    <a:pt x="12688" y="1372"/>
                  </a:lnTo>
                  <a:lnTo>
                    <a:pt x="12501" y="1271"/>
                  </a:lnTo>
                  <a:lnTo>
                    <a:pt x="12307" y="1186"/>
                  </a:lnTo>
                  <a:lnTo>
                    <a:pt x="12103" y="1118"/>
                  </a:lnTo>
                  <a:lnTo>
                    <a:pt x="11900" y="1067"/>
                  </a:lnTo>
                  <a:lnTo>
                    <a:pt x="11688" y="1033"/>
                  </a:lnTo>
                  <a:lnTo>
                    <a:pt x="11578" y="1025"/>
                  </a:lnTo>
                  <a:lnTo>
                    <a:pt x="11468" y="1025"/>
                  </a:lnTo>
                  <a:lnTo>
                    <a:pt x="11468" y="1025"/>
                  </a:lnTo>
                  <a:lnTo>
                    <a:pt x="11307" y="1033"/>
                  </a:lnTo>
                  <a:lnTo>
                    <a:pt x="11146" y="1050"/>
                  </a:lnTo>
                  <a:lnTo>
                    <a:pt x="10994" y="1076"/>
                  </a:lnTo>
                  <a:lnTo>
                    <a:pt x="10833" y="1118"/>
                  </a:lnTo>
                  <a:lnTo>
                    <a:pt x="10689" y="1169"/>
                  </a:lnTo>
                  <a:lnTo>
                    <a:pt x="10536" y="1228"/>
                  </a:lnTo>
                  <a:lnTo>
                    <a:pt x="10392" y="1296"/>
                  </a:lnTo>
                  <a:lnTo>
                    <a:pt x="10257" y="1372"/>
                  </a:lnTo>
                  <a:lnTo>
                    <a:pt x="10257" y="1372"/>
                  </a:lnTo>
                  <a:lnTo>
                    <a:pt x="10198" y="1271"/>
                  </a:lnTo>
                  <a:lnTo>
                    <a:pt x="10121" y="1161"/>
                  </a:lnTo>
                  <a:lnTo>
                    <a:pt x="10054" y="1059"/>
                  </a:lnTo>
                  <a:lnTo>
                    <a:pt x="9969" y="966"/>
                  </a:lnTo>
                  <a:lnTo>
                    <a:pt x="9884" y="873"/>
                  </a:lnTo>
                  <a:lnTo>
                    <a:pt x="9800" y="779"/>
                  </a:lnTo>
                  <a:lnTo>
                    <a:pt x="9706" y="695"/>
                  </a:lnTo>
                  <a:lnTo>
                    <a:pt x="9613" y="618"/>
                  </a:lnTo>
                  <a:lnTo>
                    <a:pt x="9613" y="618"/>
                  </a:lnTo>
                  <a:lnTo>
                    <a:pt x="9520" y="542"/>
                  </a:lnTo>
                  <a:lnTo>
                    <a:pt x="9427" y="474"/>
                  </a:lnTo>
                  <a:lnTo>
                    <a:pt x="9224" y="356"/>
                  </a:lnTo>
                  <a:lnTo>
                    <a:pt x="9012" y="246"/>
                  </a:lnTo>
                  <a:lnTo>
                    <a:pt x="8800" y="161"/>
                  </a:lnTo>
                  <a:lnTo>
                    <a:pt x="8572" y="93"/>
                  </a:lnTo>
                  <a:lnTo>
                    <a:pt x="8343" y="43"/>
                  </a:lnTo>
                  <a:lnTo>
                    <a:pt x="8114" y="9"/>
                  </a:lnTo>
                  <a:lnTo>
                    <a:pt x="7996" y="0"/>
                  </a:lnTo>
                  <a:lnTo>
                    <a:pt x="7877" y="0"/>
                  </a:lnTo>
                  <a:lnTo>
                    <a:pt x="7877" y="0"/>
                  </a:lnTo>
                  <a:lnTo>
                    <a:pt x="7758" y="0"/>
                  </a:lnTo>
                  <a:lnTo>
                    <a:pt x="7640" y="9"/>
                  </a:lnTo>
                  <a:lnTo>
                    <a:pt x="7411" y="43"/>
                  </a:lnTo>
                  <a:lnTo>
                    <a:pt x="7183" y="93"/>
                  </a:lnTo>
                  <a:lnTo>
                    <a:pt x="6954" y="161"/>
                  </a:lnTo>
                  <a:lnTo>
                    <a:pt x="6742" y="246"/>
                  </a:lnTo>
                  <a:lnTo>
                    <a:pt x="6530" y="356"/>
                  </a:lnTo>
                  <a:lnTo>
                    <a:pt x="6327" y="474"/>
                  </a:lnTo>
                  <a:lnTo>
                    <a:pt x="6234" y="542"/>
                  </a:lnTo>
                  <a:lnTo>
                    <a:pt x="6141" y="618"/>
                  </a:lnTo>
                  <a:lnTo>
                    <a:pt x="6141" y="618"/>
                  </a:lnTo>
                  <a:lnTo>
                    <a:pt x="6048" y="695"/>
                  </a:lnTo>
                  <a:lnTo>
                    <a:pt x="5954" y="779"/>
                  </a:lnTo>
                  <a:lnTo>
                    <a:pt x="5861" y="873"/>
                  </a:lnTo>
                  <a:lnTo>
                    <a:pt x="5785" y="966"/>
                  </a:lnTo>
                  <a:lnTo>
                    <a:pt x="5700" y="1059"/>
                  </a:lnTo>
                  <a:lnTo>
                    <a:pt x="5633" y="1161"/>
                  </a:lnTo>
                  <a:lnTo>
                    <a:pt x="5556" y="1271"/>
                  </a:lnTo>
                  <a:lnTo>
                    <a:pt x="5497" y="1372"/>
                  </a:lnTo>
                  <a:lnTo>
                    <a:pt x="5497" y="1372"/>
                  </a:lnTo>
                  <a:lnTo>
                    <a:pt x="5353" y="1296"/>
                  </a:lnTo>
                  <a:lnTo>
                    <a:pt x="5218" y="1228"/>
                  </a:lnTo>
                  <a:lnTo>
                    <a:pt x="5065" y="1169"/>
                  </a:lnTo>
                  <a:lnTo>
                    <a:pt x="4913" y="1118"/>
                  </a:lnTo>
                  <a:lnTo>
                    <a:pt x="4760" y="1076"/>
                  </a:lnTo>
                  <a:lnTo>
                    <a:pt x="4608" y="1050"/>
                  </a:lnTo>
                  <a:lnTo>
                    <a:pt x="4447" y="1033"/>
                  </a:lnTo>
                  <a:lnTo>
                    <a:pt x="4286" y="1025"/>
                  </a:lnTo>
                  <a:lnTo>
                    <a:pt x="4286" y="1025"/>
                  </a:lnTo>
                  <a:lnTo>
                    <a:pt x="4176" y="1025"/>
                  </a:lnTo>
                  <a:lnTo>
                    <a:pt x="4066" y="1033"/>
                  </a:lnTo>
                  <a:lnTo>
                    <a:pt x="3854" y="1067"/>
                  </a:lnTo>
                  <a:lnTo>
                    <a:pt x="3651" y="1118"/>
                  </a:lnTo>
                  <a:lnTo>
                    <a:pt x="3448" y="1186"/>
                  </a:lnTo>
                  <a:lnTo>
                    <a:pt x="3253" y="1271"/>
                  </a:lnTo>
                  <a:lnTo>
                    <a:pt x="3066" y="1372"/>
                  </a:lnTo>
                  <a:lnTo>
                    <a:pt x="2889" y="1499"/>
                  </a:lnTo>
                  <a:lnTo>
                    <a:pt x="2728" y="1635"/>
                  </a:lnTo>
                  <a:lnTo>
                    <a:pt x="2728" y="1635"/>
                  </a:lnTo>
                  <a:lnTo>
                    <a:pt x="2618" y="1745"/>
                  </a:lnTo>
                  <a:lnTo>
                    <a:pt x="2516" y="1855"/>
                  </a:lnTo>
                  <a:lnTo>
                    <a:pt x="2423" y="1974"/>
                  </a:lnTo>
                  <a:lnTo>
                    <a:pt x="2338" y="2101"/>
                  </a:lnTo>
                  <a:lnTo>
                    <a:pt x="2262" y="2228"/>
                  </a:lnTo>
                  <a:lnTo>
                    <a:pt x="2194" y="2363"/>
                  </a:lnTo>
                  <a:lnTo>
                    <a:pt x="2135" y="2499"/>
                  </a:lnTo>
                  <a:lnTo>
                    <a:pt x="2092" y="2643"/>
                  </a:lnTo>
                  <a:lnTo>
                    <a:pt x="2092" y="2643"/>
                  </a:lnTo>
                  <a:lnTo>
                    <a:pt x="1982" y="2660"/>
                  </a:lnTo>
                  <a:lnTo>
                    <a:pt x="1872" y="2677"/>
                  </a:lnTo>
                  <a:lnTo>
                    <a:pt x="1771" y="2693"/>
                  </a:lnTo>
                  <a:lnTo>
                    <a:pt x="1669" y="2727"/>
                  </a:lnTo>
                  <a:lnTo>
                    <a:pt x="1466" y="2795"/>
                  </a:lnTo>
                  <a:lnTo>
                    <a:pt x="1271" y="2880"/>
                  </a:lnTo>
                  <a:lnTo>
                    <a:pt x="1085" y="2981"/>
                  </a:lnTo>
                  <a:lnTo>
                    <a:pt x="915" y="3100"/>
                  </a:lnTo>
                  <a:lnTo>
                    <a:pt x="754" y="3236"/>
                  </a:lnTo>
                  <a:lnTo>
                    <a:pt x="610" y="3379"/>
                  </a:lnTo>
                  <a:lnTo>
                    <a:pt x="475" y="3540"/>
                  </a:lnTo>
                  <a:lnTo>
                    <a:pt x="356" y="3710"/>
                  </a:lnTo>
                  <a:lnTo>
                    <a:pt x="255" y="3896"/>
                  </a:lnTo>
                  <a:lnTo>
                    <a:pt x="170" y="4082"/>
                  </a:lnTo>
                  <a:lnTo>
                    <a:pt x="94" y="4286"/>
                  </a:lnTo>
                  <a:lnTo>
                    <a:pt x="68" y="4387"/>
                  </a:lnTo>
                  <a:lnTo>
                    <a:pt x="43" y="4497"/>
                  </a:lnTo>
                  <a:lnTo>
                    <a:pt x="26" y="4599"/>
                  </a:lnTo>
                  <a:lnTo>
                    <a:pt x="17" y="4709"/>
                  </a:lnTo>
                  <a:lnTo>
                    <a:pt x="9" y="4819"/>
                  </a:lnTo>
                  <a:lnTo>
                    <a:pt x="1" y="4929"/>
                  </a:lnTo>
                  <a:lnTo>
                    <a:pt x="1" y="4929"/>
                  </a:lnTo>
                  <a:lnTo>
                    <a:pt x="9" y="5056"/>
                  </a:lnTo>
                  <a:lnTo>
                    <a:pt x="17" y="5175"/>
                  </a:lnTo>
                  <a:lnTo>
                    <a:pt x="34" y="5294"/>
                  </a:lnTo>
                  <a:lnTo>
                    <a:pt x="60" y="5421"/>
                  </a:lnTo>
                  <a:lnTo>
                    <a:pt x="85" y="5531"/>
                  </a:lnTo>
                  <a:lnTo>
                    <a:pt x="119" y="5649"/>
                  </a:lnTo>
                  <a:lnTo>
                    <a:pt x="161" y="5768"/>
                  </a:lnTo>
                  <a:lnTo>
                    <a:pt x="204" y="5878"/>
                  </a:lnTo>
                  <a:lnTo>
                    <a:pt x="263" y="5988"/>
                  </a:lnTo>
                  <a:lnTo>
                    <a:pt x="322" y="6090"/>
                  </a:lnTo>
                  <a:lnTo>
                    <a:pt x="382" y="6191"/>
                  </a:lnTo>
                  <a:lnTo>
                    <a:pt x="449" y="6293"/>
                  </a:lnTo>
                  <a:lnTo>
                    <a:pt x="526" y="6386"/>
                  </a:lnTo>
                  <a:lnTo>
                    <a:pt x="602" y="6479"/>
                  </a:lnTo>
                  <a:lnTo>
                    <a:pt x="687" y="6572"/>
                  </a:lnTo>
                  <a:lnTo>
                    <a:pt x="780" y="6649"/>
                  </a:lnTo>
                  <a:lnTo>
                    <a:pt x="780" y="6649"/>
                  </a:lnTo>
                  <a:lnTo>
                    <a:pt x="924" y="6767"/>
                  </a:lnTo>
                  <a:lnTo>
                    <a:pt x="1068" y="6869"/>
                  </a:lnTo>
                  <a:lnTo>
                    <a:pt x="1229" y="6962"/>
                  </a:lnTo>
                  <a:lnTo>
                    <a:pt x="1390" y="7038"/>
                  </a:lnTo>
                  <a:lnTo>
                    <a:pt x="1559" y="7106"/>
                  </a:lnTo>
                  <a:lnTo>
                    <a:pt x="1728" y="7157"/>
                  </a:lnTo>
                  <a:lnTo>
                    <a:pt x="1906" y="7191"/>
                  </a:lnTo>
                  <a:lnTo>
                    <a:pt x="2084" y="7216"/>
                  </a:lnTo>
                  <a:lnTo>
                    <a:pt x="2084" y="7216"/>
                  </a:lnTo>
                  <a:lnTo>
                    <a:pt x="2143" y="7394"/>
                  </a:lnTo>
                  <a:lnTo>
                    <a:pt x="2220" y="7563"/>
                  </a:lnTo>
                  <a:lnTo>
                    <a:pt x="2304" y="7724"/>
                  </a:lnTo>
                  <a:lnTo>
                    <a:pt x="2406" y="7877"/>
                  </a:lnTo>
                  <a:lnTo>
                    <a:pt x="2516" y="8021"/>
                  </a:lnTo>
                  <a:lnTo>
                    <a:pt x="2635" y="8156"/>
                  </a:lnTo>
                  <a:lnTo>
                    <a:pt x="2762" y="8283"/>
                  </a:lnTo>
                  <a:lnTo>
                    <a:pt x="2906" y="8393"/>
                  </a:lnTo>
                  <a:lnTo>
                    <a:pt x="3049" y="8495"/>
                  </a:lnTo>
                  <a:lnTo>
                    <a:pt x="3210" y="8588"/>
                  </a:lnTo>
                  <a:lnTo>
                    <a:pt x="3371" y="8673"/>
                  </a:lnTo>
                  <a:lnTo>
                    <a:pt x="3549" y="8732"/>
                  </a:lnTo>
                  <a:lnTo>
                    <a:pt x="3727" y="8791"/>
                  </a:lnTo>
                  <a:lnTo>
                    <a:pt x="3905" y="8825"/>
                  </a:lnTo>
                  <a:lnTo>
                    <a:pt x="4091" y="8851"/>
                  </a:lnTo>
                  <a:lnTo>
                    <a:pt x="4286" y="8859"/>
                  </a:lnTo>
                  <a:lnTo>
                    <a:pt x="4286" y="8859"/>
                  </a:lnTo>
                  <a:lnTo>
                    <a:pt x="4447" y="8851"/>
                  </a:lnTo>
                  <a:lnTo>
                    <a:pt x="4608" y="8834"/>
                  </a:lnTo>
                  <a:lnTo>
                    <a:pt x="4769" y="8808"/>
                  </a:lnTo>
                  <a:lnTo>
                    <a:pt x="4921" y="8766"/>
                  </a:lnTo>
                  <a:lnTo>
                    <a:pt x="5074" y="8715"/>
                  </a:lnTo>
                  <a:lnTo>
                    <a:pt x="5218" y="8656"/>
                  </a:lnTo>
                  <a:lnTo>
                    <a:pt x="5362" y="8588"/>
                  </a:lnTo>
                  <a:lnTo>
                    <a:pt x="5506" y="8503"/>
                  </a:lnTo>
                  <a:lnTo>
                    <a:pt x="5506" y="8503"/>
                  </a:lnTo>
                  <a:lnTo>
                    <a:pt x="5565" y="8614"/>
                  </a:lnTo>
                  <a:lnTo>
                    <a:pt x="5641" y="8715"/>
                  </a:lnTo>
                  <a:lnTo>
                    <a:pt x="5709" y="8808"/>
                  </a:lnTo>
                  <a:lnTo>
                    <a:pt x="5794" y="8910"/>
                  </a:lnTo>
                  <a:lnTo>
                    <a:pt x="5878" y="9003"/>
                  </a:lnTo>
                  <a:lnTo>
                    <a:pt x="5963" y="9088"/>
                  </a:lnTo>
                  <a:lnTo>
                    <a:pt x="6056" y="9173"/>
                  </a:lnTo>
                  <a:lnTo>
                    <a:pt x="6149" y="9257"/>
                  </a:lnTo>
                  <a:lnTo>
                    <a:pt x="6149" y="9257"/>
                  </a:lnTo>
                  <a:lnTo>
                    <a:pt x="6336" y="9393"/>
                  </a:lnTo>
                  <a:lnTo>
                    <a:pt x="6539" y="9511"/>
                  </a:lnTo>
                  <a:lnTo>
                    <a:pt x="6742" y="9621"/>
                  </a:lnTo>
                  <a:lnTo>
                    <a:pt x="6962" y="9706"/>
                  </a:lnTo>
                  <a:lnTo>
                    <a:pt x="7183" y="9774"/>
                  </a:lnTo>
                  <a:lnTo>
                    <a:pt x="7411" y="9825"/>
                  </a:lnTo>
                  <a:lnTo>
                    <a:pt x="7640" y="9850"/>
                  </a:lnTo>
                  <a:lnTo>
                    <a:pt x="7877" y="9867"/>
                  </a:lnTo>
                  <a:lnTo>
                    <a:pt x="7877" y="9867"/>
                  </a:lnTo>
                  <a:lnTo>
                    <a:pt x="8114" y="9850"/>
                  </a:lnTo>
                  <a:lnTo>
                    <a:pt x="8343" y="9825"/>
                  </a:lnTo>
                  <a:lnTo>
                    <a:pt x="8572" y="9774"/>
                  </a:lnTo>
                  <a:lnTo>
                    <a:pt x="8792" y="9706"/>
                  </a:lnTo>
                  <a:lnTo>
                    <a:pt x="9012" y="9621"/>
                  </a:lnTo>
                  <a:lnTo>
                    <a:pt x="9215" y="9511"/>
                  </a:lnTo>
                  <a:lnTo>
                    <a:pt x="9418" y="9393"/>
                  </a:lnTo>
                  <a:lnTo>
                    <a:pt x="9605" y="9257"/>
                  </a:lnTo>
                  <a:lnTo>
                    <a:pt x="9605" y="9257"/>
                  </a:lnTo>
                  <a:lnTo>
                    <a:pt x="9698" y="9173"/>
                  </a:lnTo>
                  <a:lnTo>
                    <a:pt x="9791" y="9088"/>
                  </a:lnTo>
                  <a:lnTo>
                    <a:pt x="9876" y="9003"/>
                  </a:lnTo>
                  <a:lnTo>
                    <a:pt x="9961" y="8910"/>
                  </a:lnTo>
                  <a:lnTo>
                    <a:pt x="10037" y="8808"/>
                  </a:lnTo>
                  <a:lnTo>
                    <a:pt x="10113" y="8715"/>
                  </a:lnTo>
                  <a:lnTo>
                    <a:pt x="10181" y="8614"/>
                  </a:lnTo>
                  <a:lnTo>
                    <a:pt x="10248" y="8503"/>
                  </a:lnTo>
                  <a:lnTo>
                    <a:pt x="10248" y="8503"/>
                  </a:lnTo>
                  <a:lnTo>
                    <a:pt x="10384" y="8588"/>
                  </a:lnTo>
                  <a:lnTo>
                    <a:pt x="10528" y="8656"/>
                  </a:lnTo>
                  <a:lnTo>
                    <a:pt x="10680" y="8715"/>
                  </a:lnTo>
                  <a:lnTo>
                    <a:pt x="10833" y="8766"/>
                  </a:lnTo>
                  <a:lnTo>
                    <a:pt x="10985" y="8808"/>
                  </a:lnTo>
                  <a:lnTo>
                    <a:pt x="11146" y="8834"/>
                  </a:lnTo>
                  <a:lnTo>
                    <a:pt x="11307" y="8851"/>
                  </a:lnTo>
                  <a:lnTo>
                    <a:pt x="11468" y="8859"/>
                  </a:lnTo>
                  <a:lnTo>
                    <a:pt x="11468" y="8859"/>
                  </a:lnTo>
                  <a:lnTo>
                    <a:pt x="11663" y="8851"/>
                  </a:lnTo>
                  <a:lnTo>
                    <a:pt x="11849" y="8825"/>
                  </a:lnTo>
                  <a:lnTo>
                    <a:pt x="12027" y="8791"/>
                  </a:lnTo>
                  <a:lnTo>
                    <a:pt x="12205" y="8732"/>
                  </a:lnTo>
                  <a:lnTo>
                    <a:pt x="12374" y="8673"/>
                  </a:lnTo>
                  <a:lnTo>
                    <a:pt x="12544" y="8588"/>
                  </a:lnTo>
                  <a:lnTo>
                    <a:pt x="12696" y="8495"/>
                  </a:lnTo>
                  <a:lnTo>
                    <a:pt x="12849" y="8393"/>
                  </a:lnTo>
                  <a:lnTo>
                    <a:pt x="12993" y="8283"/>
                  </a:lnTo>
                  <a:lnTo>
                    <a:pt x="13120" y="8156"/>
                  </a:lnTo>
                  <a:lnTo>
                    <a:pt x="13238" y="8021"/>
                  </a:lnTo>
                  <a:lnTo>
                    <a:pt x="13348" y="7877"/>
                  </a:lnTo>
                  <a:lnTo>
                    <a:pt x="13450" y="7724"/>
                  </a:lnTo>
                  <a:lnTo>
                    <a:pt x="13535" y="7563"/>
                  </a:lnTo>
                  <a:lnTo>
                    <a:pt x="13611" y="7394"/>
                  </a:lnTo>
                  <a:lnTo>
                    <a:pt x="13670" y="7216"/>
                  </a:lnTo>
                  <a:lnTo>
                    <a:pt x="13670" y="7216"/>
                  </a:lnTo>
                  <a:lnTo>
                    <a:pt x="13848" y="7191"/>
                  </a:lnTo>
                  <a:lnTo>
                    <a:pt x="14026" y="7157"/>
                  </a:lnTo>
                  <a:lnTo>
                    <a:pt x="14195" y="7106"/>
                  </a:lnTo>
                  <a:lnTo>
                    <a:pt x="14365" y="7038"/>
                  </a:lnTo>
                  <a:lnTo>
                    <a:pt x="14525" y="6962"/>
                  </a:lnTo>
                  <a:lnTo>
                    <a:pt x="14678" y="6869"/>
                  </a:lnTo>
                  <a:lnTo>
                    <a:pt x="14830" y="6767"/>
                  </a:lnTo>
                  <a:lnTo>
                    <a:pt x="14974" y="6649"/>
                  </a:lnTo>
                  <a:lnTo>
                    <a:pt x="14974" y="6649"/>
                  </a:lnTo>
                  <a:lnTo>
                    <a:pt x="15059" y="6572"/>
                  </a:lnTo>
                  <a:lnTo>
                    <a:pt x="15144" y="6479"/>
                  </a:lnTo>
                  <a:lnTo>
                    <a:pt x="15228" y="6386"/>
                  </a:lnTo>
                  <a:lnTo>
                    <a:pt x="15305" y="6293"/>
                  </a:lnTo>
                  <a:lnTo>
                    <a:pt x="15372" y="6191"/>
                  </a:lnTo>
                  <a:lnTo>
                    <a:pt x="15432" y="6090"/>
                  </a:lnTo>
                  <a:lnTo>
                    <a:pt x="15491" y="5988"/>
                  </a:lnTo>
                  <a:lnTo>
                    <a:pt x="15542" y="5878"/>
                  </a:lnTo>
                  <a:lnTo>
                    <a:pt x="15593" y="5768"/>
                  </a:lnTo>
                  <a:lnTo>
                    <a:pt x="15635" y="5649"/>
                  </a:lnTo>
                  <a:lnTo>
                    <a:pt x="15669" y="5531"/>
                  </a:lnTo>
                  <a:lnTo>
                    <a:pt x="15694" y="5421"/>
                  </a:lnTo>
                  <a:lnTo>
                    <a:pt x="15720" y="5294"/>
                  </a:lnTo>
                  <a:lnTo>
                    <a:pt x="15737" y="5175"/>
                  </a:lnTo>
                  <a:lnTo>
                    <a:pt x="15745" y="5056"/>
                  </a:lnTo>
                  <a:lnTo>
                    <a:pt x="15745" y="4929"/>
                  </a:lnTo>
                  <a:lnTo>
                    <a:pt x="15745" y="4929"/>
                  </a:lnTo>
                  <a:lnTo>
                    <a:pt x="15745" y="4811"/>
                  </a:lnTo>
                  <a:lnTo>
                    <a:pt x="15737" y="4684"/>
                  </a:lnTo>
                  <a:lnTo>
                    <a:pt x="15720" y="4565"/>
                  </a:lnTo>
                  <a:lnTo>
                    <a:pt x="15694" y="4447"/>
                  </a:lnTo>
                  <a:lnTo>
                    <a:pt x="15669" y="4328"/>
                  </a:lnTo>
                  <a:lnTo>
                    <a:pt x="15635" y="4209"/>
                  </a:lnTo>
                  <a:lnTo>
                    <a:pt x="15593" y="4099"/>
                  </a:lnTo>
                  <a:lnTo>
                    <a:pt x="15542" y="3989"/>
                  </a:lnTo>
                  <a:lnTo>
                    <a:pt x="15491" y="3879"/>
                  </a:lnTo>
                  <a:lnTo>
                    <a:pt x="15432" y="3769"/>
                  </a:lnTo>
                  <a:lnTo>
                    <a:pt x="15372" y="3667"/>
                  </a:lnTo>
                  <a:lnTo>
                    <a:pt x="15305" y="3574"/>
                  </a:lnTo>
                  <a:lnTo>
                    <a:pt x="15228" y="3473"/>
                  </a:lnTo>
                  <a:lnTo>
                    <a:pt x="15144" y="3379"/>
                  </a:lnTo>
                  <a:lnTo>
                    <a:pt x="15059" y="3295"/>
                  </a:lnTo>
                  <a:lnTo>
                    <a:pt x="14974" y="3210"/>
                  </a:lnTo>
                  <a:lnTo>
                    <a:pt x="14974" y="321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2512600" y="-298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1" name="Google Shape;471;p17"/>
          <p:cNvGrpSpPr/>
          <p:nvPr/>
        </p:nvGrpSpPr>
        <p:grpSpPr>
          <a:xfrm>
            <a:off x="1657595" y="4381569"/>
            <a:ext cx="549450" cy="549206"/>
            <a:chOff x="2766050" y="-563975"/>
            <a:chExt cx="451850" cy="451650"/>
          </a:xfrm>
        </p:grpSpPr>
        <p:sp>
          <p:nvSpPr>
            <p:cNvPr id="472" name="Google Shape;472;p17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extrusionOk="0">
                  <a:moveTo>
                    <a:pt x="4904" y="1"/>
                  </a:moveTo>
                  <a:lnTo>
                    <a:pt x="4650" y="9"/>
                  </a:lnTo>
                  <a:lnTo>
                    <a:pt x="4404" y="26"/>
                  </a:lnTo>
                  <a:lnTo>
                    <a:pt x="4159" y="60"/>
                  </a:lnTo>
                  <a:lnTo>
                    <a:pt x="3913" y="102"/>
                  </a:lnTo>
                  <a:lnTo>
                    <a:pt x="3676" y="153"/>
                  </a:lnTo>
                  <a:lnTo>
                    <a:pt x="3447" y="221"/>
                  </a:lnTo>
                  <a:lnTo>
                    <a:pt x="3219" y="297"/>
                  </a:lnTo>
                  <a:lnTo>
                    <a:pt x="2998" y="390"/>
                  </a:lnTo>
                  <a:lnTo>
                    <a:pt x="2778" y="483"/>
                  </a:lnTo>
                  <a:lnTo>
                    <a:pt x="2566" y="593"/>
                  </a:lnTo>
                  <a:lnTo>
                    <a:pt x="2363" y="712"/>
                  </a:lnTo>
                  <a:lnTo>
                    <a:pt x="2160" y="839"/>
                  </a:lnTo>
                  <a:lnTo>
                    <a:pt x="1974" y="975"/>
                  </a:lnTo>
                  <a:lnTo>
                    <a:pt x="1787" y="1119"/>
                  </a:lnTo>
                  <a:lnTo>
                    <a:pt x="1609" y="1279"/>
                  </a:lnTo>
                  <a:lnTo>
                    <a:pt x="1440" y="1440"/>
                  </a:lnTo>
                  <a:lnTo>
                    <a:pt x="1271" y="1610"/>
                  </a:lnTo>
                  <a:lnTo>
                    <a:pt x="1118" y="1788"/>
                  </a:lnTo>
                  <a:lnTo>
                    <a:pt x="974" y="1974"/>
                  </a:lnTo>
                  <a:lnTo>
                    <a:pt x="839" y="2169"/>
                  </a:lnTo>
                  <a:lnTo>
                    <a:pt x="712" y="2364"/>
                  </a:lnTo>
                  <a:lnTo>
                    <a:pt x="593" y="2567"/>
                  </a:lnTo>
                  <a:lnTo>
                    <a:pt x="483" y="2779"/>
                  </a:lnTo>
                  <a:lnTo>
                    <a:pt x="381" y="2999"/>
                  </a:lnTo>
                  <a:lnTo>
                    <a:pt x="297" y="3219"/>
                  </a:lnTo>
                  <a:lnTo>
                    <a:pt x="220" y="3448"/>
                  </a:lnTo>
                  <a:lnTo>
                    <a:pt x="153" y="3685"/>
                  </a:lnTo>
                  <a:lnTo>
                    <a:pt x="102" y="3922"/>
                  </a:lnTo>
                  <a:lnTo>
                    <a:pt x="60" y="4159"/>
                  </a:lnTo>
                  <a:lnTo>
                    <a:pt x="26" y="4405"/>
                  </a:lnTo>
                  <a:lnTo>
                    <a:pt x="9" y="4659"/>
                  </a:lnTo>
                  <a:lnTo>
                    <a:pt x="0" y="4904"/>
                  </a:lnTo>
                  <a:lnTo>
                    <a:pt x="9" y="5158"/>
                  </a:lnTo>
                  <a:lnTo>
                    <a:pt x="26" y="5413"/>
                  </a:lnTo>
                  <a:lnTo>
                    <a:pt x="60" y="5658"/>
                  </a:lnTo>
                  <a:lnTo>
                    <a:pt x="102" y="5895"/>
                  </a:lnTo>
                  <a:lnTo>
                    <a:pt x="153" y="6132"/>
                  </a:lnTo>
                  <a:lnTo>
                    <a:pt x="220" y="6370"/>
                  </a:lnTo>
                  <a:lnTo>
                    <a:pt x="297" y="6598"/>
                  </a:lnTo>
                  <a:lnTo>
                    <a:pt x="381" y="6818"/>
                  </a:lnTo>
                  <a:lnTo>
                    <a:pt x="483" y="7039"/>
                  </a:lnTo>
                  <a:lnTo>
                    <a:pt x="593" y="7250"/>
                  </a:lnTo>
                  <a:lnTo>
                    <a:pt x="712" y="7454"/>
                  </a:lnTo>
                  <a:lnTo>
                    <a:pt x="839" y="7648"/>
                  </a:lnTo>
                  <a:lnTo>
                    <a:pt x="974" y="7843"/>
                  </a:lnTo>
                  <a:lnTo>
                    <a:pt x="1118" y="8030"/>
                  </a:lnTo>
                  <a:lnTo>
                    <a:pt x="1271" y="8207"/>
                  </a:lnTo>
                  <a:lnTo>
                    <a:pt x="1440" y="8377"/>
                  </a:lnTo>
                  <a:lnTo>
                    <a:pt x="1609" y="8538"/>
                  </a:lnTo>
                  <a:lnTo>
                    <a:pt x="1787" y="8690"/>
                  </a:lnTo>
                  <a:lnTo>
                    <a:pt x="1974" y="8843"/>
                  </a:lnTo>
                  <a:lnTo>
                    <a:pt x="2160" y="8978"/>
                  </a:lnTo>
                  <a:lnTo>
                    <a:pt x="2363" y="9105"/>
                  </a:lnTo>
                  <a:lnTo>
                    <a:pt x="2566" y="9224"/>
                  </a:lnTo>
                  <a:lnTo>
                    <a:pt x="2778" y="9334"/>
                  </a:lnTo>
                  <a:lnTo>
                    <a:pt x="2998" y="9427"/>
                  </a:lnTo>
                  <a:lnTo>
                    <a:pt x="3219" y="9520"/>
                  </a:lnTo>
                  <a:lnTo>
                    <a:pt x="3447" y="9596"/>
                  </a:lnTo>
                  <a:lnTo>
                    <a:pt x="3676" y="9664"/>
                  </a:lnTo>
                  <a:lnTo>
                    <a:pt x="3913" y="9715"/>
                  </a:lnTo>
                  <a:lnTo>
                    <a:pt x="4159" y="9757"/>
                  </a:lnTo>
                  <a:lnTo>
                    <a:pt x="4404" y="9791"/>
                  </a:lnTo>
                  <a:lnTo>
                    <a:pt x="4650" y="9808"/>
                  </a:lnTo>
                  <a:lnTo>
                    <a:pt x="4904" y="9817"/>
                  </a:lnTo>
                  <a:lnTo>
                    <a:pt x="5158" y="9808"/>
                  </a:lnTo>
                  <a:lnTo>
                    <a:pt x="5404" y="9791"/>
                  </a:lnTo>
                  <a:lnTo>
                    <a:pt x="5649" y="9757"/>
                  </a:lnTo>
                  <a:lnTo>
                    <a:pt x="5895" y="9715"/>
                  </a:lnTo>
                  <a:lnTo>
                    <a:pt x="6132" y="9664"/>
                  </a:lnTo>
                  <a:lnTo>
                    <a:pt x="6361" y="9596"/>
                  </a:lnTo>
                  <a:lnTo>
                    <a:pt x="6589" y="9520"/>
                  </a:lnTo>
                  <a:lnTo>
                    <a:pt x="6818" y="9427"/>
                  </a:lnTo>
                  <a:lnTo>
                    <a:pt x="7030" y="9334"/>
                  </a:lnTo>
                  <a:lnTo>
                    <a:pt x="7242" y="9224"/>
                  </a:lnTo>
                  <a:lnTo>
                    <a:pt x="7453" y="9105"/>
                  </a:lnTo>
                  <a:lnTo>
                    <a:pt x="7648" y="8978"/>
                  </a:lnTo>
                  <a:lnTo>
                    <a:pt x="7843" y="8843"/>
                  </a:lnTo>
                  <a:lnTo>
                    <a:pt x="8029" y="8690"/>
                  </a:lnTo>
                  <a:lnTo>
                    <a:pt x="8207" y="8538"/>
                  </a:lnTo>
                  <a:lnTo>
                    <a:pt x="8376" y="8377"/>
                  </a:lnTo>
                  <a:lnTo>
                    <a:pt x="8537" y="8207"/>
                  </a:lnTo>
                  <a:lnTo>
                    <a:pt x="8690" y="8030"/>
                  </a:lnTo>
                  <a:lnTo>
                    <a:pt x="8834" y="7843"/>
                  </a:lnTo>
                  <a:lnTo>
                    <a:pt x="8978" y="7648"/>
                  </a:lnTo>
                  <a:lnTo>
                    <a:pt x="9105" y="7454"/>
                  </a:lnTo>
                  <a:lnTo>
                    <a:pt x="9223" y="7250"/>
                  </a:lnTo>
                  <a:lnTo>
                    <a:pt x="9325" y="7039"/>
                  </a:lnTo>
                  <a:lnTo>
                    <a:pt x="9427" y="6818"/>
                  </a:lnTo>
                  <a:lnTo>
                    <a:pt x="9511" y="6598"/>
                  </a:lnTo>
                  <a:lnTo>
                    <a:pt x="9588" y="6370"/>
                  </a:lnTo>
                  <a:lnTo>
                    <a:pt x="9655" y="6132"/>
                  </a:lnTo>
                  <a:lnTo>
                    <a:pt x="9715" y="5895"/>
                  </a:lnTo>
                  <a:lnTo>
                    <a:pt x="9757" y="5658"/>
                  </a:lnTo>
                  <a:lnTo>
                    <a:pt x="9782" y="5413"/>
                  </a:lnTo>
                  <a:lnTo>
                    <a:pt x="9808" y="5158"/>
                  </a:lnTo>
                  <a:lnTo>
                    <a:pt x="9808" y="4904"/>
                  </a:lnTo>
                  <a:lnTo>
                    <a:pt x="9808" y="4659"/>
                  </a:lnTo>
                  <a:lnTo>
                    <a:pt x="9782" y="4405"/>
                  </a:lnTo>
                  <a:lnTo>
                    <a:pt x="9757" y="4159"/>
                  </a:lnTo>
                  <a:lnTo>
                    <a:pt x="9715" y="3922"/>
                  </a:lnTo>
                  <a:lnTo>
                    <a:pt x="9655" y="3685"/>
                  </a:lnTo>
                  <a:lnTo>
                    <a:pt x="9588" y="3448"/>
                  </a:lnTo>
                  <a:lnTo>
                    <a:pt x="9511" y="3219"/>
                  </a:lnTo>
                  <a:lnTo>
                    <a:pt x="9427" y="2999"/>
                  </a:lnTo>
                  <a:lnTo>
                    <a:pt x="9325" y="2779"/>
                  </a:lnTo>
                  <a:lnTo>
                    <a:pt x="9223" y="2567"/>
                  </a:lnTo>
                  <a:lnTo>
                    <a:pt x="9105" y="2364"/>
                  </a:lnTo>
                  <a:lnTo>
                    <a:pt x="8978" y="2169"/>
                  </a:lnTo>
                  <a:lnTo>
                    <a:pt x="8834" y="1974"/>
                  </a:lnTo>
                  <a:lnTo>
                    <a:pt x="8690" y="1788"/>
                  </a:lnTo>
                  <a:lnTo>
                    <a:pt x="8537" y="1610"/>
                  </a:lnTo>
                  <a:lnTo>
                    <a:pt x="8376" y="1440"/>
                  </a:lnTo>
                  <a:lnTo>
                    <a:pt x="8207" y="1279"/>
                  </a:lnTo>
                  <a:lnTo>
                    <a:pt x="8029" y="1119"/>
                  </a:lnTo>
                  <a:lnTo>
                    <a:pt x="7843" y="975"/>
                  </a:lnTo>
                  <a:lnTo>
                    <a:pt x="7648" y="839"/>
                  </a:lnTo>
                  <a:lnTo>
                    <a:pt x="7453" y="712"/>
                  </a:lnTo>
                  <a:lnTo>
                    <a:pt x="7242" y="593"/>
                  </a:lnTo>
                  <a:lnTo>
                    <a:pt x="7030" y="483"/>
                  </a:lnTo>
                  <a:lnTo>
                    <a:pt x="6818" y="390"/>
                  </a:lnTo>
                  <a:lnTo>
                    <a:pt x="6589" y="297"/>
                  </a:lnTo>
                  <a:lnTo>
                    <a:pt x="6361" y="221"/>
                  </a:lnTo>
                  <a:lnTo>
                    <a:pt x="6132" y="153"/>
                  </a:lnTo>
                  <a:lnTo>
                    <a:pt x="5895" y="102"/>
                  </a:lnTo>
                  <a:lnTo>
                    <a:pt x="5649" y="60"/>
                  </a:lnTo>
                  <a:lnTo>
                    <a:pt x="5404" y="26"/>
                  </a:lnTo>
                  <a:lnTo>
                    <a:pt x="5158" y="9"/>
                  </a:lnTo>
                  <a:lnTo>
                    <a:pt x="4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2869375" y="-460875"/>
              <a:ext cx="245200" cy="245425"/>
            </a:xfrm>
            <a:custGeom>
              <a:avLst/>
              <a:gdLst/>
              <a:ahLst/>
              <a:cxnLst/>
              <a:rect l="l" t="t" r="r" b="b"/>
              <a:pathLst>
                <a:path w="9808" h="9817" fill="none" extrusionOk="0">
                  <a:moveTo>
                    <a:pt x="9808" y="4904"/>
                  </a:moveTo>
                  <a:lnTo>
                    <a:pt x="9808" y="4904"/>
                  </a:lnTo>
                  <a:lnTo>
                    <a:pt x="9808" y="5158"/>
                  </a:lnTo>
                  <a:lnTo>
                    <a:pt x="9782" y="5413"/>
                  </a:lnTo>
                  <a:lnTo>
                    <a:pt x="9757" y="5658"/>
                  </a:lnTo>
                  <a:lnTo>
                    <a:pt x="9715" y="5895"/>
                  </a:lnTo>
                  <a:lnTo>
                    <a:pt x="9655" y="6132"/>
                  </a:lnTo>
                  <a:lnTo>
                    <a:pt x="9588" y="6370"/>
                  </a:lnTo>
                  <a:lnTo>
                    <a:pt x="9511" y="6598"/>
                  </a:lnTo>
                  <a:lnTo>
                    <a:pt x="9427" y="6818"/>
                  </a:lnTo>
                  <a:lnTo>
                    <a:pt x="9325" y="7039"/>
                  </a:lnTo>
                  <a:lnTo>
                    <a:pt x="9223" y="7250"/>
                  </a:lnTo>
                  <a:lnTo>
                    <a:pt x="9105" y="7454"/>
                  </a:lnTo>
                  <a:lnTo>
                    <a:pt x="8978" y="7648"/>
                  </a:lnTo>
                  <a:lnTo>
                    <a:pt x="8834" y="7843"/>
                  </a:lnTo>
                  <a:lnTo>
                    <a:pt x="8690" y="8030"/>
                  </a:lnTo>
                  <a:lnTo>
                    <a:pt x="8537" y="8207"/>
                  </a:lnTo>
                  <a:lnTo>
                    <a:pt x="8376" y="8377"/>
                  </a:lnTo>
                  <a:lnTo>
                    <a:pt x="8207" y="8538"/>
                  </a:lnTo>
                  <a:lnTo>
                    <a:pt x="8029" y="8690"/>
                  </a:lnTo>
                  <a:lnTo>
                    <a:pt x="7843" y="8843"/>
                  </a:lnTo>
                  <a:lnTo>
                    <a:pt x="7648" y="8978"/>
                  </a:lnTo>
                  <a:lnTo>
                    <a:pt x="7453" y="9105"/>
                  </a:lnTo>
                  <a:lnTo>
                    <a:pt x="7242" y="9224"/>
                  </a:lnTo>
                  <a:lnTo>
                    <a:pt x="7030" y="9334"/>
                  </a:lnTo>
                  <a:lnTo>
                    <a:pt x="6818" y="9427"/>
                  </a:lnTo>
                  <a:lnTo>
                    <a:pt x="6589" y="9520"/>
                  </a:lnTo>
                  <a:lnTo>
                    <a:pt x="6361" y="9596"/>
                  </a:lnTo>
                  <a:lnTo>
                    <a:pt x="6132" y="9664"/>
                  </a:lnTo>
                  <a:lnTo>
                    <a:pt x="5895" y="9715"/>
                  </a:lnTo>
                  <a:lnTo>
                    <a:pt x="5649" y="9757"/>
                  </a:lnTo>
                  <a:lnTo>
                    <a:pt x="5404" y="9791"/>
                  </a:lnTo>
                  <a:lnTo>
                    <a:pt x="5158" y="9808"/>
                  </a:lnTo>
                  <a:lnTo>
                    <a:pt x="4904" y="9817"/>
                  </a:lnTo>
                  <a:lnTo>
                    <a:pt x="4904" y="9817"/>
                  </a:lnTo>
                  <a:lnTo>
                    <a:pt x="4650" y="9808"/>
                  </a:lnTo>
                  <a:lnTo>
                    <a:pt x="4404" y="9791"/>
                  </a:lnTo>
                  <a:lnTo>
                    <a:pt x="4159" y="9757"/>
                  </a:lnTo>
                  <a:lnTo>
                    <a:pt x="3913" y="9715"/>
                  </a:lnTo>
                  <a:lnTo>
                    <a:pt x="3676" y="9664"/>
                  </a:lnTo>
                  <a:lnTo>
                    <a:pt x="3447" y="9596"/>
                  </a:lnTo>
                  <a:lnTo>
                    <a:pt x="3219" y="9520"/>
                  </a:lnTo>
                  <a:lnTo>
                    <a:pt x="2998" y="9427"/>
                  </a:lnTo>
                  <a:lnTo>
                    <a:pt x="2778" y="9334"/>
                  </a:lnTo>
                  <a:lnTo>
                    <a:pt x="2566" y="9224"/>
                  </a:lnTo>
                  <a:lnTo>
                    <a:pt x="2363" y="9105"/>
                  </a:lnTo>
                  <a:lnTo>
                    <a:pt x="2160" y="8978"/>
                  </a:lnTo>
                  <a:lnTo>
                    <a:pt x="1974" y="8843"/>
                  </a:lnTo>
                  <a:lnTo>
                    <a:pt x="1787" y="8690"/>
                  </a:lnTo>
                  <a:lnTo>
                    <a:pt x="1609" y="8538"/>
                  </a:lnTo>
                  <a:lnTo>
                    <a:pt x="1440" y="8377"/>
                  </a:lnTo>
                  <a:lnTo>
                    <a:pt x="1271" y="8207"/>
                  </a:lnTo>
                  <a:lnTo>
                    <a:pt x="1118" y="8030"/>
                  </a:lnTo>
                  <a:lnTo>
                    <a:pt x="974" y="7843"/>
                  </a:lnTo>
                  <a:lnTo>
                    <a:pt x="839" y="7648"/>
                  </a:lnTo>
                  <a:lnTo>
                    <a:pt x="712" y="7454"/>
                  </a:lnTo>
                  <a:lnTo>
                    <a:pt x="593" y="7250"/>
                  </a:lnTo>
                  <a:lnTo>
                    <a:pt x="483" y="7039"/>
                  </a:lnTo>
                  <a:lnTo>
                    <a:pt x="381" y="6818"/>
                  </a:lnTo>
                  <a:lnTo>
                    <a:pt x="297" y="6598"/>
                  </a:lnTo>
                  <a:lnTo>
                    <a:pt x="220" y="6370"/>
                  </a:lnTo>
                  <a:lnTo>
                    <a:pt x="153" y="6132"/>
                  </a:lnTo>
                  <a:lnTo>
                    <a:pt x="102" y="5895"/>
                  </a:lnTo>
                  <a:lnTo>
                    <a:pt x="60" y="5658"/>
                  </a:lnTo>
                  <a:lnTo>
                    <a:pt x="26" y="5413"/>
                  </a:lnTo>
                  <a:lnTo>
                    <a:pt x="9" y="5158"/>
                  </a:lnTo>
                  <a:lnTo>
                    <a:pt x="0" y="4904"/>
                  </a:lnTo>
                  <a:lnTo>
                    <a:pt x="0" y="4904"/>
                  </a:lnTo>
                  <a:lnTo>
                    <a:pt x="9" y="4659"/>
                  </a:lnTo>
                  <a:lnTo>
                    <a:pt x="26" y="4405"/>
                  </a:lnTo>
                  <a:lnTo>
                    <a:pt x="60" y="4159"/>
                  </a:lnTo>
                  <a:lnTo>
                    <a:pt x="102" y="3922"/>
                  </a:lnTo>
                  <a:lnTo>
                    <a:pt x="153" y="3685"/>
                  </a:lnTo>
                  <a:lnTo>
                    <a:pt x="220" y="3448"/>
                  </a:lnTo>
                  <a:lnTo>
                    <a:pt x="297" y="3219"/>
                  </a:lnTo>
                  <a:lnTo>
                    <a:pt x="381" y="2999"/>
                  </a:lnTo>
                  <a:lnTo>
                    <a:pt x="483" y="2779"/>
                  </a:lnTo>
                  <a:lnTo>
                    <a:pt x="593" y="2567"/>
                  </a:lnTo>
                  <a:lnTo>
                    <a:pt x="712" y="2364"/>
                  </a:lnTo>
                  <a:lnTo>
                    <a:pt x="839" y="2169"/>
                  </a:lnTo>
                  <a:lnTo>
                    <a:pt x="974" y="1974"/>
                  </a:lnTo>
                  <a:lnTo>
                    <a:pt x="1118" y="1788"/>
                  </a:lnTo>
                  <a:lnTo>
                    <a:pt x="1271" y="1610"/>
                  </a:lnTo>
                  <a:lnTo>
                    <a:pt x="1440" y="1440"/>
                  </a:lnTo>
                  <a:lnTo>
                    <a:pt x="1609" y="1279"/>
                  </a:lnTo>
                  <a:lnTo>
                    <a:pt x="1787" y="1119"/>
                  </a:lnTo>
                  <a:lnTo>
                    <a:pt x="1974" y="975"/>
                  </a:lnTo>
                  <a:lnTo>
                    <a:pt x="2160" y="839"/>
                  </a:lnTo>
                  <a:lnTo>
                    <a:pt x="2363" y="712"/>
                  </a:lnTo>
                  <a:lnTo>
                    <a:pt x="2566" y="593"/>
                  </a:lnTo>
                  <a:lnTo>
                    <a:pt x="2778" y="483"/>
                  </a:lnTo>
                  <a:lnTo>
                    <a:pt x="2998" y="390"/>
                  </a:lnTo>
                  <a:lnTo>
                    <a:pt x="3219" y="297"/>
                  </a:lnTo>
                  <a:lnTo>
                    <a:pt x="3447" y="221"/>
                  </a:lnTo>
                  <a:lnTo>
                    <a:pt x="3676" y="153"/>
                  </a:lnTo>
                  <a:lnTo>
                    <a:pt x="3913" y="102"/>
                  </a:lnTo>
                  <a:lnTo>
                    <a:pt x="4159" y="60"/>
                  </a:lnTo>
                  <a:lnTo>
                    <a:pt x="4404" y="26"/>
                  </a:lnTo>
                  <a:lnTo>
                    <a:pt x="4650" y="9"/>
                  </a:lnTo>
                  <a:lnTo>
                    <a:pt x="4904" y="1"/>
                  </a:lnTo>
                  <a:lnTo>
                    <a:pt x="4904" y="1"/>
                  </a:lnTo>
                  <a:lnTo>
                    <a:pt x="5158" y="9"/>
                  </a:lnTo>
                  <a:lnTo>
                    <a:pt x="5404" y="26"/>
                  </a:lnTo>
                  <a:lnTo>
                    <a:pt x="5649" y="60"/>
                  </a:lnTo>
                  <a:lnTo>
                    <a:pt x="5895" y="102"/>
                  </a:lnTo>
                  <a:lnTo>
                    <a:pt x="6132" y="153"/>
                  </a:lnTo>
                  <a:lnTo>
                    <a:pt x="6361" y="221"/>
                  </a:lnTo>
                  <a:lnTo>
                    <a:pt x="6589" y="297"/>
                  </a:lnTo>
                  <a:lnTo>
                    <a:pt x="6818" y="390"/>
                  </a:lnTo>
                  <a:lnTo>
                    <a:pt x="7030" y="483"/>
                  </a:lnTo>
                  <a:lnTo>
                    <a:pt x="7242" y="593"/>
                  </a:lnTo>
                  <a:lnTo>
                    <a:pt x="7453" y="712"/>
                  </a:lnTo>
                  <a:lnTo>
                    <a:pt x="7648" y="839"/>
                  </a:lnTo>
                  <a:lnTo>
                    <a:pt x="7843" y="975"/>
                  </a:lnTo>
                  <a:lnTo>
                    <a:pt x="8029" y="1119"/>
                  </a:lnTo>
                  <a:lnTo>
                    <a:pt x="8207" y="1279"/>
                  </a:lnTo>
                  <a:lnTo>
                    <a:pt x="8376" y="1440"/>
                  </a:lnTo>
                  <a:lnTo>
                    <a:pt x="8537" y="1610"/>
                  </a:lnTo>
                  <a:lnTo>
                    <a:pt x="8690" y="1788"/>
                  </a:lnTo>
                  <a:lnTo>
                    <a:pt x="8834" y="1974"/>
                  </a:lnTo>
                  <a:lnTo>
                    <a:pt x="8978" y="2169"/>
                  </a:lnTo>
                  <a:lnTo>
                    <a:pt x="9105" y="2364"/>
                  </a:lnTo>
                  <a:lnTo>
                    <a:pt x="9223" y="2567"/>
                  </a:lnTo>
                  <a:lnTo>
                    <a:pt x="9325" y="2779"/>
                  </a:lnTo>
                  <a:lnTo>
                    <a:pt x="9427" y="2999"/>
                  </a:lnTo>
                  <a:lnTo>
                    <a:pt x="9511" y="3219"/>
                  </a:lnTo>
                  <a:lnTo>
                    <a:pt x="9588" y="3448"/>
                  </a:lnTo>
                  <a:lnTo>
                    <a:pt x="9655" y="3685"/>
                  </a:lnTo>
                  <a:lnTo>
                    <a:pt x="9715" y="3922"/>
                  </a:lnTo>
                  <a:lnTo>
                    <a:pt x="9757" y="4159"/>
                  </a:lnTo>
                  <a:lnTo>
                    <a:pt x="9782" y="4405"/>
                  </a:lnTo>
                  <a:lnTo>
                    <a:pt x="9808" y="4659"/>
                  </a:lnTo>
                  <a:lnTo>
                    <a:pt x="9808" y="4904"/>
                  </a:lnTo>
                  <a:lnTo>
                    <a:pt x="9808" y="490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3114550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extrusionOk="0">
                  <a:moveTo>
                    <a:pt x="475" y="0"/>
                  </a:move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2978825" y="-563975"/>
              <a:ext cx="26500" cy="72000"/>
            </a:xfrm>
            <a:custGeom>
              <a:avLst/>
              <a:gdLst/>
              <a:ahLst/>
              <a:cxnLst/>
              <a:rect l="l" t="t" r="r" b="b"/>
              <a:pathLst>
                <a:path w="1060" h="2880" fill="none" extrusionOk="0">
                  <a:moveTo>
                    <a:pt x="526" y="2880"/>
                  </a:moveTo>
                  <a:lnTo>
                    <a:pt x="526" y="2880"/>
                  </a:lnTo>
                  <a:lnTo>
                    <a:pt x="585" y="2871"/>
                  </a:lnTo>
                  <a:lnTo>
                    <a:pt x="636" y="2863"/>
                  </a:lnTo>
                  <a:lnTo>
                    <a:pt x="687" y="2854"/>
                  </a:lnTo>
                  <a:lnTo>
                    <a:pt x="729" y="2837"/>
                  </a:lnTo>
                  <a:lnTo>
                    <a:pt x="822" y="2786"/>
                  </a:lnTo>
                  <a:lnTo>
                    <a:pt x="899" y="2719"/>
                  </a:lnTo>
                  <a:lnTo>
                    <a:pt x="966" y="2642"/>
                  </a:lnTo>
                  <a:lnTo>
                    <a:pt x="1017" y="2558"/>
                  </a:lnTo>
                  <a:lnTo>
                    <a:pt x="1034" y="2507"/>
                  </a:lnTo>
                  <a:lnTo>
                    <a:pt x="1043" y="2456"/>
                  </a:lnTo>
                  <a:lnTo>
                    <a:pt x="1051" y="2405"/>
                  </a:lnTo>
                  <a:lnTo>
                    <a:pt x="1060" y="2346"/>
                  </a:lnTo>
                  <a:lnTo>
                    <a:pt x="1060" y="525"/>
                  </a:lnTo>
                  <a:lnTo>
                    <a:pt x="1060" y="525"/>
                  </a:lnTo>
                  <a:lnTo>
                    <a:pt x="1051" y="474"/>
                  </a:lnTo>
                  <a:lnTo>
                    <a:pt x="1043" y="415"/>
                  </a:lnTo>
                  <a:lnTo>
                    <a:pt x="1034" y="364"/>
                  </a:lnTo>
                  <a:lnTo>
                    <a:pt x="1017" y="322"/>
                  </a:lnTo>
                  <a:lnTo>
                    <a:pt x="966" y="229"/>
                  </a:lnTo>
                  <a:lnTo>
                    <a:pt x="899" y="152"/>
                  </a:lnTo>
                  <a:lnTo>
                    <a:pt x="822" y="85"/>
                  </a:lnTo>
                  <a:lnTo>
                    <a:pt x="729" y="34"/>
                  </a:lnTo>
                  <a:lnTo>
                    <a:pt x="687" y="17"/>
                  </a:lnTo>
                  <a:lnTo>
                    <a:pt x="636" y="8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475" y="0"/>
                  </a:lnTo>
                  <a:lnTo>
                    <a:pt x="424" y="8"/>
                  </a:lnTo>
                  <a:lnTo>
                    <a:pt x="374" y="17"/>
                  </a:lnTo>
                  <a:lnTo>
                    <a:pt x="323" y="34"/>
                  </a:lnTo>
                  <a:lnTo>
                    <a:pt x="230" y="85"/>
                  </a:lnTo>
                  <a:lnTo>
                    <a:pt x="153" y="152"/>
                  </a:lnTo>
                  <a:lnTo>
                    <a:pt x="86" y="229"/>
                  </a:lnTo>
                  <a:lnTo>
                    <a:pt x="43" y="322"/>
                  </a:lnTo>
                  <a:lnTo>
                    <a:pt x="18" y="364"/>
                  </a:lnTo>
                  <a:lnTo>
                    <a:pt x="9" y="415"/>
                  </a:lnTo>
                  <a:lnTo>
                    <a:pt x="1" y="474"/>
                  </a:lnTo>
                  <a:lnTo>
                    <a:pt x="1" y="525"/>
                  </a:lnTo>
                  <a:lnTo>
                    <a:pt x="1" y="2346"/>
                  </a:lnTo>
                  <a:lnTo>
                    <a:pt x="1" y="2346"/>
                  </a:lnTo>
                  <a:lnTo>
                    <a:pt x="1" y="2405"/>
                  </a:lnTo>
                  <a:lnTo>
                    <a:pt x="9" y="2456"/>
                  </a:lnTo>
                  <a:lnTo>
                    <a:pt x="18" y="2507"/>
                  </a:lnTo>
                  <a:lnTo>
                    <a:pt x="43" y="2558"/>
                  </a:lnTo>
                  <a:lnTo>
                    <a:pt x="86" y="2642"/>
                  </a:lnTo>
                  <a:lnTo>
                    <a:pt x="153" y="2719"/>
                  </a:lnTo>
                  <a:lnTo>
                    <a:pt x="230" y="2786"/>
                  </a:lnTo>
                  <a:lnTo>
                    <a:pt x="323" y="2837"/>
                  </a:lnTo>
                  <a:lnTo>
                    <a:pt x="374" y="2854"/>
                  </a:lnTo>
                  <a:lnTo>
                    <a:pt x="424" y="2863"/>
                  </a:lnTo>
                  <a:lnTo>
                    <a:pt x="475" y="2871"/>
                  </a:lnTo>
                  <a:lnTo>
                    <a:pt x="526" y="2880"/>
                  </a:lnTo>
                  <a:lnTo>
                    <a:pt x="526" y="288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2991975" y="-492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314590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355" y="0"/>
                  </a:moveTo>
                  <a:lnTo>
                    <a:pt x="525" y="0"/>
                  </a:lnTo>
                  <a:lnTo>
                    <a:pt x="525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0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5" y="1059"/>
                  </a:lnTo>
                  <a:lnTo>
                    <a:pt x="525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56" y="1050"/>
                  </a:lnTo>
                  <a:lnTo>
                    <a:pt x="2507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87" y="822"/>
                  </a:lnTo>
                  <a:lnTo>
                    <a:pt x="2838" y="737"/>
                  </a:lnTo>
                  <a:lnTo>
                    <a:pt x="2854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54" y="373"/>
                  </a:lnTo>
                  <a:lnTo>
                    <a:pt x="2838" y="322"/>
                  </a:lnTo>
                  <a:lnTo>
                    <a:pt x="2787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07" y="26"/>
                  </a:lnTo>
                  <a:lnTo>
                    <a:pt x="2456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235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3204750" y="-35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extrusionOk="0">
                  <a:moveTo>
                    <a:pt x="475" y="1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2978825" y="-184350"/>
              <a:ext cx="26500" cy="72025"/>
            </a:xfrm>
            <a:custGeom>
              <a:avLst/>
              <a:gdLst/>
              <a:ahLst/>
              <a:cxnLst/>
              <a:rect l="l" t="t" r="r" b="b"/>
              <a:pathLst>
                <a:path w="1060" h="2881" fill="none" extrusionOk="0">
                  <a:moveTo>
                    <a:pt x="526" y="1"/>
                  </a:move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23" y="43"/>
                  </a:lnTo>
                  <a:lnTo>
                    <a:pt x="230" y="94"/>
                  </a:lnTo>
                  <a:lnTo>
                    <a:pt x="153" y="153"/>
                  </a:lnTo>
                  <a:lnTo>
                    <a:pt x="86" y="238"/>
                  </a:lnTo>
                  <a:lnTo>
                    <a:pt x="43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2355"/>
                  </a:lnTo>
                  <a:lnTo>
                    <a:pt x="1" y="2355"/>
                  </a:lnTo>
                  <a:lnTo>
                    <a:pt x="1" y="2406"/>
                  </a:lnTo>
                  <a:lnTo>
                    <a:pt x="9" y="2465"/>
                  </a:lnTo>
                  <a:lnTo>
                    <a:pt x="18" y="2508"/>
                  </a:lnTo>
                  <a:lnTo>
                    <a:pt x="43" y="2558"/>
                  </a:lnTo>
                  <a:lnTo>
                    <a:pt x="86" y="2652"/>
                  </a:lnTo>
                  <a:lnTo>
                    <a:pt x="153" y="2728"/>
                  </a:lnTo>
                  <a:lnTo>
                    <a:pt x="230" y="2796"/>
                  </a:lnTo>
                  <a:lnTo>
                    <a:pt x="323" y="2846"/>
                  </a:lnTo>
                  <a:lnTo>
                    <a:pt x="374" y="2863"/>
                  </a:lnTo>
                  <a:lnTo>
                    <a:pt x="424" y="2872"/>
                  </a:lnTo>
                  <a:lnTo>
                    <a:pt x="475" y="2880"/>
                  </a:lnTo>
                  <a:lnTo>
                    <a:pt x="526" y="2880"/>
                  </a:lnTo>
                  <a:lnTo>
                    <a:pt x="526" y="2880"/>
                  </a:lnTo>
                  <a:lnTo>
                    <a:pt x="585" y="2880"/>
                  </a:lnTo>
                  <a:lnTo>
                    <a:pt x="636" y="2872"/>
                  </a:lnTo>
                  <a:lnTo>
                    <a:pt x="687" y="2863"/>
                  </a:lnTo>
                  <a:lnTo>
                    <a:pt x="729" y="2846"/>
                  </a:lnTo>
                  <a:lnTo>
                    <a:pt x="822" y="2796"/>
                  </a:lnTo>
                  <a:lnTo>
                    <a:pt x="899" y="2728"/>
                  </a:lnTo>
                  <a:lnTo>
                    <a:pt x="966" y="2652"/>
                  </a:lnTo>
                  <a:lnTo>
                    <a:pt x="1017" y="2558"/>
                  </a:lnTo>
                  <a:lnTo>
                    <a:pt x="1034" y="2508"/>
                  </a:lnTo>
                  <a:lnTo>
                    <a:pt x="1043" y="2465"/>
                  </a:lnTo>
                  <a:lnTo>
                    <a:pt x="1051" y="2406"/>
                  </a:lnTo>
                  <a:lnTo>
                    <a:pt x="1060" y="2355"/>
                  </a:lnTo>
                  <a:lnTo>
                    <a:pt x="1060" y="534"/>
                  </a:lnTo>
                  <a:lnTo>
                    <a:pt x="1060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26" y="1"/>
                  </a:lnTo>
                  <a:lnTo>
                    <a:pt x="526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2991975" y="-18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extrusionOk="0">
                  <a:moveTo>
                    <a:pt x="474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2766050" y="-351400"/>
              <a:ext cx="72000" cy="26475"/>
            </a:xfrm>
            <a:custGeom>
              <a:avLst/>
              <a:gdLst/>
              <a:ahLst/>
              <a:cxnLst/>
              <a:rect l="l" t="t" r="r" b="b"/>
              <a:pathLst>
                <a:path w="2880" h="1059" fill="none" extrusionOk="0">
                  <a:moveTo>
                    <a:pt x="2880" y="525"/>
                  </a:moveTo>
                  <a:lnTo>
                    <a:pt x="2880" y="525"/>
                  </a:lnTo>
                  <a:lnTo>
                    <a:pt x="2880" y="475"/>
                  </a:lnTo>
                  <a:lnTo>
                    <a:pt x="2871" y="424"/>
                  </a:lnTo>
                  <a:lnTo>
                    <a:pt x="2863" y="373"/>
                  </a:lnTo>
                  <a:lnTo>
                    <a:pt x="2846" y="322"/>
                  </a:lnTo>
                  <a:lnTo>
                    <a:pt x="2795" y="237"/>
                  </a:lnTo>
                  <a:lnTo>
                    <a:pt x="2727" y="153"/>
                  </a:lnTo>
                  <a:lnTo>
                    <a:pt x="2651" y="93"/>
                  </a:lnTo>
                  <a:lnTo>
                    <a:pt x="2558" y="43"/>
                  </a:lnTo>
                  <a:lnTo>
                    <a:pt x="2516" y="26"/>
                  </a:lnTo>
                  <a:lnTo>
                    <a:pt x="2465" y="9"/>
                  </a:lnTo>
                  <a:lnTo>
                    <a:pt x="2406" y="0"/>
                  </a:lnTo>
                  <a:lnTo>
                    <a:pt x="2355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474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93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9" y="475"/>
                  </a:lnTo>
                  <a:lnTo>
                    <a:pt x="0" y="525"/>
                  </a:lnTo>
                  <a:lnTo>
                    <a:pt x="0" y="525"/>
                  </a:lnTo>
                  <a:lnTo>
                    <a:pt x="9" y="585"/>
                  </a:lnTo>
                  <a:lnTo>
                    <a:pt x="9" y="635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0"/>
                  </a:lnTo>
                  <a:lnTo>
                    <a:pt x="474" y="1059"/>
                  </a:lnTo>
                  <a:lnTo>
                    <a:pt x="534" y="1059"/>
                  </a:lnTo>
                  <a:lnTo>
                    <a:pt x="2355" y="1059"/>
                  </a:lnTo>
                  <a:lnTo>
                    <a:pt x="2355" y="1059"/>
                  </a:lnTo>
                  <a:lnTo>
                    <a:pt x="2406" y="1059"/>
                  </a:lnTo>
                  <a:lnTo>
                    <a:pt x="2465" y="1050"/>
                  </a:lnTo>
                  <a:lnTo>
                    <a:pt x="2516" y="1034"/>
                  </a:lnTo>
                  <a:lnTo>
                    <a:pt x="2558" y="1017"/>
                  </a:lnTo>
                  <a:lnTo>
                    <a:pt x="2651" y="966"/>
                  </a:lnTo>
                  <a:lnTo>
                    <a:pt x="2727" y="907"/>
                  </a:lnTo>
                  <a:lnTo>
                    <a:pt x="2795" y="822"/>
                  </a:lnTo>
                  <a:lnTo>
                    <a:pt x="2846" y="737"/>
                  </a:lnTo>
                  <a:lnTo>
                    <a:pt x="2863" y="686"/>
                  </a:lnTo>
                  <a:lnTo>
                    <a:pt x="2871" y="635"/>
                  </a:lnTo>
                  <a:lnTo>
                    <a:pt x="2880" y="585"/>
                  </a:lnTo>
                  <a:lnTo>
                    <a:pt x="2880" y="525"/>
                  </a:lnTo>
                  <a:lnTo>
                    <a:pt x="2880" y="52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2838025" y="-338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813" y="0"/>
                  </a:move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3096975" y="-501725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526" y="2346"/>
                  </a:moveTo>
                  <a:lnTo>
                    <a:pt x="526" y="2346"/>
                  </a:lnTo>
                  <a:lnTo>
                    <a:pt x="628" y="2338"/>
                  </a:lnTo>
                  <a:lnTo>
                    <a:pt x="729" y="2304"/>
                  </a:lnTo>
                  <a:lnTo>
                    <a:pt x="772" y="2287"/>
                  </a:lnTo>
                  <a:lnTo>
                    <a:pt x="822" y="2261"/>
                  </a:lnTo>
                  <a:lnTo>
                    <a:pt x="865" y="2227"/>
                  </a:lnTo>
                  <a:lnTo>
                    <a:pt x="899" y="2194"/>
                  </a:lnTo>
                  <a:lnTo>
                    <a:pt x="2194" y="898"/>
                  </a:lnTo>
                  <a:lnTo>
                    <a:pt x="2194" y="898"/>
                  </a:lnTo>
                  <a:lnTo>
                    <a:pt x="2228" y="864"/>
                  </a:lnTo>
                  <a:lnTo>
                    <a:pt x="2262" y="822"/>
                  </a:lnTo>
                  <a:lnTo>
                    <a:pt x="2288" y="771"/>
                  </a:lnTo>
                  <a:lnTo>
                    <a:pt x="2305" y="728"/>
                  </a:lnTo>
                  <a:lnTo>
                    <a:pt x="2338" y="627"/>
                  </a:lnTo>
                  <a:lnTo>
                    <a:pt x="2347" y="525"/>
                  </a:lnTo>
                  <a:lnTo>
                    <a:pt x="2338" y="423"/>
                  </a:lnTo>
                  <a:lnTo>
                    <a:pt x="2305" y="330"/>
                  </a:lnTo>
                  <a:lnTo>
                    <a:pt x="2288" y="279"/>
                  </a:lnTo>
                  <a:lnTo>
                    <a:pt x="2262" y="237"/>
                  </a:lnTo>
                  <a:lnTo>
                    <a:pt x="2228" y="195"/>
                  </a:lnTo>
                  <a:lnTo>
                    <a:pt x="2194" y="152"/>
                  </a:lnTo>
                  <a:lnTo>
                    <a:pt x="2194" y="152"/>
                  </a:lnTo>
                  <a:lnTo>
                    <a:pt x="2152" y="119"/>
                  </a:lnTo>
                  <a:lnTo>
                    <a:pt x="2110" y="85"/>
                  </a:lnTo>
                  <a:lnTo>
                    <a:pt x="2059" y="59"/>
                  </a:lnTo>
                  <a:lnTo>
                    <a:pt x="2017" y="34"/>
                  </a:lnTo>
                  <a:lnTo>
                    <a:pt x="1915" y="8"/>
                  </a:lnTo>
                  <a:lnTo>
                    <a:pt x="1813" y="0"/>
                  </a:lnTo>
                  <a:lnTo>
                    <a:pt x="1712" y="8"/>
                  </a:lnTo>
                  <a:lnTo>
                    <a:pt x="1618" y="34"/>
                  </a:lnTo>
                  <a:lnTo>
                    <a:pt x="1568" y="59"/>
                  </a:lnTo>
                  <a:lnTo>
                    <a:pt x="1525" y="85"/>
                  </a:lnTo>
                  <a:lnTo>
                    <a:pt x="1483" y="119"/>
                  </a:lnTo>
                  <a:lnTo>
                    <a:pt x="1441" y="152"/>
                  </a:lnTo>
                  <a:lnTo>
                    <a:pt x="153" y="1440"/>
                  </a:lnTo>
                  <a:lnTo>
                    <a:pt x="153" y="1440"/>
                  </a:lnTo>
                  <a:lnTo>
                    <a:pt x="119" y="1482"/>
                  </a:lnTo>
                  <a:lnTo>
                    <a:pt x="86" y="1524"/>
                  </a:lnTo>
                  <a:lnTo>
                    <a:pt x="60" y="1567"/>
                  </a:lnTo>
                  <a:lnTo>
                    <a:pt x="35" y="1618"/>
                  </a:lnTo>
                  <a:lnTo>
                    <a:pt x="9" y="1711"/>
                  </a:lnTo>
                  <a:lnTo>
                    <a:pt x="1" y="1812"/>
                  </a:lnTo>
                  <a:lnTo>
                    <a:pt x="9" y="1914"/>
                  </a:lnTo>
                  <a:lnTo>
                    <a:pt x="35" y="2016"/>
                  </a:lnTo>
                  <a:lnTo>
                    <a:pt x="60" y="2058"/>
                  </a:lnTo>
                  <a:lnTo>
                    <a:pt x="86" y="2109"/>
                  </a:lnTo>
                  <a:lnTo>
                    <a:pt x="119" y="2151"/>
                  </a:lnTo>
                  <a:lnTo>
                    <a:pt x="153" y="2194"/>
                  </a:lnTo>
                  <a:lnTo>
                    <a:pt x="153" y="2194"/>
                  </a:lnTo>
                  <a:lnTo>
                    <a:pt x="196" y="2227"/>
                  </a:lnTo>
                  <a:lnTo>
                    <a:pt x="238" y="2261"/>
                  </a:lnTo>
                  <a:lnTo>
                    <a:pt x="280" y="2287"/>
                  </a:lnTo>
                  <a:lnTo>
                    <a:pt x="331" y="2304"/>
                  </a:lnTo>
                  <a:lnTo>
                    <a:pt x="424" y="2338"/>
                  </a:lnTo>
                  <a:lnTo>
                    <a:pt x="526" y="2346"/>
                  </a:lnTo>
                  <a:lnTo>
                    <a:pt x="526" y="234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3110100" y="-443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526" y="0"/>
                  </a:move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3096975" y="-233250"/>
              <a:ext cx="58675" cy="58675"/>
            </a:xfrm>
            <a:custGeom>
              <a:avLst/>
              <a:gdLst/>
              <a:ahLst/>
              <a:cxnLst/>
              <a:rect l="l" t="t" r="r" b="b"/>
              <a:pathLst>
                <a:path w="2347" h="2347" fill="none" extrusionOk="0">
                  <a:moveTo>
                    <a:pt x="899" y="153"/>
                  </a:moveTo>
                  <a:lnTo>
                    <a:pt x="899" y="153"/>
                  </a:lnTo>
                  <a:lnTo>
                    <a:pt x="865" y="119"/>
                  </a:lnTo>
                  <a:lnTo>
                    <a:pt x="822" y="85"/>
                  </a:lnTo>
                  <a:lnTo>
                    <a:pt x="772" y="59"/>
                  </a:lnTo>
                  <a:lnTo>
                    <a:pt x="729" y="43"/>
                  </a:lnTo>
                  <a:lnTo>
                    <a:pt x="628" y="9"/>
                  </a:lnTo>
                  <a:lnTo>
                    <a:pt x="526" y="0"/>
                  </a:lnTo>
                  <a:lnTo>
                    <a:pt x="424" y="9"/>
                  </a:lnTo>
                  <a:lnTo>
                    <a:pt x="331" y="43"/>
                  </a:lnTo>
                  <a:lnTo>
                    <a:pt x="280" y="59"/>
                  </a:lnTo>
                  <a:lnTo>
                    <a:pt x="238" y="85"/>
                  </a:lnTo>
                  <a:lnTo>
                    <a:pt x="196" y="119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19" y="195"/>
                  </a:lnTo>
                  <a:lnTo>
                    <a:pt x="86" y="237"/>
                  </a:lnTo>
                  <a:lnTo>
                    <a:pt x="60" y="280"/>
                  </a:lnTo>
                  <a:lnTo>
                    <a:pt x="35" y="331"/>
                  </a:lnTo>
                  <a:lnTo>
                    <a:pt x="9" y="432"/>
                  </a:lnTo>
                  <a:lnTo>
                    <a:pt x="1" y="534"/>
                  </a:lnTo>
                  <a:lnTo>
                    <a:pt x="9" y="627"/>
                  </a:lnTo>
                  <a:lnTo>
                    <a:pt x="35" y="729"/>
                  </a:lnTo>
                  <a:lnTo>
                    <a:pt x="60" y="779"/>
                  </a:lnTo>
                  <a:lnTo>
                    <a:pt x="86" y="822"/>
                  </a:lnTo>
                  <a:lnTo>
                    <a:pt x="119" y="864"/>
                  </a:lnTo>
                  <a:lnTo>
                    <a:pt x="153" y="906"/>
                  </a:lnTo>
                  <a:lnTo>
                    <a:pt x="1441" y="2194"/>
                  </a:lnTo>
                  <a:lnTo>
                    <a:pt x="1441" y="2194"/>
                  </a:lnTo>
                  <a:lnTo>
                    <a:pt x="1483" y="2228"/>
                  </a:lnTo>
                  <a:lnTo>
                    <a:pt x="1525" y="2262"/>
                  </a:lnTo>
                  <a:lnTo>
                    <a:pt x="1568" y="2287"/>
                  </a:lnTo>
                  <a:lnTo>
                    <a:pt x="1618" y="2312"/>
                  </a:lnTo>
                  <a:lnTo>
                    <a:pt x="1712" y="2338"/>
                  </a:lnTo>
                  <a:lnTo>
                    <a:pt x="1813" y="2346"/>
                  </a:lnTo>
                  <a:lnTo>
                    <a:pt x="1813" y="2346"/>
                  </a:lnTo>
                  <a:lnTo>
                    <a:pt x="1915" y="2338"/>
                  </a:lnTo>
                  <a:lnTo>
                    <a:pt x="2017" y="2312"/>
                  </a:lnTo>
                  <a:lnTo>
                    <a:pt x="2059" y="2287"/>
                  </a:lnTo>
                  <a:lnTo>
                    <a:pt x="2110" y="2262"/>
                  </a:lnTo>
                  <a:lnTo>
                    <a:pt x="2152" y="2228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28" y="2151"/>
                  </a:lnTo>
                  <a:lnTo>
                    <a:pt x="2262" y="2109"/>
                  </a:lnTo>
                  <a:lnTo>
                    <a:pt x="2288" y="2067"/>
                  </a:lnTo>
                  <a:lnTo>
                    <a:pt x="2305" y="2016"/>
                  </a:lnTo>
                  <a:lnTo>
                    <a:pt x="2338" y="1923"/>
                  </a:lnTo>
                  <a:lnTo>
                    <a:pt x="2347" y="1821"/>
                  </a:lnTo>
                  <a:lnTo>
                    <a:pt x="2338" y="1719"/>
                  </a:lnTo>
                  <a:lnTo>
                    <a:pt x="2305" y="1618"/>
                  </a:lnTo>
                  <a:lnTo>
                    <a:pt x="2288" y="1576"/>
                  </a:lnTo>
                  <a:lnTo>
                    <a:pt x="2262" y="1525"/>
                  </a:lnTo>
                  <a:lnTo>
                    <a:pt x="2228" y="1482"/>
                  </a:lnTo>
                  <a:lnTo>
                    <a:pt x="2194" y="1448"/>
                  </a:lnTo>
                  <a:lnTo>
                    <a:pt x="899" y="15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3119425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1821" y="0"/>
                  </a:move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2828300" y="-233250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153"/>
                  </a:moveTo>
                  <a:lnTo>
                    <a:pt x="161" y="1448"/>
                  </a:lnTo>
                  <a:lnTo>
                    <a:pt x="161" y="1448"/>
                  </a:lnTo>
                  <a:lnTo>
                    <a:pt x="119" y="1482"/>
                  </a:lnTo>
                  <a:lnTo>
                    <a:pt x="93" y="1525"/>
                  </a:lnTo>
                  <a:lnTo>
                    <a:pt x="68" y="1576"/>
                  </a:lnTo>
                  <a:lnTo>
                    <a:pt x="43" y="1618"/>
                  </a:lnTo>
                  <a:lnTo>
                    <a:pt x="17" y="1719"/>
                  </a:lnTo>
                  <a:lnTo>
                    <a:pt x="0" y="1821"/>
                  </a:lnTo>
                  <a:lnTo>
                    <a:pt x="17" y="1923"/>
                  </a:lnTo>
                  <a:lnTo>
                    <a:pt x="43" y="2016"/>
                  </a:lnTo>
                  <a:lnTo>
                    <a:pt x="68" y="2067"/>
                  </a:lnTo>
                  <a:lnTo>
                    <a:pt x="93" y="2109"/>
                  </a:lnTo>
                  <a:lnTo>
                    <a:pt x="119" y="2151"/>
                  </a:lnTo>
                  <a:lnTo>
                    <a:pt x="161" y="2194"/>
                  </a:lnTo>
                  <a:lnTo>
                    <a:pt x="161" y="2194"/>
                  </a:lnTo>
                  <a:lnTo>
                    <a:pt x="195" y="2228"/>
                  </a:lnTo>
                  <a:lnTo>
                    <a:pt x="246" y="2262"/>
                  </a:lnTo>
                  <a:lnTo>
                    <a:pt x="288" y="2287"/>
                  </a:lnTo>
                  <a:lnTo>
                    <a:pt x="331" y="2312"/>
                  </a:lnTo>
                  <a:lnTo>
                    <a:pt x="432" y="2338"/>
                  </a:lnTo>
                  <a:lnTo>
                    <a:pt x="534" y="2346"/>
                  </a:lnTo>
                  <a:lnTo>
                    <a:pt x="534" y="2346"/>
                  </a:lnTo>
                  <a:lnTo>
                    <a:pt x="635" y="2338"/>
                  </a:lnTo>
                  <a:lnTo>
                    <a:pt x="729" y="2312"/>
                  </a:lnTo>
                  <a:lnTo>
                    <a:pt x="779" y="2287"/>
                  </a:lnTo>
                  <a:lnTo>
                    <a:pt x="822" y="2262"/>
                  </a:lnTo>
                  <a:lnTo>
                    <a:pt x="864" y="2228"/>
                  </a:lnTo>
                  <a:lnTo>
                    <a:pt x="906" y="2194"/>
                  </a:lnTo>
                  <a:lnTo>
                    <a:pt x="2194" y="906"/>
                  </a:lnTo>
                  <a:lnTo>
                    <a:pt x="2194" y="906"/>
                  </a:lnTo>
                  <a:lnTo>
                    <a:pt x="2236" y="864"/>
                  </a:lnTo>
                  <a:lnTo>
                    <a:pt x="2262" y="822"/>
                  </a:lnTo>
                  <a:lnTo>
                    <a:pt x="2287" y="779"/>
                  </a:lnTo>
                  <a:lnTo>
                    <a:pt x="2312" y="729"/>
                  </a:lnTo>
                  <a:lnTo>
                    <a:pt x="2338" y="627"/>
                  </a:lnTo>
                  <a:lnTo>
                    <a:pt x="2355" y="534"/>
                  </a:lnTo>
                  <a:lnTo>
                    <a:pt x="2338" y="432"/>
                  </a:lnTo>
                  <a:lnTo>
                    <a:pt x="2312" y="331"/>
                  </a:lnTo>
                  <a:lnTo>
                    <a:pt x="2287" y="280"/>
                  </a:lnTo>
                  <a:lnTo>
                    <a:pt x="2262" y="237"/>
                  </a:lnTo>
                  <a:lnTo>
                    <a:pt x="2236" y="195"/>
                  </a:lnTo>
                  <a:lnTo>
                    <a:pt x="2194" y="153"/>
                  </a:lnTo>
                  <a:lnTo>
                    <a:pt x="2194" y="153"/>
                  </a:lnTo>
                  <a:lnTo>
                    <a:pt x="2160" y="119"/>
                  </a:lnTo>
                  <a:lnTo>
                    <a:pt x="2118" y="85"/>
                  </a:lnTo>
                  <a:lnTo>
                    <a:pt x="2067" y="59"/>
                  </a:lnTo>
                  <a:lnTo>
                    <a:pt x="2024" y="43"/>
                  </a:lnTo>
                  <a:lnTo>
                    <a:pt x="1923" y="9"/>
                  </a:lnTo>
                  <a:lnTo>
                    <a:pt x="1821" y="0"/>
                  </a:lnTo>
                  <a:lnTo>
                    <a:pt x="1719" y="9"/>
                  </a:lnTo>
                  <a:lnTo>
                    <a:pt x="1626" y="43"/>
                  </a:lnTo>
                  <a:lnTo>
                    <a:pt x="1576" y="59"/>
                  </a:lnTo>
                  <a:lnTo>
                    <a:pt x="1533" y="85"/>
                  </a:lnTo>
                  <a:lnTo>
                    <a:pt x="1491" y="119"/>
                  </a:lnTo>
                  <a:lnTo>
                    <a:pt x="1448" y="153"/>
                  </a:lnTo>
                  <a:lnTo>
                    <a:pt x="1448" y="15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2864500" y="-2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extrusionOk="0">
                  <a:moveTo>
                    <a:pt x="534" y="0"/>
                  </a:move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2828300" y="-501725"/>
              <a:ext cx="58875" cy="58675"/>
            </a:xfrm>
            <a:custGeom>
              <a:avLst/>
              <a:gdLst/>
              <a:ahLst/>
              <a:cxnLst/>
              <a:rect l="l" t="t" r="r" b="b"/>
              <a:pathLst>
                <a:path w="2355" h="2347" fill="none" extrusionOk="0">
                  <a:moveTo>
                    <a:pt x="1448" y="2194"/>
                  </a:moveTo>
                  <a:lnTo>
                    <a:pt x="1448" y="2194"/>
                  </a:lnTo>
                  <a:lnTo>
                    <a:pt x="1491" y="2227"/>
                  </a:lnTo>
                  <a:lnTo>
                    <a:pt x="1533" y="2261"/>
                  </a:lnTo>
                  <a:lnTo>
                    <a:pt x="1576" y="2287"/>
                  </a:lnTo>
                  <a:lnTo>
                    <a:pt x="1626" y="2304"/>
                  </a:lnTo>
                  <a:lnTo>
                    <a:pt x="1719" y="2338"/>
                  </a:lnTo>
                  <a:lnTo>
                    <a:pt x="1821" y="2346"/>
                  </a:lnTo>
                  <a:lnTo>
                    <a:pt x="1821" y="2346"/>
                  </a:lnTo>
                  <a:lnTo>
                    <a:pt x="1923" y="2338"/>
                  </a:lnTo>
                  <a:lnTo>
                    <a:pt x="2024" y="2304"/>
                  </a:lnTo>
                  <a:lnTo>
                    <a:pt x="2067" y="2287"/>
                  </a:lnTo>
                  <a:lnTo>
                    <a:pt x="2118" y="2261"/>
                  </a:lnTo>
                  <a:lnTo>
                    <a:pt x="2160" y="2227"/>
                  </a:lnTo>
                  <a:lnTo>
                    <a:pt x="2194" y="2194"/>
                  </a:lnTo>
                  <a:lnTo>
                    <a:pt x="2194" y="2194"/>
                  </a:lnTo>
                  <a:lnTo>
                    <a:pt x="2236" y="2151"/>
                  </a:lnTo>
                  <a:lnTo>
                    <a:pt x="2262" y="2109"/>
                  </a:lnTo>
                  <a:lnTo>
                    <a:pt x="2287" y="2058"/>
                  </a:lnTo>
                  <a:lnTo>
                    <a:pt x="2312" y="2016"/>
                  </a:lnTo>
                  <a:lnTo>
                    <a:pt x="2338" y="1914"/>
                  </a:lnTo>
                  <a:lnTo>
                    <a:pt x="2355" y="1812"/>
                  </a:lnTo>
                  <a:lnTo>
                    <a:pt x="2338" y="1711"/>
                  </a:lnTo>
                  <a:lnTo>
                    <a:pt x="2312" y="1618"/>
                  </a:lnTo>
                  <a:lnTo>
                    <a:pt x="2287" y="1567"/>
                  </a:lnTo>
                  <a:lnTo>
                    <a:pt x="2262" y="1524"/>
                  </a:lnTo>
                  <a:lnTo>
                    <a:pt x="2236" y="1482"/>
                  </a:lnTo>
                  <a:lnTo>
                    <a:pt x="2194" y="1440"/>
                  </a:lnTo>
                  <a:lnTo>
                    <a:pt x="906" y="152"/>
                  </a:lnTo>
                  <a:lnTo>
                    <a:pt x="906" y="152"/>
                  </a:lnTo>
                  <a:lnTo>
                    <a:pt x="864" y="119"/>
                  </a:lnTo>
                  <a:lnTo>
                    <a:pt x="822" y="85"/>
                  </a:lnTo>
                  <a:lnTo>
                    <a:pt x="779" y="59"/>
                  </a:lnTo>
                  <a:lnTo>
                    <a:pt x="729" y="34"/>
                  </a:lnTo>
                  <a:lnTo>
                    <a:pt x="635" y="8"/>
                  </a:lnTo>
                  <a:lnTo>
                    <a:pt x="534" y="0"/>
                  </a:lnTo>
                  <a:lnTo>
                    <a:pt x="432" y="8"/>
                  </a:lnTo>
                  <a:lnTo>
                    <a:pt x="331" y="34"/>
                  </a:lnTo>
                  <a:lnTo>
                    <a:pt x="288" y="59"/>
                  </a:lnTo>
                  <a:lnTo>
                    <a:pt x="246" y="85"/>
                  </a:lnTo>
                  <a:lnTo>
                    <a:pt x="195" y="119"/>
                  </a:lnTo>
                  <a:lnTo>
                    <a:pt x="161" y="152"/>
                  </a:lnTo>
                  <a:lnTo>
                    <a:pt x="161" y="152"/>
                  </a:lnTo>
                  <a:lnTo>
                    <a:pt x="119" y="195"/>
                  </a:lnTo>
                  <a:lnTo>
                    <a:pt x="93" y="237"/>
                  </a:lnTo>
                  <a:lnTo>
                    <a:pt x="68" y="279"/>
                  </a:lnTo>
                  <a:lnTo>
                    <a:pt x="43" y="330"/>
                  </a:lnTo>
                  <a:lnTo>
                    <a:pt x="17" y="423"/>
                  </a:lnTo>
                  <a:lnTo>
                    <a:pt x="0" y="525"/>
                  </a:lnTo>
                  <a:lnTo>
                    <a:pt x="17" y="627"/>
                  </a:lnTo>
                  <a:lnTo>
                    <a:pt x="43" y="728"/>
                  </a:lnTo>
                  <a:lnTo>
                    <a:pt x="68" y="771"/>
                  </a:lnTo>
                  <a:lnTo>
                    <a:pt x="93" y="822"/>
                  </a:lnTo>
                  <a:lnTo>
                    <a:pt x="119" y="864"/>
                  </a:lnTo>
                  <a:lnTo>
                    <a:pt x="161" y="898"/>
                  </a:lnTo>
                  <a:lnTo>
                    <a:pt x="1448" y="219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2864500" y="-44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1"/>
                  </a:move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304277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331" y="2702"/>
                  </a:moveTo>
                  <a:lnTo>
                    <a:pt x="331" y="2702"/>
                  </a:lnTo>
                  <a:lnTo>
                    <a:pt x="382" y="2728"/>
                  </a:lnTo>
                  <a:lnTo>
                    <a:pt x="433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0" y="2745"/>
                  </a:lnTo>
                  <a:lnTo>
                    <a:pt x="687" y="2728"/>
                  </a:lnTo>
                  <a:lnTo>
                    <a:pt x="754" y="2694"/>
                  </a:lnTo>
                  <a:lnTo>
                    <a:pt x="822" y="2660"/>
                  </a:lnTo>
                  <a:lnTo>
                    <a:pt x="890" y="2609"/>
                  </a:lnTo>
                  <a:lnTo>
                    <a:pt x="941" y="2558"/>
                  </a:lnTo>
                  <a:lnTo>
                    <a:pt x="983" y="2491"/>
                  </a:lnTo>
                  <a:lnTo>
                    <a:pt x="1025" y="2423"/>
                  </a:lnTo>
                  <a:lnTo>
                    <a:pt x="1720" y="738"/>
                  </a:lnTo>
                  <a:lnTo>
                    <a:pt x="1720" y="738"/>
                  </a:lnTo>
                  <a:lnTo>
                    <a:pt x="1745" y="687"/>
                  </a:lnTo>
                  <a:lnTo>
                    <a:pt x="1754" y="636"/>
                  </a:lnTo>
                  <a:lnTo>
                    <a:pt x="1762" y="585"/>
                  </a:lnTo>
                  <a:lnTo>
                    <a:pt x="1762" y="534"/>
                  </a:lnTo>
                  <a:lnTo>
                    <a:pt x="1754" y="433"/>
                  </a:lnTo>
                  <a:lnTo>
                    <a:pt x="1720" y="331"/>
                  </a:lnTo>
                  <a:lnTo>
                    <a:pt x="1678" y="238"/>
                  </a:lnTo>
                  <a:lnTo>
                    <a:pt x="1610" y="162"/>
                  </a:lnTo>
                  <a:lnTo>
                    <a:pt x="1576" y="128"/>
                  </a:lnTo>
                  <a:lnTo>
                    <a:pt x="1534" y="94"/>
                  </a:lnTo>
                  <a:lnTo>
                    <a:pt x="1483" y="68"/>
                  </a:lnTo>
                  <a:lnTo>
                    <a:pt x="1440" y="43"/>
                  </a:lnTo>
                  <a:lnTo>
                    <a:pt x="1440" y="43"/>
                  </a:lnTo>
                  <a:lnTo>
                    <a:pt x="1390" y="26"/>
                  </a:lnTo>
                  <a:lnTo>
                    <a:pt x="1339" y="18"/>
                  </a:lnTo>
                  <a:lnTo>
                    <a:pt x="1280" y="9"/>
                  </a:lnTo>
                  <a:lnTo>
                    <a:pt x="1229" y="1"/>
                  </a:lnTo>
                  <a:lnTo>
                    <a:pt x="1127" y="18"/>
                  </a:lnTo>
                  <a:lnTo>
                    <a:pt x="1034" y="43"/>
                  </a:lnTo>
                  <a:lnTo>
                    <a:pt x="941" y="94"/>
                  </a:lnTo>
                  <a:lnTo>
                    <a:pt x="865" y="153"/>
                  </a:lnTo>
                  <a:lnTo>
                    <a:pt x="831" y="195"/>
                  </a:lnTo>
                  <a:lnTo>
                    <a:pt x="797" y="238"/>
                  </a:lnTo>
                  <a:lnTo>
                    <a:pt x="771" y="280"/>
                  </a:lnTo>
                  <a:lnTo>
                    <a:pt x="746" y="331"/>
                  </a:lnTo>
                  <a:lnTo>
                    <a:pt x="43" y="2016"/>
                  </a:lnTo>
                  <a:lnTo>
                    <a:pt x="43" y="2016"/>
                  </a:lnTo>
                  <a:lnTo>
                    <a:pt x="26" y="2067"/>
                  </a:lnTo>
                  <a:lnTo>
                    <a:pt x="18" y="2118"/>
                  </a:lnTo>
                  <a:lnTo>
                    <a:pt x="9" y="2169"/>
                  </a:lnTo>
                  <a:lnTo>
                    <a:pt x="1" y="2220"/>
                  </a:lnTo>
                  <a:lnTo>
                    <a:pt x="18" y="2321"/>
                  </a:lnTo>
                  <a:lnTo>
                    <a:pt x="43" y="2423"/>
                  </a:lnTo>
                  <a:lnTo>
                    <a:pt x="94" y="2508"/>
                  </a:lnTo>
                  <a:lnTo>
                    <a:pt x="153" y="2592"/>
                  </a:lnTo>
                  <a:lnTo>
                    <a:pt x="195" y="2626"/>
                  </a:lnTo>
                  <a:lnTo>
                    <a:pt x="238" y="2652"/>
                  </a:lnTo>
                  <a:lnTo>
                    <a:pt x="280" y="2685"/>
                  </a:lnTo>
                  <a:lnTo>
                    <a:pt x="331" y="2702"/>
                  </a:lnTo>
                  <a:lnTo>
                    <a:pt x="331" y="270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3051025" y="-4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534" y="1"/>
                  </a:move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3132975" y="-28725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423" y="737"/>
                  </a:moveTo>
                  <a:lnTo>
                    <a:pt x="737" y="43"/>
                  </a:lnTo>
                  <a:lnTo>
                    <a:pt x="737" y="43"/>
                  </a:lnTo>
                  <a:lnTo>
                    <a:pt x="687" y="17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34" y="1"/>
                  </a:lnTo>
                  <a:lnTo>
                    <a:pt x="433" y="9"/>
                  </a:lnTo>
                  <a:lnTo>
                    <a:pt x="331" y="43"/>
                  </a:lnTo>
                  <a:lnTo>
                    <a:pt x="238" y="85"/>
                  </a:lnTo>
                  <a:lnTo>
                    <a:pt x="162" y="153"/>
                  </a:lnTo>
                  <a:lnTo>
                    <a:pt x="128" y="187"/>
                  </a:lnTo>
                  <a:lnTo>
                    <a:pt x="94" y="229"/>
                  </a:lnTo>
                  <a:lnTo>
                    <a:pt x="68" y="280"/>
                  </a:lnTo>
                  <a:lnTo>
                    <a:pt x="43" y="322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83"/>
                  </a:lnTo>
                  <a:lnTo>
                    <a:pt x="1" y="534"/>
                  </a:lnTo>
                  <a:lnTo>
                    <a:pt x="18" y="636"/>
                  </a:lnTo>
                  <a:lnTo>
                    <a:pt x="43" y="729"/>
                  </a:lnTo>
                  <a:lnTo>
                    <a:pt x="94" y="822"/>
                  </a:lnTo>
                  <a:lnTo>
                    <a:pt x="153" y="898"/>
                  </a:lnTo>
                  <a:lnTo>
                    <a:pt x="195" y="932"/>
                  </a:lnTo>
                  <a:lnTo>
                    <a:pt x="238" y="966"/>
                  </a:lnTo>
                  <a:lnTo>
                    <a:pt x="280" y="991"/>
                  </a:lnTo>
                  <a:lnTo>
                    <a:pt x="331" y="1017"/>
                  </a:lnTo>
                  <a:lnTo>
                    <a:pt x="2016" y="1720"/>
                  </a:lnTo>
                  <a:lnTo>
                    <a:pt x="2016" y="1720"/>
                  </a:lnTo>
                  <a:lnTo>
                    <a:pt x="2067" y="1737"/>
                  </a:lnTo>
                  <a:lnTo>
                    <a:pt x="2118" y="1745"/>
                  </a:lnTo>
                  <a:lnTo>
                    <a:pt x="2220" y="1754"/>
                  </a:lnTo>
                  <a:lnTo>
                    <a:pt x="2220" y="1754"/>
                  </a:lnTo>
                  <a:lnTo>
                    <a:pt x="2296" y="1754"/>
                  </a:lnTo>
                  <a:lnTo>
                    <a:pt x="2372" y="1737"/>
                  </a:lnTo>
                  <a:lnTo>
                    <a:pt x="2440" y="1711"/>
                  </a:lnTo>
                  <a:lnTo>
                    <a:pt x="2508" y="1669"/>
                  </a:lnTo>
                  <a:lnTo>
                    <a:pt x="2567" y="1627"/>
                  </a:lnTo>
                  <a:lnTo>
                    <a:pt x="2626" y="1567"/>
                  </a:lnTo>
                  <a:lnTo>
                    <a:pt x="2668" y="1500"/>
                  </a:lnTo>
                  <a:lnTo>
                    <a:pt x="2702" y="1432"/>
                  </a:lnTo>
                  <a:lnTo>
                    <a:pt x="2702" y="1432"/>
                  </a:lnTo>
                  <a:lnTo>
                    <a:pt x="2728" y="1381"/>
                  </a:lnTo>
                  <a:lnTo>
                    <a:pt x="2736" y="1330"/>
                  </a:lnTo>
                  <a:lnTo>
                    <a:pt x="2745" y="1279"/>
                  </a:lnTo>
                  <a:lnTo>
                    <a:pt x="2745" y="1229"/>
                  </a:lnTo>
                  <a:lnTo>
                    <a:pt x="2736" y="1127"/>
                  </a:lnTo>
                  <a:lnTo>
                    <a:pt x="2702" y="1025"/>
                  </a:lnTo>
                  <a:lnTo>
                    <a:pt x="2660" y="932"/>
                  </a:lnTo>
                  <a:lnTo>
                    <a:pt x="2592" y="856"/>
                  </a:lnTo>
                  <a:lnTo>
                    <a:pt x="2558" y="822"/>
                  </a:lnTo>
                  <a:lnTo>
                    <a:pt x="2516" y="788"/>
                  </a:lnTo>
                  <a:lnTo>
                    <a:pt x="2465" y="763"/>
                  </a:lnTo>
                  <a:lnTo>
                    <a:pt x="2423" y="737"/>
                  </a:lnTo>
                  <a:lnTo>
                    <a:pt x="2423" y="737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3193525" y="-26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1229" y="0"/>
                  </a:move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2897100" y="-19705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1432" y="34"/>
                  </a:moveTo>
                  <a:lnTo>
                    <a:pt x="1432" y="34"/>
                  </a:lnTo>
                  <a:lnTo>
                    <a:pt x="1381" y="17"/>
                  </a:lnTo>
                  <a:lnTo>
                    <a:pt x="1330" y="9"/>
                  </a:lnTo>
                  <a:lnTo>
                    <a:pt x="1280" y="0"/>
                  </a:lnTo>
                  <a:lnTo>
                    <a:pt x="1229" y="0"/>
                  </a:lnTo>
                  <a:lnTo>
                    <a:pt x="1127" y="9"/>
                  </a:lnTo>
                  <a:lnTo>
                    <a:pt x="1026" y="34"/>
                  </a:lnTo>
                  <a:lnTo>
                    <a:pt x="941" y="85"/>
                  </a:lnTo>
                  <a:lnTo>
                    <a:pt x="856" y="153"/>
                  </a:lnTo>
                  <a:lnTo>
                    <a:pt x="822" y="187"/>
                  </a:lnTo>
                  <a:lnTo>
                    <a:pt x="797" y="229"/>
                  </a:lnTo>
                  <a:lnTo>
                    <a:pt x="763" y="271"/>
                  </a:lnTo>
                  <a:lnTo>
                    <a:pt x="746" y="322"/>
                  </a:lnTo>
                  <a:lnTo>
                    <a:pt x="43" y="2008"/>
                  </a:lnTo>
                  <a:lnTo>
                    <a:pt x="43" y="2008"/>
                  </a:lnTo>
                  <a:lnTo>
                    <a:pt x="26" y="2059"/>
                  </a:lnTo>
                  <a:lnTo>
                    <a:pt x="9" y="2109"/>
                  </a:lnTo>
                  <a:lnTo>
                    <a:pt x="1" y="2160"/>
                  </a:lnTo>
                  <a:lnTo>
                    <a:pt x="1" y="2211"/>
                  </a:lnTo>
                  <a:lnTo>
                    <a:pt x="9" y="2313"/>
                  </a:lnTo>
                  <a:lnTo>
                    <a:pt x="43" y="2414"/>
                  </a:lnTo>
                  <a:lnTo>
                    <a:pt x="94" y="2499"/>
                  </a:lnTo>
                  <a:lnTo>
                    <a:pt x="153" y="2584"/>
                  </a:lnTo>
                  <a:lnTo>
                    <a:pt x="196" y="2618"/>
                  </a:lnTo>
                  <a:lnTo>
                    <a:pt x="238" y="2651"/>
                  </a:lnTo>
                  <a:lnTo>
                    <a:pt x="280" y="2677"/>
                  </a:lnTo>
                  <a:lnTo>
                    <a:pt x="331" y="2702"/>
                  </a:lnTo>
                  <a:lnTo>
                    <a:pt x="331" y="2702"/>
                  </a:lnTo>
                  <a:lnTo>
                    <a:pt x="382" y="2719"/>
                  </a:lnTo>
                  <a:lnTo>
                    <a:pt x="433" y="2728"/>
                  </a:lnTo>
                  <a:lnTo>
                    <a:pt x="484" y="2736"/>
                  </a:lnTo>
                  <a:lnTo>
                    <a:pt x="534" y="2745"/>
                  </a:lnTo>
                  <a:lnTo>
                    <a:pt x="534" y="2745"/>
                  </a:lnTo>
                  <a:lnTo>
                    <a:pt x="611" y="2736"/>
                  </a:lnTo>
                  <a:lnTo>
                    <a:pt x="687" y="2719"/>
                  </a:lnTo>
                  <a:lnTo>
                    <a:pt x="755" y="2694"/>
                  </a:lnTo>
                  <a:lnTo>
                    <a:pt x="822" y="2651"/>
                  </a:lnTo>
                  <a:lnTo>
                    <a:pt x="882" y="2609"/>
                  </a:lnTo>
                  <a:lnTo>
                    <a:pt x="941" y="2550"/>
                  </a:lnTo>
                  <a:lnTo>
                    <a:pt x="983" y="2490"/>
                  </a:lnTo>
                  <a:lnTo>
                    <a:pt x="1017" y="2414"/>
                  </a:lnTo>
                  <a:lnTo>
                    <a:pt x="1720" y="729"/>
                  </a:lnTo>
                  <a:lnTo>
                    <a:pt x="1720" y="729"/>
                  </a:lnTo>
                  <a:lnTo>
                    <a:pt x="1737" y="678"/>
                  </a:lnTo>
                  <a:lnTo>
                    <a:pt x="1754" y="627"/>
                  </a:lnTo>
                  <a:lnTo>
                    <a:pt x="1762" y="576"/>
                  </a:lnTo>
                  <a:lnTo>
                    <a:pt x="1762" y="526"/>
                  </a:lnTo>
                  <a:lnTo>
                    <a:pt x="1754" y="424"/>
                  </a:lnTo>
                  <a:lnTo>
                    <a:pt x="1720" y="322"/>
                  </a:lnTo>
                  <a:lnTo>
                    <a:pt x="1669" y="238"/>
                  </a:lnTo>
                  <a:lnTo>
                    <a:pt x="1610" y="153"/>
                  </a:lnTo>
                  <a:lnTo>
                    <a:pt x="1568" y="119"/>
                  </a:lnTo>
                  <a:lnTo>
                    <a:pt x="1525" y="94"/>
                  </a:lnTo>
                  <a:lnTo>
                    <a:pt x="1483" y="60"/>
                  </a:lnTo>
                  <a:lnTo>
                    <a:pt x="1432" y="34"/>
                  </a:lnTo>
                  <a:lnTo>
                    <a:pt x="1432" y="3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2932900" y="-196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extrusionOk="0">
                  <a:moveTo>
                    <a:pt x="525" y="0"/>
                  </a:move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2782350" y="-433125"/>
              <a:ext cx="68625" cy="44050"/>
            </a:xfrm>
            <a:custGeom>
              <a:avLst/>
              <a:gdLst/>
              <a:ahLst/>
              <a:cxnLst/>
              <a:rect l="l" t="t" r="r" b="b"/>
              <a:pathLst>
                <a:path w="2745" h="1762" fill="none" extrusionOk="0">
                  <a:moveTo>
                    <a:pt x="331" y="1025"/>
                  </a:moveTo>
                  <a:lnTo>
                    <a:pt x="2008" y="1719"/>
                  </a:lnTo>
                  <a:lnTo>
                    <a:pt x="2008" y="1719"/>
                  </a:lnTo>
                  <a:lnTo>
                    <a:pt x="2058" y="1736"/>
                  </a:lnTo>
                  <a:lnTo>
                    <a:pt x="2109" y="1753"/>
                  </a:lnTo>
                  <a:lnTo>
                    <a:pt x="2211" y="1762"/>
                  </a:lnTo>
                  <a:lnTo>
                    <a:pt x="2211" y="1762"/>
                  </a:lnTo>
                  <a:lnTo>
                    <a:pt x="2287" y="1753"/>
                  </a:lnTo>
                  <a:lnTo>
                    <a:pt x="2363" y="1736"/>
                  </a:lnTo>
                  <a:lnTo>
                    <a:pt x="2440" y="1711"/>
                  </a:lnTo>
                  <a:lnTo>
                    <a:pt x="2507" y="1677"/>
                  </a:lnTo>
                  <a:lnTo>
                    <a:pt x="2567" y="1626"/>
                  </a:lnTo>
                  <a:lnTo>
                    <a:pt x="2617" y="1575"/>
                  </a:lnTo>
                  <a:lnTo>
                    <a:pt x="2668" y="1508"/>
                  </a:lnTo>
                  <a:lnTo>
                    <a:pt x="2702" y="1440"/>
                  </a:lnTo>
                  <a:lnTo>
                    <a:pt x="2702" y="1440"/>
                  </a:lnTo>
                  <a:lnTo>
                    <a:pt x="2719" y="1389"/>
                  </a:lnTo>
                  <a:lnTo>
                    <a:pt x="2736" y="1330"/>
                  </a:lnTo>
                  <a:lnTo>
                    <a:pt x="2744" y="1279"/>
                  </a:lnTo>
                  <a:lnTo>
                    <a:pt x="2744" y="1228"/>
                  </a:lnTo>
                  <a:lnTo>
                    <a:pt x="2736" y="1127"/>
                  </a:lnTo>
                  <a:lnTo>
                    <a:pt x="2702" y="1033"/>
                  </a:lnTo>
                  <a:lnTo>
                    <a:pt x="2660" y="940"/>
                  </a:lnTo>
                  <a:lnTo>
                    <a:pt x="2592" y="864"/>
                  </a:lnTo>
                  <a:lnTo>
                    <a:pt x="2550" y="830"/>
                  </a:lnTo>
                  <a:lnTo>
                    <a:pt x="2516" y="796"/>
                  </a:lnTo>
                  <a:lnTo>
                    <a:pt x="2465" y="771"/>
                  </a:lnTo>
                  <a:lnTo>
                    <a:pt x="2414" y="745"/>
                  </a:lnTo>
                  <a:lnTo>
                    <a:pt x="737" y="42"/>
                  </a:lnTo>
                  <a:lnTo>
                    <a:pt x="737" y="42"/>
                  </a:lnTo>
                  <a:lnTo>
                    <a:pt x="686" y="26"/>
                  </a:lnTo>
                  <a:lnTo>
                    <a:pt x="636" y="17"/>
                  </a:lnTo>
                  <a:lnTo>
                    <a:pt x="576" y="9"/>
                  </a:lnTo>
                  <a:lnTo>
                    <a:pt x="525" y="0"/>
                  </a:lnTo>
                  <a:lnTo>
                    <a:pt x="424" y="17"/>
                  </a:lnTo>
                  <a:lnTo>
                    <a:pt x="331" y="42"/>
                  </a:lnTo>
                  <a:lnTo>
                    <a:pt x="237" y="93"/>
                  </a:lnTo>
                  <a:lnTo>
                    <a:pt x="161" y="153"/>
                  </a:lnTo>
                  <a:lnTo>
                    <a:pt x="127" y="195"/>
                  </a:lnTo>
                  <a:lnTo>
                    <a:pt x="94" y="237"/>
                  </a:lnTo>
                  <a:lnTo>
                    <a:pt x="68" y="280"/>
                  </a:lnTo>
                  <a:lnTo>
                    <a:pt x="43" y="330"/>
                  </a:lnTo>
                  <a:lnTo>
                    <a:pt x="43" y="330"/>
                  </a:lnTo>
                  <a:lnTo>
                    <a:pt x="26" y="381"/>
                  </a:lnTo>
                  <a:lnTo>
                    <a:pt x="9" y="432"/>
                  </a:lnTo>
                  <a:lnTo>
                    <a:pt x="0" y="483"/>
                  </a:lnTo>
                  <a:lnTo>
                    <a:pt x="0" y="534"/>
                  </a:lnTo>
                  <a:lnTo>
                    <a:pt x="9" y="635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6"/>
                  </a:lnTo>
                  <a:lnTo>
                    <a:pt x="195" y="940"/>
                  </a:lnTo>
                  <a:lnTo>
                    <a:pt x="229" y="974"/>
                  </a:lnTo>
                  <a:lnTo>
                    <a:pt x="280" y="999"/>
                  </a:lnTo>
                  <a:lnTo>
                    <a:pt x="331" y="1025"/>
                  </a:lnTo>
                  <a:lnTo>
                    <a:pt x="331" y="102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2790600" y="-407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8" y="1"/>
                  </a:move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3133200" y="-432500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42" y="1423"/>
                  </a:moveTo>
                  <a:lnTo>
                    <a:pt x="42" y="1423"/>
                  </a:lnTo>
                  <a:lnTo>
                    <a:pt x="76" y="1500"/>
                  </a:lnTo>
                  <a:lnTo>
                    <a:pt x="127" y="1559"/>
                  </a:lnTo>
                  <a:lnTo>
                    <a:pt x="178" y="1618"/>
                  </a:lnTo>
                  <a:lnTo>
                    <a:pt x="237" y="1669"/>
                  </a:lnTo>
                  <a:lnTo>
                    <a:pt x="305" y="1703"/>
                  </a:lnTo>
                  <a:lnTo>
                    <a:pt x="381" y="1728"/>
                  </a:lnTo>
                  <a:lnTo>
                    <a:pt x="457" y="1745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5" y="1745"/>
                  </a:lnTo>
                  <a:lnTo>
                    <a:pt x="686" y="1728"/>
                  </a:lnTo>
                  <a:lnTo>
                    <a:pt x="728" y="1711"/>
                  </a:lnTo>
                  <a:lnTo>
                    <a:pt x="2414" y="1017"/>
                  </a:lnTo>
                  <a:lnTo>
                    <a:pt x="2414" y="1017"/>
                  </a:lnTo>
                  <a:lnTo>
                    <a:pt x="2465" y="991"/>
                  </a:lnTo>
                  <a:lnTo>
                    <a:pt x="2516" y="966"/>
                  </a:lnTo>
                  <a:lnTo>
                    <a:pt x="2558" y="932"/>
                  </a:lnTo>
                  <a:lnTo>
                    <a:pt x="2592" y="898"/>
                  </a:lnTo>
                  <a:lnTo>
                    <a:pt x="2659" y="822"/>
                  </a:lnTo>
                  <a:lnTo>
                    <a:pt x="2702" y="729"/>
                  </a:lnTo>
                  <a:lnTo>
                    <a:pt x="2736" y="636"/>
                  </a:lnTo>
                  <a:lnTo>
                    <a:pt x="2744" y="534"/>
                  </a:lnTo>
                  <a:lnTo>
                    <a:pt x="2744" y="483"/>
                  </a:lnTo>
                  <a:lnTo>
                    <a:pt x="2736" y="424"/>
                  </a:lnTo>
                  <a:lnTo>
                    <a:pt x="2727" y="373"/>
                  </a:lnTo>
                  <a:lnTo>
                    <a:pt x="2702" y="322"/>
                  </a:lnTo>
                  <a:lnTo>
                    <a:pt x="2702" y="322"/>
                  </a:lnTo>
                  <a:lnTo>
                    <a:pt x="2685" y="280"/>
                  </a:lnTo>
                  <a:lnTo>
                    <a:pt x="2651" y="229"/>
                  </a:lnTo>
                  <a:lnTo>
                    <a:pt x="2626" y="187"/>
                  </a:lnTo>
                  <a:lnTo>
                    <a:pt x="2592" y="153"/>
                  </a:lnTo>
                  <a:lnTo>
                    <a:pt x="2507" y="85"/>
                  </a:lnTo>
                  <a:lnTo>
                    <a:pt x="2422" y="34"/>
                  </a:lnTo>
                  <a:lnTo>
                    <a:pt x="2321" y="9"/>
                  </a:lnTo>
                  <a:lnTo>
                    <a:pt x="2219" y="1"/>
                  </a:lnTo>
                  <a:lnTo>
                    <a:pt x="2168" y="1"/>
                  </a:lnTo>
                  <a:lnTo>
                    <a:pt x="2117" y="9"/>
                  </a:lnTo>
                  <a:lnTo>
                    <a:pt x="2067" y="17"/>
                  </a:lnTo>
                  <a:lnTo>
                    <a:pt x="2016" y="34"/>
                  </a:lnTo>
                  <a:lnTo>
                    <a:pt x="330" y="737"/>
                  </a:lnTo>
                  <a:lnTo>
                    <a:pt x="330" y="737"/>
                  </a:lnTo>
                  <a:lnTo>
                    <a:pt x="280" y="754"/>
                  </a:lnTo>
                  <a:lnTo>
                    <a:pt x="237" y="780"/>
                  </a:lnTo>
                  <a:lnTo>
                    <a:pt x="195" y="814"/>
                  </a:lnTo>
                  <a:lnTo>
                    <a:pt x="153" y="847"/>
                  </a:lnTo>
                  <a:lnTo>
                    <a:pt x="93" y="932"/>
                  </a:lnTo>
                  <a:lnTo>
                    <a:pt x="42" y="1017"/>
                  </a:lnTo>
                  <a:lnTo>
                    <a:pt x="9" y="1118"/>
                  </a:lnTo>
                  <a:lnTo>
                    <a:pt x="0" y="1220"/>
                  </a:lnTo>
                  <a:lnTo>
                    <a:pt x="0" y="1271"/>
                  </a:lnTo>
                  <a:lnTo>
                    <a:pt x="9" y="1322"/>
                  </a:lnTo>
                  <a:lnTo>
                    <a:pt x="26" y="1373"/>
                  </a:lnTo>
                  <a:lnTo>
                    <a:pt x="42" y="1423"/>
                  </a:lnTo>
                  <a:lnTo>
                    <a:pt x="42" y="1423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3134250" y="-39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extrusionOk="0">
                  <a:moveTo>
                    <a:pt x="534" y="0"/>
                  </a:move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3042575" y="-197050"/>
              <a:ext cx="43850" cy="68625"/>
            </a:xfrm>
            <a:custGeom>
              <a:avLst/>
              <a:gdLst/>
              <a:ahLst/>
              <a:cxnLst/>
              <a:rect l="l" t="t" r="r" b="b"/>
              <a:pathLst>
                <a:path w="1754" h="2745" fill="none" extrusionOk="0">
                  <a:moveTo>
                    <a:pt x="1017" y="331"/>
                  </a:moveTo>
                  <a:lnTo>
                    <a:pt x="1017" y="331"/>
                  </a:lnTo>
                  <a:lnTo>
                    <a:pt x="991" y="280"/>
                  </a:lnTo>
                  <a:lnTo>
                    <a:pt x="966" y="238"/>
                  </a:lnTo>
                  <a:lnTo>
                    <a:pt x="932" y="195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35" y="17"/>
                  </a:lnTo>
                  <a:lnTo>
                    <a:pt x="534" y="0"/>
                  </a:lnTo>
                  <a:lnTo>
                    <a:pt x="483" y="9"/>
                  </a:lnTo>
                  <a:lnTo>
                    <a:pt x="432" y="17"/>
                  </a:lnTo>
                  <a:lnTo>
                    <a:pt x="381" y="26"/>
                  </a:lnTo>
                  <a:lnTo>
                    <a:pt x="322" y="43"/>
                  </a:lnTo>
                  <a:lnTo>
                    <a:pt x="322" y="43"/>
                  </a:lnTo>
                  <a:lnTo>
                    <a:pt x="280" y="68"/>
                  </a:lnTo>
                  <a:lnTo>
                    <a:pt x="229" y="94"/>
                  </a:lnTo>
                  <a:lnTo>
                    <a:pt x="187" y="128"/>
                  </a:lnTo>
                  <a:lnTo>
                    <a:pt x="153" y="161"/>
                  </a:lnTo>
                  <a:lnTo>
                    <a:pt x="85" y="238"/>
                  </a:lnTo>
                  <a:lnTo>
                    <a:pt x="43" y="331"/>
                  </a:lnTo>
                  <a:lnTo>
                    <a:pt x="9" y="424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7"/>
                  </a:lnTo>
                  <a:lnTo>
                    <a:pt x="737" y="2423"/>
                  </a:lnTo>
                  <a:lnTo>
                    <a:pt x="737" y="2423"/>
                  </a:lnTo>
                  <a:lnTo>
                    <a:pt x="771" y="2490"/>
                  </a:lnTo>
                  <a:lnTo>
                    <a:pt x="813" y="2558"/>
                  </a:lnTo>
                  <a:lnTo>
                    <a:pt x="873" y="2618"/>
                  </a:lnTo>
                  <a:lnTo>
                    <a:pt x="932" y="2660"/>
                  </a:lnTo>
                  <a:lnTo>
                    <a:pt x="1000" y="2702"/>
                  </a:lnTo>
                  <a:lnTo>
                    <a:pt x="1067" y="2728"/>
                  </a:lnTo>
                  <a:lnTo>
                    <a:pt x="1144" y="2745"/>
                  </a:lnTo>
                  <a:lnTo>
                    <a:pt x="1220" y="2745"/>
                  </a:lnTo>
                  <a:lnTo>
                    <a:pt x="1220" y="2745"/>
                  </a:lnTo>
                  <a:lnTo>
                    <a:pt x="1321" y="2736"/>
                  </a:lnTo>
                  <a:lnTo>
                    <a:pt x="1372" y="2728"/>
                  </a:lnTo>
                  <a:lnTo>
                    <a:pt x="1423" y="2711"/>
                  </a:lnTo>
                  <a:lnTo>
                    <a:pt x="1423" y="2711"/>
                  </a:lnTo>
                  <a:lnTo>
                    <a:pt x="1474" y="2685"/>
                  </a:lnTo>
                  <a:lnTo>
                    <a:pt x="1516" y="2660"/>
                  </a:lnTo>
                  <a:lnTo>
                    <a:pt x="1559" y="2626"/>
                  </a:lnTo>
                  <a:lnTo>
                    <a:pt x="1601" y="2592"/>
                  </a:lnTo>
                  <a:lnTo>
                    <a:pt x="1669" y="2507"/>
                  </a:lnTo>
                  <a:lnTo>
                    <a:pt x="1711" y="2423"/>
                  </a:lnTo>
                  <a:lnTo>
                    <a:pt x="1745" y="2321"/>
                  </a:lnTo>
                  <a:lnTo>
                    <a:pt x="1753" y="2219"/>
                  </a:lnTo>
                  <a:lnTo>
                    <a:pt x="1753" y="2169"/>
                  </a:lnTo>
                  <a:lnTo>
                    <a:pt x="1745" y="2118"/>
                  </a:lnTo>
                  <a:lnTo>
                    <a:pt x="1728" y="2067"/>
                  </a:lnTo>
                  <a:lnTo>
                    <a:pt x="1711" y="2016"/>
                  </a:lnTo>
                  <a:lnTo>
                    <a:pt x="1017" y="33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3067975" y="-188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extrusionOk="0">
                  <a:moveTo>
                    <a:pt x="2169" y="1"/>
                  </a:move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2782125" y="-287675"/>
              <a:ext cx="68625" cy="43850"/>
            </a:xfrm>
            <a:custGeom>
              <a:avLst/>
              <a:gdLst/>
              <a:ahLst/>
              <a:cxnLst/>
              <a:rect l="l" t="t" r="r" b="b"/>
              <a:pathLst>
                <a:path w="2745" h="1754" fill="none" extrusionOk="0">
                  <a:moveTo>
                    <a:pt x="2703" y="331"/>
                  </a:moveTo>
                  <a:lnTo>
                    <a:pt x="2703" y="331"/>
                  </a:lnTo>
                  <a:lnTo>
                    <a:pt x="2686" y="280"/>
                  </a:lnTo>
                  <a:lnTo>
                    <a:pt x="2652" y="238"/>
                  </a:lnTo>
                  <a:lnTo>
                    <a:pt x="2626" y="195"/>
                  </a:lnTo>
                  <a:lnTo>
                    <a:pt x="2593" y="153"/>
                  </a:lnTo>
                  <a:lnTo>
                    <a:pt x="2508" y="94"/>
                  </a:lnTo>
                  <a:lnTo>
                    <a:pt x="2423" y="43"/>
                  </a:lnTo>
                  <a:lnTo>
                    <a:pt x="2321" y="9"/>
                  </a:lnTo>
                  <a:lnTo>
                    <a:pt x="2220" y="1"/>
                  </a:lnTo>
                  <a:lnTo>
                    <a:pt x="2169" y="1"/>
                  </a:lnTo>
                  <a:lnTo>
                    <a:pt x="2118" y="9"/>
                  </a:lnTo>
                  <a:lnTo>
                    <a:pt x="2067" y="26"/>
                  </a:lnTo>
                  <a:lnTo>
                    <a:pt x="2017" y="43"/>
                  </a:lnTo>
                  <a:lnTo>
                    <a:pt x="331" y="737"/>
                  </a:lnTo>
                  <a:lnTo>
                    <a:pt x="331" y="737"/>
                  </a:lnTo>
                  <a:lnTo>
                    <a:pt x="280" y="763"/>
                  </a:lnTo>
                  <a:lnTo>
                    <a:pt x="238" y="788"/>
                  </a:lnTo>
                  <a:lnTo>
                    <a:pt x="196" y="822"/>
                  </a:lnTo>
                  <a:lnTo>
                    <a:pt x="153" y="856"/>
                  </a:lnTo>
                  <a:lnTo>
                    <a:pt x="94" y="932"/>
                  </a:lnTo>
                  <a:lnTo>
                    <a:pt x="43" y="1025"/>
                  </a:lnTo>
                  <a:lnTo>
                    <a:pt x="9" y="1119"/>
                  </a:lnTo>
                  <a:lnTo>
                    <a:pt x="1" y="1220"/>
                  </a:lnTo>
                  <a:lnTo>
                    <a:pt x="1" y="1271"/>
                  </a:lnTo>
                  <a:lnTo>
                    <a:pt x="9" y="1322"/>
                  </a:lnTo>
                  <a:lnTo>
                    <a:pt x="26" y="1381"/>
                  </a:lnTo>
                  <a:lnTo>
                    <a:pt x="43" y="1432"/>
                  </a:lnTo>
                  <a:lnTo>
                    <a:pt x="43" y="1432"/>
                  </a:lnTo>
                  <a:lnTo>
                    <a:pt x="77" y="1500"/>
                  </a:lnTo>
                  <a:lnTo>
                    <a:pt x="128" y="1567"/>
                  </a:lnTo>
                  <a:lnTo>
                    <a:pt x="179" y="1618"/>
                  </a:lnTo>
                  <a:lnTo>
                    <a:pt x="238" y="1669"/>
                  </a:lnTo>
                  <a:lnTo>
                    <a:pt x="306" y="1703"/>
                  </a:lnTo>
                  <a:lnTo>
                    <a:pt x="382" y="1737"/>
                  </a:lnTo>
                  <a:lnTo>
                    <a:pt x="458" y="1754"/>
                  </a:lnTo>
                  <a:lnTo>
                    <a:pt x="534" y="1754"/>
                  </a:lnTo>
                  <a:lnTo>
                    <a:pt x="534" y="1754"/>
                  </a:lnTo>
                  <a:lnTo>
                    <a:pt x="636" y="1745"/>
                  </a:lnTo>
                  <a:lnTo>
                    <a:pt x="687" y="1737"/>
                  </a:lnTo>
                  <a:lnTo>
                    <a:pt x="738" y="1720"/>
                  </a:lnTo>
                  <a:lnTo>
                    <a:pt x="2423" y="1017"/>
                  </a:lnTo>
                  <a:lnTo>
                    <a:pt x="2423" y="1017"/>
                  </a:lnTo>
                  <a:lnTo>
                    <a:pt x="2465" y="1000"/>
                  </a:lnTo>
                  <a:lnTo>
                    <a:pt x="2516" y="966"/>
                  </a:lnTo>
                  <a:lnTo>
                    <a:pt x="2559" y="941"/>
                  </a:lnTo>
                  <a:lnTo>
                    <a:pt x="2593" y="907"/>
                  </a:lnTo>
                  <a:lnTo>
                    <a:pt x="2660" y="822"/>
                  </a:lnTo>
                  <a:lnTo>
                    <a:pt x="2703" y="737"/>
                  </a:lnTo>
                  <a:lnTo>
                    <a:pt x="2736" y="636"/>
                  </a:lnTo>
                  <a:lnTo>
                    <a:pt x="2745" y="534"/>
                  </a:lnTo>
                  <a:lnTo>
                    <a:pt x="2745" y="483"/>
                  </a:lnTo>
                  <a:lnTo>
                    <a:pt x="2736" y="433"/>
                  </a:lnTo>
                  <a:lnTo>
                    <a:pt x="2728" y="382"/>
                  </a:lnTo>
                  <a:lnTo>
                    <a:pt x="2703" y="331"/>
                  </a:lnTo>
                  <a:lnTo>
                    <a:pt x="2703" y="33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2849675" y="-27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extrusionOk="0">
                  <a:moveTo>
                    <a:pt x="483" y="1"/>
                  </a:move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2897525" y="-547900"/>
              <a:ext cx="44075" cy="68625"/>
            </a:xfrm>
            <a:custGeom>
              <a:avLst/>
              <a:gdLst/>
              <a:ahLst/>
              <a:cxnLst/>
              <a:rect l="l" t="t" r="r" b="b"/>
              <a:pathLst>
                <a:path w="1763" h="2745" fill="none" extrusionOk="0">
                  <a:moveTo>
                    <a:pt x="738" y="2414"/>
                  </a:moveTo>
                  <a:lnTo>
                    <a:pt x="738" y="2414"/>
                  </a:lnTo>
                  <a:lnTo>
                    <a:pt x="780" y="2482"/>
                  </a:lnTo>
                  <a:lnTo>
                    <a:pt x="822" y="2550"/>
                  </a:lnTo>
                  <a:lnTo>
                    <a:pt x="873" y="2609"/>
                  </a:lnTo>
                  <a:lnTo>
                    <a:pt x="941" y="2652"/>
                  </a:lnTo>
                  <a:lnTo>
                    <a:pt x="1009" y="2694"/>
                  </a:lnTo>
                  <a:lnTo>
                    <a:pt x="1076" y="2719"/>
                  </a:lnTo>
                  <a:lnTo>
                    <a:pt x="1153" y="2736"/>
                  </a:lnTo>
                  <a:lnTo>
                    <a:pt x="1229" y="2745"/>
                  </a:lnTo>
                  <a:lnTo>
                    <a:pt x="1229" y="2745"/>
                  </a:lnTo>
                  <a:lnTo>
                    <a:pt x="1330" y="2728"/>
                  </a:lnTo>
                  <a:lnTo>
                    <a:pt x="1381" y="2719"/>
                  </a:lnTo>
                  <a:lnTo>
                    <a:pt x="1432" y="2702"/>
                  </a:lnTo>
                  <a:lnTo>
                    <a:pt x="1432" y="2702"/>
                  </a:lnTo>
                  <a:lnTo>
                    <a:pt x="1483" y="2677"/>
                  </a:lnTo>
                  <a:lnTo>
                    <a:pt x="1525" y="2652"/>
                  </a:lnTo>
                  <a:lnTo>
                    <a:pt x="1568" y="2618"/>
                  </a:lnTo>
                  <a:lnTo>
                    <a:pt x="1601" y="2584"/>
                  </a:lnTo>
                  <a:lnTo>
                    <a:pt x="1669" y="2508"/>
                  </a:lnTo>
                  <a:lnTo>
                    <a:pt x="1720" y="2414"/>
                  </a:lnTo>
                  <a:lnTo>
                    <a:pt x="1745" y="2321"/>
                  </a:lnTo>
                  <a:lnTo>
                    <a:pt x="1762" y="2220"/>
                  </a:lnTo>
                  <a:lnTo>
                    <a:pt x="1754" y="2160"/>
                  </a:lnTo>
                  <a:lnTo>
                    <a:pt x="1745" y="2110"/>
                  </a:lnTo>
                  <a:lnTo>
                    <a:pt x="1737" y="2059"/>
                  </a:lnTo>
                  <a:lnTo>
                    <a:pt x="1720" y="2008"/>
                  </a:lnTo>
                  <a:lnTo>
                    <a:pt x="1025" y="323"/>
                  </a:lnTo>
                  <a:lnTo>
                    <a:pt x="1025" y="323"/>
                  </a:lnTo>
                  <a:lnTo>
                    <a:pt x="1000" y="272"/>
                  </a:lnTo>
                  <a:lnTo>
                    <a:pt x="975" y="229"/>
                  </a:lnTo>
                  <a:lnTo>
                    <a:pt x="941" y="187"/>
                  </a:lnTo>
                  <a:lnTo>
                    <a:pt x="907" y="153"/>
                  </a:lnTo>
                  <a:lnTo>
                    <a:pt x="822" y="85"/>
                  </a:lnTo>
                  <a:lnTo>
                    <a:pt x="738" y="35"/>
                  </a:lnTo>
                  <a:lnTo>
                    <a:pt x="636" y="9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33" y="9"/>
                  </a:lnTo>
                  <a:lnTo>
                    <a:pt x="382" y="18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280" y="60"/>
                  </a:lnTo>
                  <a:lnTo>
                    <a:pt x="238" y="85"/>
                  </a:lnTo>
                  <a:lnTo>
                    <a:pt x="195" y="119"/>
                  </a:lnTo>
                  <a:lnTo>
                    <a:pt x="153" y="153"/>
                  </a:lnTo>
                  <a:lnTo>
                    <a:pt x="94" y="229"/>
                  </a:lnTo>
                  <a:lnTo>
                    <a:pt x="43" y="323"/>
                  </a:lnTo>
                  <a:lnTo>
                    <a:pt x="18" y="424"/>
                  </a:lnTo>
                  <a:lnTo>
                    <a:pt x="1" y="526"/>
                  </a:lnTo>
                  <a:lnTo>
                    <a:pt x="9" y="577"/>
                  </a:lnTo>
                  <a:lnTo>
                    <a:pt x="9" y="627"/>
                  </a:lnTo>
                  <a:lnTo>
                    <a:pt x="26" y="678"/>
                  </a:lnTo>
                  <a:lnTo>
                    <a:pt x="43" y="729"/>
                  </a:lnTo>
                  <a:lnTo>
                    <a:pt x="738" y="241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2915950" y="-487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3" name="Google Shape;523;p17"/>
          <p:cNvGrpSpPr/>
          <p:nvPr/>
        </p:nvGrpSpPr>
        <p:grpSpPr>
          <a:xfrm>
            <a:off x="4286628" y="4362880"/>
            <a:ext cx="549450" cy="545102"/>
            <a:chOff x="3837000" y="-562300"/>
            <a:chExt cx="451850" cy="448275"/>
          </a:xfrm>
        </p:grpSpPr>
        <p:sp>
          <p:nvSpPr>
            <p:cNvPr id="524" name="Google Shape;524;p17"/>
            <p:cNvSpPr/>
            <p:nvPr/>
          </p:nvSpPr>
          <p:spPr>
            <a:xfrm>
              <a:off x="3837000" y="-562300"/>
              <a:ext cx="451850" cy="252425"/>
            </a:xfrm>
            <a:custGeom>
              <a:avLst/>
              <a:gdLst/>
              <a:ahLst/>
              <a:cxnLst/>
              <a:rect l="l" t="t" r="r" b="b"/>
              <a:pathLst>
                <a:path w="18074" h="10097" extrusionOk="0">
                  <a:moveTo>
                    <a:pt x="8910" y="1"/>
                  </a:moveTo>
                  <a:lnTo>
                    <a:pt x="8775" y="9"/>
                  </a:lnTo>
                  <a:lnTo>
                    <a:pt x="8639" y="26"/>
                  </a:lnTo>
                  <a:lnTo>
                    <a:pt x="8512" y="43"/>
                  </a:lnTo>
                  <a:lnTo>
                    <a:pt x="8385" y="69"/>
                  </a:lnTo>
                  <a:lnTo>
                    <a:pt x="8249" y="102"/>
                  </a:lnTo>
                  <a:lnTo>
                    <a:pt x="8122" y="136"/>
                  </a:lnTo>
                  <a:lnTo>
                    <a:pt x="8004" y="179"/>
                  </a:lnTo>
                  <a:lnTo>
                    <a:pt x="7877" y="229"/>
                  </a:lnTo>
                  <a:lnTo>
                    <a:pt x="7758" y="280"/>
                  </a:lnTo>
                  <a:lnTo>
                    <a:pt x="7640" y="331"/>
                  </a:lnTo>
                  <a:lnTo>
                    <a:pt x="7521" y="399"/>
                  </a:lnTo>
                  <a:lnTo>
                    <a:pt x="7403" y="467"/>
                  </a:lnTo>
                  <a:lnTo>
                    <a:pt x="7292" y="534"/>
                  </a:lnTo>
                  <a:lnTo>
                    <a:pt x="7191" y="611"/>
                  </a:lnTo>
                  <a:lnTo>
                    <a:pt x="7081" y="695"/>
                  </a:lnTo>
                  <a:lnTo>
                    <a:pt x="6962" y="797"/>
                  </a:lnTo>
                  <a:lnTo>
                    <a:pt x="6852" y="899"/>
                  </a:lnTo>
                  <a:lnTo>
                    <a:pt x="6750" y="1009"/>
                  </a:lnTo>
                  <a:lnTo>
                    <a:pt x="6649" y="1127"/>
                  </a:lnTo>
                  <a:lnTo>
                    <a:pt x="6556" y="1246"/>
                  </a:lnTo>
                  <a:lnTo>
                    <a:pt x="6471" y="1364"/>
                  </a:lnTo>
                  <a:lnTo>
                    <a:pt x="6386" y="1491"/>
                  </a:lnTo>
                  <a:lnTo>
                    <a:pt x="6310" y="1627"/>
                  </a:lnTo>
                  <a:lnTo>
                    <a:pt x="6149" y="1525"/>
                  </a:lnTo>
                  <a:lnTo>
                    <a:pt x="5980" y="1441"/>
                  </a:lnTo>
                  <a:lnTo>
                    <a:pt x="5810" y="1364"/>
                  </a:lnTo>
                  <a:lnTo>
                    <a:pt x="5632" y="1305"/>
                  </a:lnTo>
                  <a:lnTo>
                    <a:pt x="5446" y="1254"/>
                  </a:lnTo>
                  <a:lnTo>
                    <a:pt x="5260" y="1220"/>
                  </a:lnTo>
                  <a:lnTo>
                    <a:pt x="5073" y="1195"/>
                  </a:lnTo>
                  <a:lnTo>
                    <a:pt x="4879" y="1186"/>
                  </a:lnTo>
                  <a:lnTo>
                    <a:pt x="4760" y="1195"/>
                  </a:lnTo>
                  <a:lnTo>
                    <a:pt x="4633" y="1203"/>
                  </a:lnTo>
                  <a:lnTo>
                    <a:pt x="4514" y="1212"/>
                  </a:lnTo>
                  <a:lnTo>
                    <a:pt x="4396" y="1237"/>
                  </a:lnTo>
                  <a:lnTo>
                    <a:pt x="4277" y="1263"/>
                  </a:lnTo>
                  <a:lnTo>
                    <a:pt x="4167" y="1288"/>
                  </a:lnTo>
                  <a:lnTo>
                    <a:pt x="4049" y="1322"/>
                  </a:lnTo>
                  <a:lnTo>
                    <a:pt x="3939" y="1364"/>
                  </a:lnTo>
                  <a:lnTo>
                    <a:pt x="3828" y="1415"/>
                  </a:lnTo>
                  <a:lnTo>
                    <a:pt x="3718" y="1466"/>
                  </a:lnTo>
                  <a:lnTo>
                    <a:pt x="3617" y="1517"/>
                  </a:lnTo>
                  <a:lnTo>
                    <a:pt x="3515" y="1585"/>
                  </a:lnTo>
                  <a:lnTo>
                    <a:pt x="3413" y="1652"/>
                  </a:lnTo>
                  <a:lnTo>
                    <a:pt x="3312" y="1720"/>
                  </a:lnTo>
                  <a:lnTo>
                    <a:pt x="3219" y="1796"/>
                  </a:lnTo>
                  <a:lnTo>
                    <a:pt x="3125" y="1872"/>
                  </a:lnTo>
                  <a:lnTo>
                    <a:pt x="2998" y="2000"/>
                  </a:lnTo>
                  <a:lnTo>
                    <a:pt x="2888" y="2135"/>
                  </a:lnTo>
                  <a:lnTo>
                    <a:pt x="2778" y="2271"/>
                  </a:lnTo>
                  <a:lnTo>
                    <a:pt x="2685" y="2423"/>
                  </a:lnTo>
                  <a:lnTo>
                    <a:pt x="2592" y="2575"/>
                  </a:lnTo>
                  <a:lnTo>
                    <a:pt x="2516" y="2728"/>
                  </a:lnTo>
                  <a:lnTo>
                    <a:pt x="2456" y="2889"/>
                  </a:lnTo>
                  <a:lnTo>
                    <a:pt x="2397" y="3058"/>
                  </a:lnTo>
                  <a:lnTo>
                    <a:pt x="2279" y="3075"/>
                  </a:lnTo>
                  <a:lnTo>
                    <a:pt x="2152" y="3092"/>
                  </a:lnTo>
                  <a:lnTo>
                    <a:pt x="2033" y="3109"/>
                  </a:lnTo>
                  <a:lnTo>
                    <a:pt x="1914" y="3143"/>
                  </a:lnTo>
                  <a:lnTo>
                    <a:pt x="1796" y="3177"/>
                  </a:lnTo>
                  <a:lnTo>
                    <a:pt x="1686" y="3211"/>
                  </a:lnTo>
                  <a:lnTo>
                    <a:pt x="1567" y="3261"/>
                  </a:lnTo>
                  <a:lnTo>
                    <a:pt x="1465" y="3312"/>
                  </a:lnTo>
                  <a:lnTo>
                    <a:pt x="1355" y="3363"/>
                  </a:lnTo>
                  <a:lnTo>
                    <a:pt x="1254" y="3422"/>
                  </a:lnTo>
                  <a:lnTo>
                    <a:pt x="1152" y="3490"/>
                  </a:lnTo>
                  <a:lnTo>
                    <a:pt x="1059" y="3558"/>
                  </a:lnTo>
                  <a:lnTo>
                    <a:pt x="957" y="3626"/>
                  </a:lnTo>
                  <a:lnTo>
                    <a:pt x="873" y="3702"/>
                  </a:lnTo>
                  <a:lnTo>
                    <a:pt x="788" y="3787"/>
                  </a:lnTo>
                  <a:lnTo>
                    <a:pt x="703" y="3871"/>
                  </a:lnTo>
                  <a:lnTo>
                    <a:pt x="619" y="3956"/>
                  </a:lnTo>
                  <a:lnTo>
                    <a:pt x="551" y="4049"/>
                  </a:lnTo>
                  <a:lnTo>
                    <a:pt x="475" y="4142"/>
                  </a:lnTo>
                  <a:lnTo>
                    <a:pt x="407" y="4244"/>
                  </a:lnTo>
                  <a:lnTo>
                    <a:pt x="348" y="4346"/>
                  </a:lnTo>
                  <a:lnTo>
                    <a:pt x="288" y="4447"/>
                  </a:lnTo>
                  <a:lnTo>
                    <a:pt x="237" y="4557"/>
                  </a:lnTo>
                  <a:lnTo>
                    <a:pt x="187" y="4667"/>
                  </a:lnTo>
                  <a:lnTo>
                    <a:pt x="144" y="4777"/>
                  </a:lnTo>
                  <a:lnTo>
                    <a:pt x="110" y="4896"/>
                  </a:lnTo>
                  <a:lnTo>
                    <a:pt x="77" y="5015"/>
                  </a:lnTo>
                  <a:lnTo>
                    <a:pt x="51" y="5133"/>
                  </a:lnTo>
                  <a:lnTo>
                    <a:pt x="34" y="5252"/>
                  </a:lnTo>
                  <a:lnTo>
                    <a:pt x="17" y="5379"/>
                  </a:lnTo>
                  <a:lnTo>
                    <a:pt x="9" y="5506"/>
                  </a:lnTo>
                  <a:lnTo>
                    <a:pt x="0" y="5633"/>
                  </a:lnTo>
                  <a:lnTo>
                    <a:pt x="9" y="5768"/>
                  </a:lnTo>
                  <a:lnTo>
                    <a:pt x="17" y="5904"/>
                  </a:lnTo>
                  <a:lnTo>
                    <a:pt x="34" y="6039"/>
                  </a:lnTo>
                  <a:lnTo>
                    <a:pt x="60" y="6175"/>
                  </a:lnTo>
                  <a:lnTo>
                    <a:pt x="93" y="6310"/>
                  </a:lnTo>
                  <a:lnTo>
                    <a:pt x="136" y="6438"/>
                  </a:lnTo>
                  <a:lnTo>
                    <a:pt x="178" y="6565"/>
                  </a:lnTo>
                  <a:lnTo>
                    <a:pt x="229" y="6692"/>
                  </a:lnTo>
                  <a:lnTo>
                    <a:pt x="288" y="6810"/>
                  </a:lnTo>
                  <a:lnTo>
                    <a:pt x="356" y="6929"/>
                  </a:lnTo>
                  <a:lnTo>
                    <a:pt x="424" y="7047"/>
                  </a:lnTo>
                  <a:lnTo>
                    <a:pt x="508" y="7157"/>
                  </a:lnTo>
                  <a:lnTo>
                    <a:pt x="593" y="7268"/>
                  </a:lnTo>
                  <a:lnTo>
                    <a:pt x="678" y="7369"/>
                  </a:lnTo>
                  <a:lnTo>
                    <a:pt x="771" y="7462"/>
                  </a:lnTo>
                  <a:lnTo>
                    <a:pt x="873" y="7564"/>
                  </a:lnTo>
                  <a:lnTo>
                    <a:pt x="1042" y="7691"/>
                  </a:lnTo>
                  <a:lnTo>
                    <a:pt x="1211" y="7810"/>
                  </a:lnTo>
                  <a:lnTo>
                    <a:pt x="1398" y="7920"/>
                  </a:lnTo>
                  <a:lnTo>
                    <a:pt x="1584" y="8004"/>
                  </a:lnTo>
                  <a:lnTo>
                    <a:pt x="1779" y="8081"/>
                  </a:lnTo>
                  <a:lnTo>
                    <a:pt x="1982" y="8131"/>
                  </a:lnTo>
                  <a:lnTo>
                    <a:pt x="2185" y="8174"/>
                  </a:lnTo>
                  <a:lnTo>
                    <a:pt x="2397" y="8199"/>
                  </a:lnTo>
                  <a:lnTo>
                    <a:pt x="2456" y="8402"/>
                  </a:lnTo>
                  <a:lnTo>
                    <a:pt x="2541" y="8597"/>
                  </a:lnTo>
                  <a:lnTo>
                    <a:pt x="2634" y="8784"/>
                  </a:lnTo>
                  <a:lnTo>
                    <a:pt x="2744" y="8961"/>
                  </a:lnTo>
                  <a:lnTo>
                    <a:pt x="2863" y="9122"/>
                  </a:lnTo>
                  <a:lnTo>
                    <a:pt x="2998" y="9283"/>
                  </a:lnTo>
                  <a:lnTo>
                    <a:pt x="3151" y="9427"/>
                  </a:lnTo>
                  <a:lnTo>
                    <a:pt x="3312" y="9554"/>
                  </a:lnTo>
                  <a:lnTo>
                    <a:pt x="3473" y="9681"/>
                  </a:lnTo>
                  <a:lnTo>
                    <a:pt x="3659" y="9783"/>
                  </a:lnTo>
                  <a:lnTo>
                    <a:pt x="3845" y="9876"/>
                  </a:lnTo>
                  <a:lnTo>
                    <a:pt x="4040" y="9952"/>
                  </a:lnTo>
                  <a:lnTo>
                    <a:pt x="4235" y="10012"/>
                  </a:lnTo>
                  <a:lnTo>
                    <a:pt x="4447" y="10062"/>
                  </a:lnTo>
                  <a:lnTo>
                    <a:pt x="4658" y="10088"/>
                  </a:lnTo>
                  <a:lnTo>
                    <a:pt x="4879" y="10096"/>
                  </a:lnTo>
                  <a:lnTo>
                    <a:pt x="5073" y="10088"/>
                  </a:lnTo>
                  <a:lnTo>
                    <a:pt x="5260" y="10062"/>
                  </a:lnTo>
                  <a:lnTo>
                    <a:pt x="5455" y="10029"/>
                  </a:lnTo>
                  <a:lnTo>
                    <a:pt x="5632" y="9978"/>
                  </a:lnTo>
                  <a:lnTo>
                    <a:pt x="5819" y="9918"/>
                  </a:lnTo>
                  <a:lnTo>
                    <a:pt x="5988" y="9842"/>
                  </a:lnTo>
                  <a:lnTo>
                    <a:pt x="6158" y="9749"/>
                  </a:lnTo>
                  <a:lnTo>
                    <a:pt x="6318" y="9656"/>
                  </a:lnTo>
                  <a:lnTo>
                    <a:pt x="6335" y="9681"/>
                  </a:lnTo>
                  <a:lnTo>
                    <a:pt x="9969" y="5065"/>
                  </a:lnTo>
                  <a:lnTo>
                    <a:pt x="10087" y="4930"/>
                  </a:lnTo>
                  <a:lnTo>
                    <a:pt x="10214" y="4811"/>
                  </a:lnTo>
                  <a:lnTo>
                    <a:pt x="10358" y="4710"/>
                  </a:lnTo>
                  <a:lnTo>
                    <a:pt x="10511" y="4625"/>
                  </a:lnTo>
                  <a:lnTo>
                    <a:pt x="10672" y="4557"/>
                  </a:lnTo>
                  <a:lnTo>
                    <a:pt x="10841" y="4515"/>
                  </a:lnTo>
                  <a:lnTo>
                    <a:pt x="11010" y="4481"/>
                  </a:lnTo>
                  <a:lnTo>
                    <a:pt x="11188" y="4473"/>
                  </a:lnTo>
                  <a:lnTo>
                    <a:pt x="11281" y="4473"/>
                  </a:lnTo>
                  <a:lnTo>
                    <a:pt x="11375" y="4481"/>
                  </a:lnTo>
                  <a:lnTo>
                    <a:pt x="11459" y="4498"/>
                  </a:lnTo>
                  <a:lnTo>
                    <a:pt x="11553" y="4515"/>
                  </a:lnTo>
                  <a:lnTo>
                    <a:pt x="11637" y="4540"/>
                  </a:lnTo>
                  <a:lnTo>
                    <a:pt x="11722" y="4566"/>
                  </a:lnTo>
                  <a:lnTo>
                    <a:pt x="11807" y="4600"/>
                  </a:lnTo>
                  <a:lnTo>
                    <a:pt x="11891" y="4642"/>
                  </a:lnTo>
                  <a:lnTo>
                    <a:pt x="12010" y="4710"/>
                  </a:lnTo>
                  <a:lnTo>
                    <a:pt x="12120" y="4786"/>
                  </a:lnTo>
                  <a:lnTo>
                    <a:pt x="12230" y="4871"/>
                  </a:lnTo>
                  <a:lnTo>
                    <a:pt x="12323" y="4964"/>
                  </a:lnTo>
                  <a:lnTo>
                    <a:pt x="12408" y="5065"/>
                  </a:lnTo>
                  <a:lnTo>
                    <a:pt x="12484" y="5176"/>
                  </a:lnTo>
                  <a:lnTo>
                    <a:pt x="12552" y="5286"/>
                  </a:lnTo>
                  <a:lnTo>
                    <a:pt x="12611" y="5404"/>
                  </a:lnTo>
                  <a:lnTo>
                    <a:pt x="12654" y="5523"/>
                  </a:lnTo>
                  <a:lnTo>
                    <a:pt x="12696" y="5650"/>
                  </a:lnTo>
                  <a:lnTo>
                    <a:pt x="12721" y="5777"/>
                  </a:lnTo>
                  <a:lnTo>
                    <a:pt x="12738" y="5912"/>
                  </a:lnTo>
                  <a:lnTo>
                    <a:pt x="12738" y="6039"/>
                  </a:lnTo>
                  <a:lnTo>
                    <a:pt x="12730" y="6175"/>
                  </a:lnTo>
                  <a:lnTo>
                    <a:pt x="12713" y="6310"/>
                  </a:lnTo>
                  <a:lnTo>
                    <a:pt x="12679" y="6446"/>
                  </a:lnTo>
                  <a:lnTo>
                    <a:pt x="11773" y="9664"/>
                  </a:lnTo>
                  <a:lnTo>
                    <a:pt x="11934" y="9758"/>
                  </a:lnTo>
                  <a:lnTo>
                    <a:pt x="12103" y="9851"/>
                  </a:lnTo>
                  <a:lnTo>
                    <a:pt x="12272" y="9918"/>
                  </a:lnTo>
                  <a:lnTo>
                    <a:pt x="12450" y="9986"/>
                  </a:lnTo>
                  <a:lnTo>
                    <a:pt x="12637" y="10029"/>
                  </a:lnTo>
                  <a:lnTo>
                    <a:pt x="12823" y="10062"/>
                  </a:lnTo>
                  <a:lnTo>
                    <a:pt x="13009" y="10088"/>
                  </a:lnTo>
                  <a:lnTo>
                    <a:pt x="13204" y="10096"/>
                  </a:lnTo>
                  <a:lnTo>
                    <a:pt x="13424" y="10088"/>
                  </a:lnTo>
                  <a:lnTo>
                    <a:pt x="13636" y="10062"/>
                  </a:lnTo>
                  <a:lnTo>
                    <a:pt x="13839" y="10012"/>
                  </a:lnTo>
                  <a:lnTo>
                    <a:pt x="14043" y="9952"/>
                  </a:lnTo>
                  <a:lnTo>
                    <a:pt x="14237" y="9876"/>
                  </a:lnTo>
                  <a:lnTo>
                    <a:pt x="14424" y="9783"/>
                  </a:lnTo>
                  <a:lnTo>
                    <a:pt x="14601" y="9681"/>
                  </a:lnTo>
                  <a:lnTo>
                    <a:pt x="14771" y="9554"/>
                  </a:lnTo>
                  <a:lnTo>
                    <a:pt x="14932" y="9427"/>
                  </a:lnTo>
                  <a:lnTo>
                    <a:pt x="15076" y="9283"/>
                  </a:lnTo>
                  <a:lnTo>
                    <a:pt x="15211" y="9122"/>
                  </a:lnTo>
                  <a:lnTo>
                    <a:pt x="15338" y="8961"/>
                  </a:lnTo>
                  <a:lnTo>
                    <a:pt x="15448" y="8784"/>
                  </a:lnTo>
                  <a:lnTo>
                    <a:pt x="15542" y="8597"/>
                  </a:lnTo>
                  <a:lnTo>
                    <a:pt x="15626" y="8402"/>
                  </a:lnTo>
                  <a:lnTo>
                    <a:pt x="15686" y="8199"/>
                  </a:lnTo>
                  <a:lnTo>
                    <a:pt x="15897" y="8174"/>
                  </a:lnTo>
                  <a:lnTo>
                    <a:pt x="16101" y="8131"/>
                  </a:lnTo>
                  <a:lnTo>
                    <a:pt x="16304" y="8081"/>
                  </a:lnTo>
                  <a:lnTo>
                    <a:pt x="16499" y="8004"/>
                  </a:lnTo>
                  <a:lnTo>
                    <a:pt x="16685" y="7920"/>
                  </a:lnTo>
                  <a:lnTo>
                    <a:pt x="16871" y="7810"/>
                  </a:lnTo>
                  <a:lnTo>
                    <a:pt x="17041" y="7691"/>
                  </a:lnTo>
                  <a:lnTo>
                    <a:pt x="17210" y="7564"/>
                  </a:lnTo>
                  <a:lnTo>
                    <a:pt x="17312" y="7462"/>
                  </a:lnTo>
                  <a:lnTo>
                    <a:pt x="17405" y="7369"/>
                  </a:lnTo>
                  <a:lnTo>
                    <a:pt x="17490" y="7268"/>
                  </a:lnTo>
                  <a:lnTo>
                    <a:pt x="17574" y="7157"/>
                  </a:lnTo>
                  <a:lnTo>
                    <a:pt x="17650" y="7047"/>
                  </a:lnTo>
                  <a:lnTo>
                    <a:pt x="17727" y="6929"/>
                  </a:lnTo>
                  <a:lnTo>
                    <a:pt x="17794" y="6810"/>
                  </a:lnTo>
                  <a:lnTo>
                    <a:pt x="17845" y="6692"/>
                  </a:lnTo>
                  <a:lnTo>
                    <a:pt x="17905" y="6565"/>
                  </a:lnTo>
                  <a:lnTo>
                    <a:pt x="17947" y="6438"/>
                  </a:lnTo>
                  <a:lnTo>
                    <a:pt x="17989" y="6310"/>
                  </a:lnTo>
                  <a:lnTo>
                    <a:pt x="18023" y="6175"/>
                  </a:lnTo>
                  <a:lnTo>
                    <a:pt x="18049" y="6039"/>
                  </a:lnTo>
                  <a:lnTo>
                    <a:pt x="18065" y="5904"/>
                  </a:lnTo>
                  <a:lnTo>
                    <a:pt x="18074" y="5768"/>
                  </a:lnTo>
                  <a:lnTo>
                    <a:pt x="18074" y="5633"/>
                  </a:lnTo>
                  <a:lnTo>
                    <a:pt x="18074" y="5489"/>
                  </a:lnTo>
                  <a:lnTo>
                    <a:pt x="18065" y="5353"/>
                  </a:lnTo>
                  <a:lnTo>
                    <a:pt x="18040" y="5218"/>
                  </a:lnTo>
                  <a:lnTo>
                    <a:pt x="18023" y="5082"/>
                  </a:lnTo>
                  <a:lnTo>
                    <a:pt x="17989" y="4955"/>
                  </a:lnTo>
                  <a:lnTo>
                    <a:pt x="17947" y="4820"/>
                  </a:lnTo>
                  <a:lnTo>
                    <a:pt x="17905" y="4693"/>
                  </a:lnTo>
                  <a:lnTo>
                    <a:pt x="17845" y="4574"/>
                  </a:lnTo>
                  <a:lnTo>
                    <a:pt x="17794" y="4447"/>
                  </a:lnTo>
                  <a:lnTo>
                    <a:pt x="17727" y="4329"/>
                  </a:lnTo>
                  <a:lnTo>
                    <a:pt x="17650" y="4210"/>
                  </a:lnTo>
                  <a:lnTo>
                    <a:pt x="17574" y="4100"/>
                  </a:lnTo>
                  <a:lnTo>
                    <a:pt x="17490" y="3998"/>
                  </a:lnTo>
                  <a:lnTo>
                    <a:pt x="17405" y="3888"/>
                  </a:lnTo>
                  <a:lnTo>
                    <a:pt x="17303" y="3795"/>
                  </a:lnTo>
                  <a:lnTo>
                    <a:pt x="17202" y="3702"/>
                  </a:lnTo>
                  <a:lnTo>
                    <a:pt x="17041" y="3566"/>
                  </a:lnTo>
                  <a:lnTo>
                    <a:pt x="16863" y="3448"/>
                  </a:lnTo>
                  <a:lnTo>
                    <a:pt x="16685" y="3338"/>
                  </a:lnTo>
                  <a:lnTo>
                    <a:pt x="16490" y="3253"/>
                  </a:lnTo>
                  <a:lnTo>
                    <a:pt x="16295" y="3177"/>
                  </a:lnTo>
                  <a:lnTo>
                    <a:pt x="16092" y="3126"/>
                  </a:lnTo>
                  <a:lnTo>
                    <a:pt x="15889" y="3084"/>
                  </a:lnTo>
                  <a:lnTo>
                    <a:pt x="15686" y="3058"/>
                  </a:lnTo>
                  <a:lnTo>
                    <a:pt x="15626" y="2889"/>
                  </a:lnTo>
                  <a:lnTo>
                    <a:pt x="15567" y="2728"/>
                  </a:lnTo>
                  <a:lnTo>
                    <a:pt x="15491" y="2575"/>
                  </a:lnTo>
                  <a:lnTo>
                    <a:pt x="15398" y="2423"/>
                  </a:lnTo>
                  <a:lnTo>
                    <a:pt x="15304" y="2271"/>
                  </a:lnTo>
                  <a:lnTo>
                    <a:pt x="15194" y="2135"/>
                  </a:lnTo>
                  <a:lnTo>
                    <a:pt x="15084" y="2000"/>
                  </a:lnTo>
                  <a:lnTo>
                    <a:pt x="14957" y="1872"/>
                  </a:lnTo>
                  <a:lnTo>
                    <a:pt x="14864" y="1796"/>
                  </a:lnTo>
                  <a:lnTo>
                    <a:pt x="14771" y="1720"/>
                  </a:lnTo>
                  <a:lnTo>
                    <a:pt x="14669" y="1652"/>
                  </a:lnTo>
                  <a:lnTo>
                    <a:pt x="14568" y="1585"/>
                  </a:lnTo>
                  <a:lnTo>
                    <a:pt x="14466" y="1517"/>
                  </a:lnTo>
                  <a:lnTo>
                    <a:pt x="14364" y="1466"/>
                  </a:lnTo>
                  <a:lnTo>
                    <a:pt x="14254" y="1415"/>
                  </a:lnTo>
                  <a:lnTo>
                    <a:pt x="14144" y="1364"/>
                  </a:lnTo>
                  <a:lnTo>
                    <a:pt x="14034" y="1322"/>
                  </a:lnTo>
                  <a:lnTo>
                    <a:pt x="13915" y="1288"/>
                  </a:lnTo>
                  <a:lnTo>
                    <a:pt x="13805" y="1263"/>
                  </a:lnTo>
                  <a:lnTo>
                    <a:pt x="13687" y="1237"/>
                  </a:lnTo>
                  <a:lnTo>
                    <a:pt x="13568" y="1212"/>
                  </a:lnTo>
                  <a:lnTo>
                    <a:pt x="13450" y="1203"/>
                  </a:lnTo>
                  <a:lnTo>
                    <a:pt x="13323" y="1195"/>
                  </a:lnTo>
                  <a:lnTo>
                    <a:pt x="13204" y="1186"/>
                  </a:lnTo>
                  <a:lnTo>
                    <a:pt x="13009" y="1195"/>
                  </a:lnTo>
                  <a:lnTo>
                    <a:pt x="12823" y="1220"/>
                  </a:lnTo>
                  <a:lnTo>
                    <a:pt x="12637" y="1254"/>
                  </a:lnTo>
                  <a:lnTo>
                    <a:pt x="12450" y="1305"/>
                  </a:lnTo>
                  <a:lnTo>
                    <a:pt x="12272" y="1364"/>
                  </a:lnTo>
                  <a:lnTo>
                    <a:pt x="12103" y="1441"/>
                  </a:lnTo>
                  <a:lnTo>
                    <a:pt x="11934" y="1525"/>
                  </a:lnTo>
                  <a:lnTo>
                    <a:pt x="11773" y="1627"/>
                  </a:lnTo>
                  <a:lnTo>
                    <a:pt x="11696" y="1491"/>
                  </a:lnTo>
                  <a:lnTo>
                    <a:pt x="11612" y="1364"/>
                  </a:lnTo>
                  <a:lnTo>
                    <a:pt x="11527" y="1246"/>
                  </a:lnTo>
                  <a:lnTo>
                    <a:pt x="11434" y="1127"/>
                  </a:lnTo>
                  <a:lnTo>
                    <a:pt x="11332" y="1009"/>
                  </a:lnTo>
                  <a:lnTo>
                    <a:pt x="11231" y="899"/>
                  </a:lnTo>
                  <a:lnTo>
                    <a:pt x="11112" y="797"/>
                  </a:lnTo>
                  <a:lnTo>
                    <a:pt x="11002" y="695"/>
                  </a:lnTo>
                  <a:lnTo>
                    <a:pt x="10892" y="611"/>
                  </a:lnTo>
                  <a:lnTo>
                    <a:pt x="10790" y="534"/>
                  </a:lnTo>
                  <a:lnTo>
                    <a:pt x="10672" y="467"/>
                  </a:lnTo>
                  <a:lnTo>
                    <a:pt x="10562" y="399"/>
                  </a:lnTo>
                  <a:lnTo>
                    <a:pt x="10443" y="331"/>
                  </a:lnTo>
                  <a:lnTo>
                    <a:pt x="10324" y="280"/>
                  </a:lnTo>
                  <a:lnTo>
                    <a:pt x="10206" y="229"/>
                  </a:lnTo>
                  <a:lnTo>
                    <a:pt x="10079" y="179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9"/>
                  </a:lnTo>
                  <a:lnTo>
                    <a:pt x="9571" y="43"/>
                  </a:lnTo>
                  <a:lnTo>
                    <a:pt x="9435" y="26"/>
                  </a:lnTo>
                  <a:lnTo>
                    <a:pt x="9308" y="9"/>
                  </a:lnTo>
                  <a:lnTo>
                    <a:pt x="9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3837000" y="-562300"/>
              <a:ext cx="451850" cy="252425"/>
            </a:xfrm>
            <a:custGeom>
              <a:avLst/>
              <a:gdLst/>
              <a:ahLst/>
              <a:cxnLst/>
              <a:rect l="l" t="t" r="r" b="b"/>
              <a:pathLst>
                <a:path w="18074" h="10097" fill="none" extrusionOk="0">
                  <a:moveTo>
                    <a:pt x="17202" y="3702"/>
                  </a:moveTo>
                  <a:lnTo>
                    <a:pt x="17202" y="3702"/>
                  </a:lnTo>
                  <a:lnTo>
                    <a:pt x="17041" y="3566"/>
                  </a:lnTo>
                  <a:lnTo>
                    <a:pt x="16863" y="3448"/>
                  </a:lnTo>
                  <a:lnTo>
                    <a:pt x="16685" y="3338"/>
                  </a:lnTo>
                  <a:lnTo>
                    <a:pt x="16490" y="3253"/>
                  </a:lnTo>
                  <a:lnTo>
                    <a:pt x="16295" y="3177"/>
                  </a:lnTo>
                  <a:lnTo>
                    <a:pt x="16092" y="3126"/>
                  </a:lnTo>
                  <a:lnTo>
                    <a:pt x="15889" y="3084"/>
                  </a:lnTo>
                  <a:lnTo>
                    <a:pt x="15686" y="3058"/>
                  </a:lnTo>
                  <a:lnTo>
                    <a:pt x="15686" y="3058"/>
                  </a:lnTo>
                  <a:lnTo>
                    <a:pt x="15626" y="2889"/>
                  </a:lnTo>
                  <a:lnTo>
                    <a:pt x="15567" y="2728"/>
                  </a:lnTo>
                  <a:lnTo>
                    <a:pt x="15491" y="2575"/>
                  </a:lnTo>
                  <a:lnTo>
                    <a:pt x="15398" y="2423"/>
                  </a:lnTo>
                  <a:lnTo>
                    <a:pt x="15304" y="2271"/>
                  </a:lnTo>
                  <a:lnTo>
                    <a:pt x="15194" y="2135"/>
                  </a:lnTo>
                  <a:lnTo>
                    <a:pt x="15084" y="2000"/>
                  </a:lnTo>
                  <a:lnTo>
                    <a:pt x="14957" y="1872"/>
                  </a:lnTo>
                  <a:lnTo>
                    <a:pt x="14957" y="1872"/>
                  </a:lnTo>
                  <a:lnTo>
                    <a:pt x="14864" y="1796"/>
                  </a:lnTo>
                  <a:lnTo>
                    <a:pt x="14771" y="1720"/>
                  </a:lnTo>
                  <a:lnTo>
                    <a:pt x="14669" y="1652"/>
                  </a:lnTo>
                  <a:lnTo>
                    <a:pt x="14568" y="1585"/>
                  </a:lnTo>
                  <a:lnTo>
                    <a:pt x="14466" y="1517"/>
                  </a:lnTo>
                  <a:lnTo>
                    <a:pt x="14364" y="1466"/>
                  </a:lnTo>
                  <a:lnTo>
                    <a:pt x="14254" y="1415"/>
                  </a:lnTo>
                  <a:lnTo>
                    <a:pt x="14144" y="1364"/>
                  </a:lnTo>
                  <a:lnTo>
                    <a:pt x="14034" y="1322"/>
                  </a:lnTo>
                  <a:lnTo>
                    <a:pt x="13915" y="1288"/>
                  </a:lnTo>
                  <a:lnTo>
                    <a:pt x="13805" y="1263"/>
                  </a:lnTo>
                  <a:lnTo>
                    <a:pt x="13687" y="1237"/>
                  </a:lnTo>
                  <a:lnTo>
                    <a:pt x="13568" y="1212"/>
                  </a:lnTo>
                  <a:lnTo>
                    <a:pt x="13450" y="1203"/>
                  </a:lnTo>
                  <a:lnTo>
                    <a:pt x="13323" y="1195"/>
                  </a:lnTo>
                  <a:lnTo>
                    <a:pt x="13204" y="1186"/>
                  </a:lnTo>
                  <a:lnTo>
                    <a:pt x="13204" y="1186"/>
                  </a:lnTo>
                  <a:lnTo>
                    <a:pt x="13009" y="1195"/>
                  </a:lnTo>
                  <a:lnTo>
                    <a:pt x="12823" y="1220"/>
                  </a:lnTo>
                  <a:lnTo>
                    <a:pt x="12637" y="1254"/>
                  </a:lnTo>
                  <a:lnTo>
                    <a:pt x="12450" y="1305"/>
                  </a:lnTo>
                  <a:lnTo>
                    <a:pt x="12272" y="1364"/>
                  </a:lnTo>
                  <a:lnTo>
                    <a:pt x="12103" y="1441"/>
                  </a:lnTo>
                  <a:lnTo>
                    <a:pt x="11934" y="1525"/>
                  </a:lnTo>
                  <a:lnTo>
                    <a:pt x="11773" y="1627"/>
                  </a:lnTo>
                  <a:lnTo>
                    <a:pt x="11773" y="1627"/>
                  </a:lnTo>
                  <a:lnTo>
                    <a:pt x="11696" y="1491"/>
                  </a:lnTo>
                  <a:lnTo>
                    <a:pt x="11612" y="1364"/>
                  </a:lnTo>
                  <a:lnTo>
                    <a:pt x="11527" y="1246"/>
                  </a:lnTo>
                  <a:lnTo>
                    <a:pt x="11434" y="1127"/>
                  </a:lnTo>
                  <a:lnTo>
                    <a:pt x="11332" y="1009"/>
                  </a:lnTo>
                  <a:lnTo>
                    <a:pt x="11231" y="899"/>
                  </a:lnTo>
                  <a:lnTo>
                    <a:pt x="11112" y="797"/>
                  </a:lnTo>
                  <a:lnTo>
                    <a:pt x="11002" y="695"/>
                  </a:lnTo>
                  <a:lnTo>
                    <a:pt x="11002" y="695"/>
                  </a:lnTo>
                  <a:lnTo>
                    <a:pt x="10892" y="611"/>
                  </a:lnTo>
                  <a:lnTo>
                    <a:pt x="10790" y="534"/>
                  </a:lnTo>
                  <a:lnTo>
                    <a:pt x="10672" y="467"/>
                  </a:lnTo>
                  <a:lnTo>
                    <a:pt x="10562" y="399"/>
                  </a:lnTo>
                  <a:lnTo>
                    <a:pt x="10443" y="331"/>
                  </a:lnTo>
                  <a:lnTo>
                    <a:pt x="10324" y="280"/>
                  </a:lnTo>
                  <a:lnTo>
                    <a:pt x="10206" y="229"/>
                  </a:lnTo>
                  <a:lnTo>
                    <a:pt x="10079" y="179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9"/>
                  </a:lnTo>
                  <a:lnTo>
                    <a:pt x="9571" y="43"/>
                  </a:lnTo>
                  <a:lnTo>
                    <a:pt x="9435" y="26"/>
                  </a:lnTo>
                  <a:lnTo>
                    <a:pt x="9308" y="9"/>
                  </a:lnTo>
                  <a:lnTo>
                    <a:pt x="9173" y="1"/>
                  </a:lnTo>
                  <a:lnTo>
                    <a:pt x="9037" y="1"/>
                  </a:lnTo>
                  <a:lnTo>
                    <a:pt x="9037" y="1"/>
                  </a:lnTo>
                  <a:lnTo>
                    <a:pt x="8910" y="1"/>
                  </a:lnTo>
                  <a:lnTo>
                    <a:pt x="8775" y="9"/>
                  </a:lnTo>
                  <a:lnTo>
                    <a:pt x="8639" y="26"/>
                  </a:lnTo>
                  <a:lnTo>
                    <a:pt x="8512" y="43"/>
                  </a:lnTo>
                  <a:lnTo>
                    <a:pt x="8385" y="69"/>
                  </a:lnTo>
                  <a:lnTo>
                    <a:pt x="8249" y="102"/>
                  </a:lnTo>
                  <a:lnTo>
                    <a:pt x="8122" y="136"/>
                  </a:lnTo>
                  <a:lnTo>
                    <a:pt x="8004" y="179"/>
                  </a:lnTo>
                  <a:lnTo>
                    <a:pt x="7877" y="229"/>
                  </a:lnTo>
                  <a:lnTo>
                    <a:pt x="7758" y="280"/>
                  </a:lnTo>
                  <a:lnTo>
                    <a:pt x="7640" y="331"/>
                  </a:lnTo>
                  <a:lnTo>
                    <a:pt x="7521" y="399"/>
                  </a:lnTo>
                  <a:lnTo>
                    <a:pt x="7403" y="467"/>
                  </a:lnTo>
                  <a:lnTo>
                    <a:pt x="7292" y="534"/>
                  </a:lnTo>
                  <a:lnTo>
                    <a:pt x="7191" y="611"/>
                  </a:lnTo>
                  <a:lnTo>
                    <a:pt x="7081" y="695"/>
                  </a:lnTo>
                  <a:lnTo>
                    <a:pt x="7081" y="695"/>
                  </a:lnTo>
                  <a:lnTo>
                    <a:pt x="6962" y="797"/>
                  </a:lnTo>
                  <a:lnTo>
                    <a:pt x="6852" y="899"/>
                  </a:lnTo>
                  <a:lnTo>
                    <a:pt x="6750" y="1009"/>
                  </a:lnTo>
                  <a:lnTo>
                    <a:pt x="6649" y="1127"/>
                  </a:lnTo>
                  <a:lnTo>
                    <a:pt x="6556" y="1246"/>
                  </a:lnTo>
                  <a:lnTo>
                    <a:pt x="6471" y="1364"/>
                  </a:lnTo>
                  <a:lnTo>
                    <a:pt x="6386" y="1491"/>
                  </a:lnTo>
                  <a:lnTo>
                    <a:pt x="6310" y="1627"/>
                  </a:lnTo>
                  <a:lnTo>
                    <a:pt x="6310" y="1627"/>
                  </a:lnTo>
                  <a:lnTo>
                    <a:pt x="6149" y="1525"/>
                  </a:lnTo>
                  <a:lnTo>
                    <a:pt x="5980" y="1441"/>
                  </a:lnTo>
                  <a:lnTo>
                    <a:pt x="5810" y="1364"/>
                  </a:lnTo>
                  <a:lnTo>
                    <a:pt x="5632" y="1305"/>
                  </a:lnTo>
                  <a:lnTo>
                    <a:pt x="5446" y="1254"/>
                  </a:lnTo>
                  <a:lnTo>
                    <a:pt x="5260" y="1220"/>
                  </a:lnTo>
                  <a:lnTo>
                    <a:pt x="5073" y="1195"/>
                  </a:lnTo>
                  <a:lnTo>
                    <a:pt x="4879" y="1186"/>
                  </a:lnTo>
                  <a:lnTo>
                    <a:pt x="4879" y="1186"/>
                  </a:lnTo>
                  <a:lnTo>
                    <a:pt x="4760" y="1195"/>
                  </a:lnTo>
                  <a:lnTo>
                    <a:pt x="4633" y="1203"/>
                  </a:lnTo>
                  <a:lnTo>
                    <a:pt x="4514" y="1212"/>
                  </a:lnTo>
                  <a:lnTo>
                    <a:pt x="4396" y="1237"/>
                  </a:lnTo>
                  <a:lnTo>
                    <a:pt x="4277" y="1263"/>
                  </a:lnTo>
                  <a:lnTo>
                    <a:pt x="4167" y="1288"/>
                  </a:lnTo>
                  <a:lnTo>
                    <a:pt x="4049" y="1322"/>
                  </a:lnTo>
                  <a:lnTo>
                    <a:pt x="3939" y="1364"/>
                  </a:lnTo>
                  <a:lnTo>
                    <a:pt x="3828" y="1415"/>
                  </a:lnTo>
                  <a:lnTo>
                    <a:pt x="3718" y="1466"/>
                  </a:lnTo>
                  <a:lnTo>
                    <a:pt x="3617" y="1517"/>
                  </a:lnTo>
                  <a:lnTo>
                    <a:pt x="3515" y="1585"/>
                  </a:lnTo>
                  <a:lnTo>
                    <a:pt x="3413" y="1652"/>
                  </a:lnTo>
                  <a:lnTo>
                    <a:pt x="3312" y="1720"/>
                  </a:lnTo>
                  <a:lnTo>
                    <a:pt x="3219" y="1796"/>
                  </a:lnTo>
                  <a:lnTo>
                    <a:pt x="3125" y="1872"/>
                  </a:lnTo>
                  <a:lnTo>
                    <a:pt x="3125" y="1872"/>
                  </a:lnTo>
                  <a:lnTo>
                    <a:pt x="2998" y="2000"/>
                  </a:lnTo>
                  <a:lnTo>
                    <a:pt x="2888" y="2135"/>
                  </a:lnTo>
                  <a:lnTo>
                    <a:pt x="2778" y="2271"/>
                  </a:lnTo>
                  <a:lnTo>
                    <a:pt x="2685" y="2423"/>
                  </a:lnTo>
                  <a:lnTo>
                    <a:pt x="2592" y="2575"/>
                  </a:lnTo>
                  <a:lnTo>
                    <a:pt x="2516" y="2728"/>
                  </a:lnTo>
                  <a:lnTo>
                    <a:pt x="2456" y="2889"/>
                  </a:lnTo>
                  <a:lnTo>
                    <a:pt x="2397" y="3058"/>
                  </a:lnTo>
                  <a:lnTo>
                    <a:pt x="2397" y="3058"/>
                  </a:lnTo>
                  <a:lnTo>
                    <a:pt x="2279" y="3075"/>
                  </a:lnTo>
                  <a:lnTo>
                    <a:pt x="2152" y="3092"/>
                  </a:lnTo>
                  <a:lnTo>
                    <a:pt x="2033" y="3109"/>
                  </a:lnTo>
                  <a:lnTo>
                    <a:pt x="1914" y="3143"/>
                  </a:lnTo>
                  <a:lnTo>
                    <a:pt x="1796" y="3177"/>
                  </a:lnTo>
                  <a:lnTo>
                    <a:pt x="1686" y="3211"/>
                  </a:lnTo>
                  <a:lnTo>
                    <a:pt x="1567" y="3261"/>
                  </a:lnTo>
                  <a:lnTo>
                    <a:pt x="1465" y="3312"/>
                  </a:lnTo>
                  <a:lnTo>
                    <a:pt x="1355" y="3363"/>
                  </a:lnTo>
                  <a:lnTo>
                    <a:pt x="1254" y="3422"/>
                  </a:lnTo>
                  <a:lnTo>
                    <a:pt x="1152" y="3490"/>
                  </a:lnTo>
                  <a:lnTo>
                    <a:pt x="1059" y="3558"/>
                  </a:lnTo>
                  <a:lnTo>
                    <a:pt x="957" y="3626"/>
                  </a:lnTo>
                  <a:lnTo>
                    <a:pt x="873" y="3702"/>
                  </a:lnTo>
                  <a:lnTo>
                    <a:pt x="788" y="3787"/>
                  </a:lnTo>
                  <a:lnTo>
                    <a:pt x="703" y="3871"/>
                  </a:lnTo>
                  <a:lnTo>
                    <a:pt x="619" y="3956"/>
                  </a:lnTo>
                  <a:lnTo>
                    <a:pt x="551" y="4049"/>
                  </a:lnTo>
                  <a:lnTo>
                    <a:pt x="475" y="4142"/>
                  </a:lnTo>
                  <a:lnTo>
                    <a:pt x="407" y="4244"/>
                  </a:lnTo>
                  <a:lnTo>
                    <a:pt x="348" y="4346"/>
                  </a:lnTo>
                  <a:lnTo>
                    <a:pt x="288" y="4447"/>
                  </a:lnTo>
                  <a:lnTo>
                    <a:pt x="237" y="4557"/>
                  </a:lnTo>
                  <a:lnTo>
                    <a:pt x="187" y="4667"/>
                  </a:lnTo>
                  <a:lnTo>
                    <a:pt x="144" y="4777"/>
                  </a:lnTo>
                  <a:lnTo>
                    <a:pt x="110" y="4896"/>
                  </a:lnTo>
                  <a:lnTo>
                    <a:pt x="77" y="5015"/>
                  </a:lnTo>
                  <a:lnTo>
                    <a:pt x="51" y="5133"/>
                  </a:lnTo>
                  <a:lnTo>
                    <a:pt x="34" y="5252"/>
                  </a:lnTo>
                  <a:lnTo>
                    <a:pt x="17" y="5379"/>
                  </a:lnTo>
                  <a:lnTo>
                    <a:pt x="9" y="5506"/>
                  </a:lnTo>
                  <a:lnTo>
                    <a:pt x="0" y="5633"/>
                  </a:lnTo>
                  <a:lnTo>
                    <a:pt x="0" y="5633"/>
                  </a:lnTo>
                  <a:lnTo>
                    <a:pt x="9" y="5768"/>
                  </a:lnTo>
                  <a:lnTo>
                    <a:pt x="17" y="5904"/>
                  </a:lnTo>
                  <a:lnTo>
                    <a:pt x="34" y="6039"/>
                  </a:lnTo>
                  <a:lnTo>
                    <a:pt x="60" y="6175"/>
                  </a:lnTo>
                  <a:lnTo>
                    <a:pt x="93" y="6310"/>
                  </a:lnTo>
                  <a:lnTo>
                    <a:pt x="136" y="6438"/>
                  </a:lnTo>
                  <a:lnTo>
                    <a:pt x="178" y="6565"/>
                  </a:lnTo>
                  <a:lnTo>
                    <a:pt x="229" y="6692"/>
                  </a:lnTo>
                  <a:lnTo>
                    <a:pt x="288" y="6810"/>
                  </a:lnTo>
                  <a:lnTo>
                    <a:pt x="356" y="6929"/>
                  </a:lnTo>
                  <a:lnTo>
                    <a:pt x="424" y="7047"/>
                  </a:lnTo>
                  <a:lnTo>
                    <a:pt x="508" y="7157"/>
                  </a:lnTo>
                  <a:lnTo>
                    <a:pt x="593" y="7268"/>
                  </a:lnTo>
                  <a:lnTo>
                    <a:pt x="678" y="7369"/>
                  </a:lnTo>
                  <a:lnTo>
                    <a:pt x="771" y="7462"/>
                  </a:lnTo>
                  <a:lnTo>
                    <a:pt x="873" y="7564"/>
                  </a:lnTo>
                  <a:lnTo>
                    <a:pt x="873" y="7564"/>
                  </a:lnTo>
                  <a:lnTo>
                    <a:pt x="1042" y="7691"/>
                  </a:lnTo>
                  <a:lnTo>
                    <a:pt x="1211" y="7810"/>
                  </a:lnTo>
                  <a:lnTo>
                    <a:pt x="1398" y="7920"/>
                  </a:lnTo>
                  <a:lnTo>
                    <a:pt x="1584" y="8004"/>
                  </a:lnTo>
                  <a:lnTo>
                    <a:pt x="1779" y="8081"/>
                  </a:lnTo>
                  <a:lnTo>
                    <a:pt x="1982" y="8131"/>
                  </a:lnTo>
                  <a:lnTo>
                    <a:pt x="2185" y="8174"/>
                  </a:lnTo>
                  <a:lnTo>
                    <a:pt x="2397" y="8199"/>
                  </a:lnTo>
                  <a:lnTo>
                    <a:pt x="2397" y="8199"/>
                  </a:lnTo>
                  <a:lnTo>
                    <a:pt x="2456" y="8402"/>
                  </a:lnTo>
                  <a:lnTo>
                    <a:pt x="2541" y="8597"/>
                  </a:lnTo>
                  <a:lnTo>
                    <a:pt x="2634" y="8784"/>
                  </a:lnTo>
                  <a:lnTo>
                    <a:pt x="2744" y="8961"/>
                  </a:lnTo>
                  <a:lnTo>
                    <a:pt x="2863" y="9122"/>
                  </a:lnTo>
                  <a:lnTo>
                    <a:pt x="2998" y="9283"/>
                  </a:lnTo>
                  <a:lnTo>
                    <a:pt x="3151" y="9427"/>
                  </a:lnTo>
                  <a:lnTo>
                    <a:pt x="3312" y="9554"/>
                  </a:lnTo>
                  <a:lnTo>
                    <a:pt x="3473" y="9681"/>
                  </a:lnTo>
                  <a:lnTo>
                    <a:pt x="3659" y="9783"/>
                  </a:lnTo>
                  <a:lnTo>
                    <a:pt x="3845" y="9876"/>
                  </a:lnTo>
                  <a:lnTo>
                    <a:pt x="4040" y="9952"/>
                  </a:lnTo>
                  <a:lnTo>
                    <a:pt x="4235" y="10012"/>
                  </a:lnTo>
                  <a:lnTo>
                    <a:pt x="4447" y="10062"/>
                  </a:lnTo>
                  <a:lnTo>
                    <a:pt x="4658" y="10088"/>
                  </a:lnTo>
                  <a:lnTo>
                    <a:pt x="4879" y="10096"/>
                  </a:lnTo>
                  <a:lnTo>
                    <a:pt x="4879" y="10096"/>
                  </a:lnTo>
                  <a:lnTo>
                    <a:pt x="5073" y="10088"/>
                  </a:lnTo>
                  <a:lnTo>
                    <a:pt x="5260" y="10062"/>
                  </a:lnTo>
                  <a:lnTo>
                    <a:pt x="5455" y="10029"/>
                  </a:lnTo>
                  <a:lnTo>
                    <a:pt x="5632" y="9978"/>
                  </a:lnTo>
                  <a:lnTo>
                    <a:pt x="5819" y="9918"/>
                  </a:lnTo>
                  <a:lnTo>
                    <a:pt x="5988" y="9842"/>
                  </a:lnTo>
                  <a:lnTo>
                    <a:pt x="6158" y="9749"/>
                  </a:lnTo>
                  <a:lnTo>
                    <a:pt x="6318" y="9656"/>
                  </a:lnTo>
                  <a:lnTo>
                    <a:pt x="6318" y="9656"/>
                  </a:lnTo>
                  <a:lnTo>
                    <a:pt x="6335" y="9681"/>
                  </a:lnTo>
                  <a:lnTo>
                    <a:pt x="9969" y="5065"/>
                  </a:lnTo>
                  <a:lnTo>
                    <a:pt x="9969" y="5065"/>
                  </a:lnTo>
                  <a:lnTo>
                    <a:pt x="10087" y="4930"/>
                  </a:lnTo>
                  <a:lnTo>
                    <a:pt x="10214" y="4811"/>
                  </a:lnTo>
                  <a:lnTo>
                    <a:pt x="10358" y="4710"/>
                  </a:lnTo>
                  <a:lnTo>
                    <a:pt x="10511" y="4625"/>
                  </a:lnTo>
                  <a:lnTo>
                    <a:pt x="10672" y="4557"/>
                  </a:lnTo>
                  <a:lnTo>
                    <a:pt x="10841" y="4515"/>
                  </a:lnTo>
                  <a:lnTo>
                    <a:pt x="11010" y="4481"/>
                  </a:lnTo>
                  <a:lnTo>
                    <a:pt x="11188" y="4473"/>
                  </a:lnTo>
                  <a:lnTo>
                    <a:pt x="11188" y="4473"/>
                  </a:lnTo>
                  <a:lnTo>
                    <a:pt x="11281" y="4473"/>
                  </a:lnTo>
                  <a:lnTo>
                    <a:pt x="11375" y="4481"/>
                  </a:lnTo>
                  <a:lnTo>
                    <a:pt x="11459" y="4498"/>
                  </a:lnTo>
                  <a:lnTo>
                    <a:pt x="11553" y="4515"/>
                  </a:lnTo>
                  <a:lnTo>
                    <a:pt x="11637" y="4540"/>
                  </a:lnTo>
                  <a:lnTo>
                    <a:pt x="11722" y="4566"/>
                  </a:lnTo>
                  <a:lnTo>
                    <a:pt x="11807" y="4600"/>
                  </a:lnTo>
                  <a:lnTo>
                    <a:pt x="11891" y="4642"/>
                  </a:lnTo>
                  <a:lnTo>
                    <a:pt x="11891" y="4642"/>
                  </a:lnTo>
                  <a:lnTo>
                    <a:pt x="12010" y="4710"/>
                  </a:lnTo>
                  <a:lnTo>
                    <a:pt x="12120" y="4786"/>
                  </a:lnTo>
                  <a:lnTo>
                    <a:pt x="12230" y="4871"/>
                  </a:lnTo>
                  <a:lnTo>
                    <a:pt x="12323" y="4964"/>
                  </a:lnTo>
                  <a:lnTo>
                    <a:pt x="12408" y="5065"/>
                  </a:lnTo>
                  <a:lnTo>
                    <a:pt x="12484" y="5176"/>
                  </a:lnTo>
                  <a:lnTo>
                    <a:pt x="12552" y="5286"/>
                  </a:lnTo>
                  <a:lnTo>
                    <a:pt x="12611" y="5404"/>
                  </a:lnTo>
                  <a:lnTo>
                    <a:pt x="12654" y="5523"/>
                  </a:lnTo>
                  <a:lnTo>
                    <a:pt x="12696" y="5650"/>
                  </a:lnTo>
                  <a:lnTo>
                    <a:pt x="12721" y="5777"/>
                  </a:lnTo>
                  <a:lnTo>
                    <a:pt x="12738" y="5912"/>
                  </a:lnTo>
                  <a:lnTo>
                    <a:pt x="12738" y="6039"/>
                  </a:lnTo>
                  <a:lnTo>
                    <a:pt x="12730" y="6175"/>
                  </a:lnTo>
                  <a:lnTo>
                    <a:pt x="12713" y="6310"/>
                  </a:lnTo>
                  <a:lnTo>
                    <a:pt x="12679" y="6446"/>
                  </a:lnTo>
                  <a:lnTo>
                    <a:pt x="11773" y="9664"/>
                  </a:lnTo>
                  <a:lnTo>
                    <a:pt x="11773" y="9664"/>
                  </a:lnTo>
                  <a:lnTo>
                    <a:pt x="11934" y="9758"/>
                  </a:lnTo>
                  <a:lnTo>
                    <a:pt x="12103" y="9851"/>
                  </a:lnTo>
                  <a:lnTo>
                    <a:pt x="12272" y="9918"/>
                  </a:lnTo>
                  <a:lnTo>
                    <a:pt x="12450" y="9986"/>
                  </a:lnTo>
                  <a:lnTo>
                    <a:pt x="12637" y="10029"/>
                  </a:lnTo>
                  <a:lnTo>
                    <a:pt x="12823" y="10062"/>
                  </a:lnTo>
                  <a:lnTo>
                    <a:pt x="13009" y="10088"/>
                  </a:lnTo>
                  <a:lnTo>
                    <a:pt x="13204" y="10096"/>
                  </a:lnTo>
                  <a:lnTo>
                    <a:pt x="13204" y="10096"/>
                  </a:lnTo>
                  <a:lnTo>
                    <a:pt x="13424" y="10088"/>
                  </a:lnTo>
                  <a:lnTo>
                    <a:pt x="13636" y="10062"/>
                  </a:lnTo>
                  <a:lnTo>
                    <a:pt x="13839" y="10012"/>
                  </a:lnTo>
                  <a:lnTo>
                    <a:pt x="14043" y="9952"/>
                  </a:lnTo>
                  <a:lnTo>
                    <a:pt x="14237" y="9876"/>
                  </a:lnTo>
                  <a:lnTo>
                    <a:pt x="14424" y="9783"/>
                  </a:lnTo>
                  <a:lnTo>
                    <a:pt x="14601" y="9681"/>
                  </a:lnTo>
                  <a:lnTo>
                    <a:pt x="14771" y="9554"/>
                  </a:lnTo>
                  <a:lnTo>
                    <a:pt x="14932" y="9427"/>
                  </a:lnTo>
                  <a:lnTo>
                    <a:pt x="15076" y="9283"/>
                  </a:lnTo>
                  <a:lnTo>
                    <a:pt x="15211" y="9122"/>
                  </a:lnTo>
                  <a:lnTo>
                    <a:pt x="15338" y="8961"/>
                  </a:lnTo>
                  <a:lnTo>
                    <a:pt x="15448" y="8784"/>
                  </a:lnTo>
                  <a:lnTo>
                    <a:pt x="15542" y="8597"/>
                  </a:lnTo>
                  <a:lnTo>
                    <a:pt x="15626" y="8402"/>
                  </a:lnTo>
                  <a:lnTo>
                    <a:pt x="15686" y="8199"/>
                  </a:lnTo>
                  <a:lnTo>
                    <a:pt x="15686" y="8199"/>
                  </a:lnTo>
                  <a:lnTo>
                    <a:pt x="15897" y="8174"/>
                  </a:lnTo>
                  <a:lnTo>
                    <a:pt x="16101" y="8131"/>
                  </a:lnTo>
                  <a:lnTo>
                    <a:pt x="16304" y="8081"/>
                  </a:lnTo>
                  <a:lnTo>
                    <a:pt x="16499" y="8004"/>
                  </a:lnTo>
                  <a:lnTo>
                    <a:pt x="16685" y="7920"/>
                  </a:lnTo>
                  <a:lnTo>
                    <a:pt x="16871" y="7810"/>
                  </a:lnTo>
                  <a:lnTo>
                    <a:pt x="17041" y="7691"/>
                  </a:lnTo>
                  <a:lnTo>
                    <a:pt x="17210" y="7564"/>
                  </a:lnTo>
                  <a:lnTo>
                    <a:pt x="17210" y="7564"/>
                  </a:lnTo>
                  <a:lnTo>
                    <a:pt x="17312" y="7462"/>
                  </a:lnTo>
                  <a:lnTo>
                    <a:pt x="17405" y="7369"/>
                  </a:lnTo>
                  <a:lnTo>
                    <a:pt x="17490" y="7268"/>
                  </a:lnTo>
                  <a:lnTo>
                    <a:pt x="17574" y="7157"/>
                  </a:lnTo>
                  <a:lnTo>
                    <a:pt x="17650" y="7047"/>
                  </a:lnTo>
                  <a:lnTo>
                    <a:pt x="17727" y="6929"/>
                  </a:lnTo>
                  <a:lnTo>
                    <a:pt x="17794" y="6810"/>
                  </a:lnTo>
                  <a:lnTo>
                    <a:pt x="17845" y="6692"/>
                  </a:lnTo>
                  <a:lnTo>
                    <a:pt x="17905" y="6565"/>
                  </a:lnTo>
                  <a:lnTo>
                    <a:pt x="17947" y="6438"/>
                  </a:lnTo>
                  <a:lnTo>
                    <a:pt x="17989" y="6310"/>
                  </a:lnTo>
                  <a:lnTo>
                    <a:pt x="18023" y="6175"/>
                  </a:lnTo>
                  <a:lnTo>
                    <a:pt x="18049" y="6039"/>
                  </a:lnTo>
                  <a:lnTo>
                    <a:pt x="18065" y="5904"/>
                  </a:lnTo>
                  <a:lnTo>
                    <a:pt x="18074" y="5768"/>
                  </a:lnTo>
                  <a:lnTo>
                    <a:pt x="18074" y="5633"/>
                  </a:lnTo>
                  <a:lnTo>
                    <a:pt x="18074" y="5633"/>
                  </a:lnTo>
                  <a:lnTo>
                    <a:pt x="18074" y="5489"/>
                  </a:lnTo>
                  <a:lnTo>
                    <a:pt x="18065" y="5353"/>
                  </a:lnTo>
                  <a:lnTo>
                    <a:pt x="18040" y="5218"/>
                  </a:lnTo>
                  <a:lnTo>
                    <a:pt x="18023" y="5082"/>
                  </a:lnTo>
                  <a:lnTo>
                    <a:pt x="17989" y="4955"/>
                  </a:lnTo>
                  <a:lnTo>
                    <a:pt x="17947" y="4820"/>
                  </a:lnTo>
                  <a:lnTo>
                    <a:pt x="17905" y="4693"/>
                  </a:lnTo>
                  <a:lnTo>
                    <a:pt x="17845" y="4574"/>
                  </a:lnTo>
                  <a:lnTo>
                    <a:pt x="17794" y="4447"/>
                  </a:lnTo>
                  <a:lnTo>
                    <a:pt x="17727" y="4329"/>
                  </a:lnTo>
                  <a:lnTo>
                    <a:pt x="17650" y="4210"/>
                  </a:lnTo>
                  <a:lnTo>
                    <a:pt x="17574" y="4100"/>
                  </a:lnTo>
                  <a:lnTo>
                    <a:pt x="17490" y="3998"/>
                  </a:lnTo>
                  <a:lnTo>
                    <a:pt x="17405" y="3888"/>
                  </a:lnTo>
                  <a:lnTo>
                    <a:pt x="17303" y="3795"/>
                  </a:lnTo>
                  <a:lnTo>
                    <a:pt x="17202" y="3702"/>
                  </a:lnTo>
                  <a:lnTo>
                    <a:pt x="17202" y="370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4267025" y="-469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3974825" y="-424025"/>
              <a:ext cx="194200" cy="310000"/>
            </a:xfrm>
            <a:custGeom>
              <a:avLst/>
              <a:gdLst/>
              <a:ahLst/>
              <a:cxnLst/>
              <a:rect l="l" t="t" r="r" b="b"/>
              <a:pathLst>
                <a:path w="7768" h="12400" extrusionOk="0">
                  <a:moveTo>
                    <a:pt x="5650" y="0"/>
                  </a:moveTo>
                  <a:lnTo>
                    <a:pt x="5574" y="9"/>
                  </a:lnTo>
                  <a:lnTo>
                    <a:pt x="5489" y="34"/>
                  </a:lnTo>
                  <a:lnTo>
                    <a:pt x="5413" y="77"/>
                  </a:lnTo>
                  <a:lnTo>
                    <a:pt x="5345" y="127"/>
                  </a:lnTo>
                  <a:lnTo>
                    <a:pt x="5286" y="187"/>
                  </a:lnTo>
                  <a:lnTo>
                    <a:pt x="102" y="6784"/>
                  </a:lnTo>
                  <a:lnTo>
                    <a:pt x="69" y="6835"/>
                  </a:lnTo>
                  <a:lnTo>
                    <a:pt x="43" y="6886"/>
                  </a:lnTo>
                  <a:lnTo>
                    <a:pt x="26" y="6945"/>
                  </a:lnTo>
                  <a:lnTo>
                    <a:pt x="9" y="6996"/>
                  </a:lnTo>
                  <a:lnTo>
                    <a:pt x="1" y="7055"/>
                  </a:lnTo>
                  <a:lnTo>
                    <a:pt x="1" y="7123"/>
                  </a:lnTo>
                  <a:lnTo>
                    <a:pt x="9" y="7182"/>
                  </a:lnTo>
                  <a:lnTo>
                    <a:pt x="26" y="7242"/>
                  </a:lnTo>
                  <a:lnTo>
                    <a:pt x="43" y="7292"/>
                  </a:lnTo>
                  <a:lnTo>
                    <a:pt x="77" y="7352"/>
                  </a:lnTo>
                  <a:lnTo>
                    <a:pt x="111" y="7394"/>
                  </a:lnTo>
                  <a:lnTo>
                    <a:pt x="153" y="7436"/>
                  </a:lnTo>
                  <a:lnTo>
                    <a:pt x="196" y="7479"/>
                  </a:lnTo>
                  <a:lnTo>
                    <a:pt x="246" y="7513"/>
                  </a:lnTo>
                  <a:lnTo>
                    <a:pt x="297" y="7538"/>
                  </a:lnTo>
                  <a:lnTo>
                    <a:pt x="357" y="7563"/>
                  </a:lnTo>
                  <a:lnTo>
                    <a:pt x="2787" y="8249"/>
                  </a:lnTo>
                  <a:lnTo>
                    <a:pt x="2491" y="11866"/>
                  </a:lnTo>
                  <a:lnTo>
                    <a:pt x="2491" y="11951"/>
                  </a:lnTo>
                  <a:lnTo>
                    <a:pt x="2508" y="12027"/>
                  </a:lnTo>
                  <a:lnTo>
                    <a:pt x="2533" y="12103"/>
                  </a:lnTo>
                  <a:lnTo>
                    <a:pt x="2567" y="12171"/>
                  </a:lnTo>
                  <a:lnTo>
                    <a:pt x="2618" y="12230"/>
                  </a:lnTo>
                  <a:lnTo>
                    <a:pt x="2669" y="12289"/>
                  </a:lnTo>
                  <a:lnTo>
                    <a:pt x="2736" y="12332"/>
                  </a:lnTo>
                  <a:lnTo>
                    <a:pt x="2813" y="12366"/>
                  </a:lnTo>
                  <a:lnTo>
                    <a:pt x="2897" y="12391"/>
                  </a:lnTo>
                  <a:lnTo>
                    <a:pt x="2982" y="12399"/>
                  </a:lnTo>
                  <a:lnTo>
                    <a:pt x="3041" y="12399"/>
                  </a:lnTo>
                  <a:lnTo>
                    <a:pt x="3092" y="12391"/>
                  </a:lnTo>
                  <a:lnTo>
                    <a:pt x="3151" y="12374"/>
                  </a:lnTo>
                  <a:lnTo>
                    <a:pt x="3202" y="12349"/>
                  </a:lnTo>
                  <a:lnTo>
                    <a:pt x="3253" y="12323"/>
                  </a:lnTo>
                  <a:lnTo>
                    <a:pt x="3295" y="12289"/>
                  </a:lnTo>
                  <a:lnTo>
                    <a:pt x="3338" y="12247"/>
                  </a:lnTo>
                  <a:lnTo>
                    <a:pt x="3380" y="12205"/>
                  </a:lnTo>
                  <a:lnTo>
                    <a:pt x="7666" y="6479"/>
                  </a:lnTo>
                  <a:lnTo>
                    <a:pt x="7700" y="6429"/>
                  </a:lnTo>
                  <a:lnTo>
                    <a:pt x="7725" y="6378"/>
                  </a:lnTo>
                  <a:lnTo>
                    <a:pt x="7742" y="6318"/>
                  </a:lnTo>
                  <a:lnTo>
                    <a:pt x="7759" y="6268"/>
                  </a:lnTo>
                  <a:lnTo>
                    <a:pt x="7767" y="6208"/>
                  </a:lnTo>
                  <a:lnTo>
                    <a:pt x="7759" y="6141"/>
                  </a:lnTo>
                  <a:lnTo>
                    <a:pt x="7750" y="6081"/>
                  </a:lnTo>
                  <a:lnTo>
                    <a:pt x="7733" y="6022"/>
                  </a:lnTo>
                  <a:lnTo>
                    <a:pt x="7716" y="5971"/>
                  </a:lnTo>
                  <a:lnTo>
                    <a:pt x="7683" y="5920"/>
                  </a:lnTo>
                  <a:lnTo>
                    <a:pt x="7649" y="5870"/>
                  </a:lnTo>
                  <a:lnTo>
                    <a:pt x="7606" y="5827"/>
                  </a:lnTo>
                  <a:lnTo>
                    <a:pt x="7556" y="5785"/>
                  </a:lnTo>
                  <a:lnTo>
                    <a:pt x="7505" y="5759"/>
                  </a:lnTo>
                  <a:lnTo>
                    <a:pt x="7454" y="5734"/>
                  </a:lnTo>
                  <a:lnTo>
                    <a:pt x="7395" y="5709"/>
                  </a:lnTo>
                  <a:lnTo>
                    <a:pt x="4905" y="5057"/>
                  </a:lnTo>
                  <a:lnTo>
                    <a:pt x="6150" y="627"/>
                  </a:lnTo>
                  <a:lnTo>
                    <a:pt x="6167" y="542"/>
                  </a:lnTo>
                  <a:lnTo>
                    <a:pt x="6167" y="458"/>
                  </a:lnTo>
                  <a:lnTo>
                    <a:pt x="6158" y="373"/>
                  </a:lnTo>
                  <a:lnTo>
                    <a:pt x="6124" y="297"/>
                  </a:lnTo>
                  <a:lnTo>
                    <a:pt x="6090" y="220"/>
                  </a:lnTo>
                  <a:lnTo>
                    <a:pt x="6040" y="153"/>
                  </a:lnTo>
                  <a:lnTo>
                    <a:pt x="5972" y="102"/>
                  </a:lnTo>
                  <a:lnTo>
                    <a:pt x="5896" y="51"/>
                  </a:lnTo>
                  <a:lnTo>
                    <a:pt x="5819" y="26"/>
                  </a:lnTo>
                  <a:lnTo>
                    <a:pt x="5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3974825" y="-424025"/>
              <a:ext cx="194200" cy="310000"/>
            </a:xfrm>
            <a:custGeom>
              <a:avLst/>
              <a:gdLst/>
              <a:ahLst/>
              <a:cxnLst/>
              <a:rect l="l" t="t" r="r" b="b"/>
              <a:pathLst>
                <a:path w="7768" h="12400" fill="none" extrusionOk="0">
                  <a:moveTo>
                    <a:pt x="7395" y="5709"/>
                  </a:moveTo>
                  <a:lnTo>
                    <a:pt x="4905" y="5057"/>
                  </a:lnTo>
                  <a:lnTo>
                    <a:pt x="6150" y="627"/>
                  </a:lnTo>
                  <a:lnTo>
                    <a:pt x="6150" y="627"/>
                  </a:lnTo>
                  <a:lnTo>
                    <a:pt x="6167" y="542"/>
                  </a:lnTo>
                  <a:lnTo>
                    <a:pt x="6167" y="458"/>
                  </a:lnTo>
                  <a:lnTo>
                    <a:pt x="6158" y="373"/>
                  </a:lnTo>
                  <a:lnTo>
                    <a:pt x="6124" y="297"/>
                  </a:lnTo>
                  <a:lnTo>
                    <a:pt x="6090" y="220"/>
                  </a:lnTo>
                  <a:lnTo>
                    <a:pt x="6040" y="153"/>
                  </a:lnTo>
                  <a:lnTo>
                    <a:pt x="5972" y="102"/>
                  </a:lnTo>
                  <a:lnTo>
                    <a:pt x="5896" y="51"/>
                  </a:lnTo>
                  <a:lnTo>
                    <a:pt x="5896" y="51"/>
                  </a:lnTo>
                  <a:lnTo>
                    <a:pt x="5819" y="26"/>
                  </a:lnTo>
                  <a:lnTo>
                    <a:pt x="5735" y="0"/>
                  </a:lnTo>
                  <a:lnTo>
                    <a:pt x="5650" y="0"/>
                  </a:lnTo>
                  <a:lnTo>
                    <a:pt x="5574" y="9"/>
                  </a:lnTo>
                  <a:lnTo>
                    <a:pt x="5489" y="34"/>
                  </a:lnTo>
                  <a:lnTo>
                    <a:pt x="5413" y="77"/>
                  </a:lnTo>
                  <a:lnTo>
                    <a:pt x="5345" y="127"/>
                  </a:lnTo>
                  <a:lnTo>
                    <a:pt x="5286" y="187"/>
                  </a:lnTo>
                  <a:lnTo>
                    <a:pt x="102" y="6784"/>
                  </a:lnTo>
                  <a:lnTo>
                    <a:pt x="102" y="6784"/>
                  </a:lnTo>
                  <a:lnTo>
                    <a:pt x="69" y="6835"/>
                  </a:lnTo>
                  <a:lnTo>
                    <a:pt x="43" y="6886"/>
                  </a:lnTo>
                  <a:lnTo>
                    <a:pt x="26" y="6945"/>
                  </a:lnTo>
                  <a:lnTo>
                    <a:pt x="9" y="6996"/>
                  </a:lnTo>
                  <a:lnTo>
                    <a:pt x="1" y="7055"/>
                  </a:lnTo>
                  <a:lnTo>
                    <a:pt x="1" y="7123"/>
                  </a:lnTo>
                  <a:lnTo>
                    <a:pt x="9" y="7182"/>
                  </a:lnTo>
                  <a:lnTo>
                    <a:pt x="26" y="7242"/>
                  </a:lnTo>
                  <a:lnTo>
                    <a:pt x="26" y="7242"/>
                  </a:lnTo>
                  <a:lnTo>
                    <a:pt x="43" y="7292"/>
                  </a:lnTo>
                  <a:lnTo>
                    <a:pt x="77" y="7352"/>
                  </a:lnTo>
                  <a:lnTo>
                    <a:pt x="111" y="7394"/>
                  </a:lnTo>
                  <a:lnTo>
                    <a:pt x="153" y="7436"/>
                  </a:lnTo>
                  <a:lnTo>
                    <a:pt x="196" y="7479"/>
                  </a:lnTo>
                  <a:lnTo>
                    <a:pt x="246" y="7513"/>
                  </a:lnTo>
                  <a:lnTo>
                    <a:pt x="297" y="7538"/>
                  </a:lnTo>
                  <a:lnTo>
                    <a:pt x="357" y="7563"/>
                  </a:lnTo>
                  <a:lnTo>
                    <a:pt x="2787" y="8249"/>
                  </a:lnTo>
                  <a:lnTo>
                    <a:pt x="2491" y="11866"/>
                  </a:lnTo>
                  <a:lnTo>
                    <a:pt x="2491" y="11866"/>
                  </a:lnTo>
                  <a:lnTo>
                    <a:pt x="2491" y="11951"/>
                  </a:lnTo>
                  <a:lnTo>
                    <a:pt x="2508" y="12027"/>
                  </a:lnTo>
                  <a:lnTo>
                    <a:pt x="2533" y="12103"/>
                  </a:lnTo>
                  <a:lnTo>
                    <a:pt x="2567" y="12171"/>
                  </a:lnTo>
                  <a:lnTo>
                    <a:pt x="2618" y="12230"/>
                  </a:lnTo>
                  <a:lnTo>
                    <a:pt x="2669" y="12289"/>
                  </a:lnTo>
                  <a:lnTo>
                    <a:pt x="2736" y="12332"/>
                  </a:lnTo>
                  <a:lnTo>
                    <a:pt x="2813" y="12366"/>
                  </a:lnTo>
                  <a:lnTo>
                    <a:pt x="2813" y="12366"/>
                  </a:lnTo>
                  <a:lnTo>
                    <a:pt x="2897" y="12391"/>
                  </a:lnTo>
                  <a:lnTo>
                    <a:pt x="2982" y="12399"/>
                  </a:lnTo>
                  <a:lnTo>
                    <a:pt x="2982" y="12399"/>
                  </a:lnTo>
                  <a:lnTo>
                    <a:pt x="3041" y="12399"/>
                  </a:lnTo>
                  <a:lnTo>
                    <a:pt x="3092" y="12391"/>
                  </a:lnTo>
                  <a:lnTo>
                    <a:pt x="3151" y="12374"/>
                  </a:lnTo>
                  <a:lnTo>
                    <a:pt x="3202" y="12349"/>
                  </a:lnTo>
                  <a:lnTo>
                    <a:pt x="3253" y="12323"/>
                  </a:lnTo>
                  <a:lnTo>
                    <a:pt x="3295" y="12289"/>
                  </a:lnTo>
                  <a:lnTo>
                    <a:pt x="3338" y="12247"/>
                  </a:lnTo>
                  <a:lnTo>
                    <a:pt x="3380" y="12205"/>
                  </a:lnTo>
                  <a:lnTo>
                    <a:pt x="7666" y="6479"/>
                  </a:lnTo>
                  <a:lnTo>
                    <a:pt x="7666" y="6479"/>
                  </a:lnTo>
                  <a:lnTo>
                    <a:pt x="7700" y="6429"/>
                  </a:lnTo>
                  <a:lnTo>
                    <a:pt x="7725" y="6378"/>
                  </a:lnTo>
                  <a:lnTo>
                    <a:pt x="7742" y="6318"/>
                  </a:lnTo>
                  <a:lnTo>
                    <a:pt x="7759" y="6268"/>
                  </a:lnTo>
                  <a:lnTo>
                    <a:pt x="7767" y="6208"/>
                  </a:lnTo>
                  <a:lnTo>
                    <a:pt x="7759" y="6141"/>
                  </a:lnTo>
                  <a:lnTo>
                    <a:pt x="7750" y="6081"/>
                  </a:lnTo>
                  <a:lnTo>
                    <a:pt x="7733" y="6022"/>
                  </a:lnTo>
                  <a:lnTo>
                    <a:pt x="7733" y="6022"/>
                  </a:lnTo>
                  <a:lnTo>
                    <a:pt x="7716" y="5971"/>
                  </a:lnTo>
                  <a:lnTo>
                    <a:pt x="7683" y="5920"/>
                  </a:lnTo>
                  <a:lnTo>
                    <a:pt x="7649" y="5870"/>
                  </a:lnTo>
                  <a:lnTo>
                    <a:pt x="7606" y="5827"/>
                  </a:lnTo>
                  <a:lnTo>
                    <a:pt x="7556" y="5785"/>
                  </a:lnTo>
                  <a:lnTo>
                    <a:pt x="7505" y="5759"/>
                  </a:lnTo>
                  <a:lnTo>
                    <a:pt x="7454" y="5734"/>
                  </a:lnTo>
                  <a:lnTo>
                    <a:pt x="7395" y="5709"/>
                  </a:lnTo>
                  <a:lnTo>
                    <a:pt x="7395" y="570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4159675" y="-28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32769" y="960596"/>
            <a:ext cx="1799102" cy="3225121"/>
            <a:chOff x="457200" y="1218275"/>
            <a:chExt cx="1799102" cy="3225121"/>
          </a:xfrm>
        </p:grpSpPr>
        <p:grpSp>
          <p:nvGrpSpPr>
            <p:cNvPr id="420" name="Google Shape;420;p17"/>
            <p:cNvGrpSpPr/>
            <p:nvPr/>
          </p:nvGrpSpPr>
          <p:grpSpPr>
            <a:xfrm>
              <a:off x="457200" y="1218275"/>
              <a:ext cx="1799102" cy="371400"/>
              <a:chOff x="2966724" y="1487525"/>
              <a:chExt cx="1799102" cy="371400"/>
            </a:xfrm>
          </p:grpSpPr>
          <p:sp>
            <p:nvSpPr>
              <p:cNvPr id="421" name="Google Shape;421;p17"/>
              <p:cNvSpPr/>
              <p:nvPr/>
            </p:nvSpPr>
            <p:spPr>
              <a:xfrm>
                <a:off x="2966724" y="1487525"/>
                <a:ext cx="1279800" cy="371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b="1">
                    <a:solidFill>
                      <a:schemeClr val="lt1"/>
                    </a:solidFill>
                    <a:latin typeface="Fira Sans Extra Condensed" panose="020B0503050000020004"/>
                    <a:ea typeface="Fira Sans Extra Condensed" panose="020B0503050000020004"/>
                    <a:cs typeface="Fira Sans Extra Condensed" panose="020B0503050000020004"/>
                    <a:sym typeface="Fira Sans Extra Condensed" panose="020B0503050000020004"/>
                  </a:rPr>
                  <a:t>Quantitative</a:t>
                </a:r>
                <a:endParaRPr sz="16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endParaRPr>
              </a:p>
            </p:txBody>
          </p:sp>
          <p:sp>
            <p:nvSpPr>
              <p:cNvPr id="422" name="Google Shape;422;p17"/>
              <p:cNvSpPr/>
              <p:nvPr/>
            </p:nvSpPr>
            <p:spPr>
              <a:xfrm>
                <a:off x="4246526" y="1487525"/>
                <a:ext cx="519300" cy="371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solidFill>
                      <a:schemeClr val="lt1"/>
                    </a:solidFill>
                    <a:latin typeface="Fira Sans Extra Condensed" panose="020B0503050000020004"/>
                    <a:ea typeface="Fira Sans Extra Condensed" panose="020B0503050000020004"/>
                    <a:cs typeface="Fira Sans Extra Condensed" panose="020B0503050000020004"/>
                    <a:sym typeface="Fira Sans Extra Condensed" panose="020B0503050000020004"/>
                  </a:rPr>
                  <a:t>11</a:t>
                </a:r>
                <a:endParaRPr sz="18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49" name="Google Shape;545;p17"/>
            <p:cNvSpPr txBox="1"/>
            <p:nvPr/>
          </p:nvSpPr>
          <p:spPr>
            <a:xfrm>
              <a:off x="457200" y="1615103"/>
              <a:ext cx="1799102" cy="2828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0650" lvl="0" indent="-120650">
                <a:lnSpc>
                  <a:spcPts val="1780"/>
                </a:lnSpc>
                <a:buFont typeface="Arial" panose="020B0604020202090204" pitchFamily="34" charset="0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</a:t>
              </a:r>
              <a:r>
                <a:rPr lang="en-GB" sz="1100" err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emperature</a:t>
              </a: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(F</a:t>
              </a:r>
              <a:r>
                <a:rPr lang="en-US"/>
                <a:t>°</a:t>
              </a: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>
                <a:lnSpc>
                  <a:spcPts val="1780"/>
                </a:lnSpc>
                <a:buFont typeface="Arial" panose="020B0604020202090204" pitchFamily="34" charset="0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</a:t>
              </a:r>
              <a:r>
                <a:rPr lang="en-GB" sz="1100" err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ewpoint</a:t>
              </a: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(F</a:t>
              </a:r>
              <a:r>
                <a:rPr lang="en-US" sz="1100"/>
                <a:t>°</a:t>
              </a: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</a:t>
              </a:r>
              <a:r>
                <a:rPr lang="en-GB" sz="1100" err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umidity</a:t>
              </a: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(%)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</a:t>
              </a:r>
              <a:r>
                <a:rPr lang="en-GB" sz="1100" err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ind</a:t>
              </a: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speed (mph)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</a:t>
              </a:r>
              <a:r>
                <a:rPr lang="en-GB" sz="1100" err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ind</a:t>
              </a: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gust (mph)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V</a:t>
              </a:r>
              <a:r>
                <a:rPr lang="en-GB" sz="1100" err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isibility</a:t>
              </a: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(miles)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</a:t>
              </a:r>
              <a:r>
                <a:rPr lang="en-GB" sz="1100" err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ressure</a:t>
              </a: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(inHg)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Precipitation (inches)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24805" y="960596"/>
            <a:ext cx="2082031" cy="3225121"/>
            <a:chOff x="3330890" y="1225550"/>
            <a:chExt cx="2082031" cy="3225121"/>
          </a:xfrm>
        </p:grpSpPr>
        <p:grpSp>
          <p:nvGrpSpPr>
            <p:cNvPr id="411" name="Google Shape;411;p17"/>
            <p:cNvGrpSpPr/>
            <p:nvPr/>
          </p:nvGrpSpPr>
          <p:grpSpPr>
            <a:xfrm>
              <a:off x="3330890" y="1225550"/>
              <a:ext cx="1799102" cy="371400"/>
              <a:chOff x="2966724" y="1487525"/>
              <a:chExt cx="1799102" cy="371400"/>
            </a:xfrm>
          </p:grpSpPr>
          <p:sp>
            <p:nvSpPr>
              <p:cNvPr id="412" name="Google Shape;412;p17"/>
              <p:cNvSpPr/>
              <p:nvPr/>
            </p:nvSpPr>
            <p:spPr>
              <a:xfrm>
                <a:off x="2966724" y="1487525"/>
                <a:ext cx="1279800" cy="37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b="1">
                    <a:solidFill>
                      <a:schemeClr val="lt1"/>
                    </a:solidFill>
                    <a:latin typeface="Fira Sans Extra Condensed" panose="020B0503050000020004"/>
                    <a:ea typeface="Fira Sans Extra Condensed" panose="020B0503050000020004"/>
                    <a:cs typeface="Fira Sans Extra Condensed" panose="020B0503050000020004"/>
                    <a:sym typeface="Fira Sans Extra Condensed" panose="020B0503050000020004"/>
                  </a:rPr>
                  <a:t>Categorical</a:t>
                </a:r>
                <a:endParaRPr sz="1600" b="1">
                  <a:solidFill>
                    <a:schemeClr val="lt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endParaRPr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4246526" y="1487525"/>
                <a:ext cx="519300" cy="371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 panose="020B0604020202090204"/>
                  <a:buNone/>
                </a:pPr>
                <a:r>
                  <a:rPr lang="en-GB" sz="1800" b="1">
                    <a:solidFill>
                      <a:schemeClr val="lt1"/>
                    </a:solidFill>
                    <a:latin typeface="Fira Sans Extra Condensed" panose="020B0503050000020004"/>
                    <a:ea typeface="Fira Sans Extra Condensed" panose="020B0503050000020004"/>
                    <a:cs typeface="Fira Sans Extra Condensed" panose="020B0503050000020004"/>
                    <a:sym typeface="Fira Sans Extra Condensed" panose="020B0503050000020004"/>
                  </a:rPr>
                  <a:t>12</a:t>
                </a:r>
                <a:endParaRPr sz="180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50" name="Google Shape;545;p17"/>
            <p:cNvSpPr txBox="1"/>
            <p:nvPr/>
          </p:nvSpPr>
          <p:spPr>
            <a:xfrm>
              <a:off x="3330891" y="1622379"/>
              <a:ext cx="2082030" cy="2828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Date (year, month, day)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Time (hour, minute)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indent="-120650">
                <a:lnSpc>
                  <a:spcPts val="1780"/>
                </a:lnSpc>
                <a:buFont typeface="Arial" panose="020B0604020202090204" pitchFamily="34" charset="0"/>
                <a:buChar char="•"/>
              </a:pPr>
              <a:r>
                <a:rPr lang="en-US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</a:t>
              </a:r>
              <a:r>
                <a:rPr lang="en-GB" sz="1100" err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ind</a:t>
              </a: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direction (degrees)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Conditions (light rain, overcast)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0" indent="-120650" rtl="0">
                <a:lnSpc>
                  <a:spcPts val="178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Icon (rain, cloudy)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1" indent="-120650">
                <a:lnSpc>
                  <a:spcPts val="1780"/>
                </a:lnSpc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Fog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1" indent="-120650">
                <a:lnSpc>
                  <a:spcPts val="1780"/>
                </a:lnSpc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Rain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1" indent="-120650">
                <a:lnSpc>
                  <a:spcPts val="1780"/>
                </a:lnSpc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Snow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1" indent="-120650">
                <a:lnSpc>
                  <a:spcPts val="1780"/>
                </a:lnSpc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Hail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1" indent="-120650">
                <a:lnSpc>
                  <a:spcPts val="1780"/>
                </a:lnSpc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Thunder</a:t>
              </a:r>
              <a:endParaRPr lang="en-GB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120650" lvl="1" indent="-120650">
                <a:lnSpc>
                  <a:spcPts val="1780"/>
                </a:lnSpc>
                <a:buFont typeface="Arial" panose="020B0604020202090204" pitchFamily="34" charset="0"/>
                <a:buChar char="•"/>
              </a:pPr>
              <a:r>
                <a:rPr lang="en-GB" sz="11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Tornado</a:t>
              </a:r>
              <a:endParaRPr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Model – Time Series</a:t>
            </a:r>
            <a:endParaRPr lang="en-US"/>
          </a:p>
        </p:txBody>
      </p:sp>
      <p:grpSp>
        <p:nvGrpSpPr>
          <p:cNvPr id="27" name="Google Shape;5812;p34"/>
          <p:cNvGrpSpPr/>
          <p:nvPr/>
        </p:nvGrpSpPr>
        <p:grpSpPr>
          <a:xfrm>
            <a:off x="1069556" y="1041685"/>
            <a:ext cx="2946217" cy="857101"/>
            <a:chOff x="1061450" y="1025101"/>
            <a:chExt cx="2670600" cy="853048"/>
          </a:xfrm>
        </p:grpSpPr>
        <p:sp>
          <p:nvSpPr>
            <p:cNvPr id="28" name="Google Shape;5813;p34"/>
            <p:cNvSpPr txBox="1"/>
            <p:nvPr/>
          </p:nvSpPr>
          <p:spPr>
            <a:xfrm>
              <a:off x="1069556" y="1025101"/>
              <a:ext cx="1706496" cy="62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</a:rPr>
                <a:t>Precipitation</a:t>
              </a:r>
              <a:endParaRPr lang="en-GB"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endParaRPr>
            </a:p>
          </p:txBody>
        </p:sp>
        <p:sp>
          <p:nvSpPr>
            <p:cNvPr id="29" name="Google Shape;5814;p34"/>
            <p:cNvSpPr txBox="1"/>
            <p:nvPr/>
          </p:nvSpPr>
          <p:spPr>
            <a:xfrm>
              <a:off x="1061450" y="1363349"/>
              <a:ext cx="1265457" cy="5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100">
                  <a:solidFill>
                    <a:schemeClr val="dk1"/>
                  </a:solidFill>
                  <a:latin typeface="Fira Sans" panose="020B0503050000020004"/>
                  <a:ea typeface="Roboto" panose="02000000000000000000"/>
                  <a:cs typeface="Roboto" panose="02000000000000000000"/>
                  <a:sym typeface="Roboto" panose="02000000000000000000"/>
                </a:rPr>
                <a:t>Predicted Precipitation</a:t>
              </a:r>
              <a:endParaRPr lang="en-GB" sz="1100">
                <a:solidFill>
                  <a:schemeClr val="dk1"/>
                </a:solidFill>
                <a:latin typeface="Fira Sans" panose="020B0503050000020004"/>
                <a:ea typeface="Roboto" panose="02000000000000000000"/>
                <a:cs typeface="Roboto" panose="02000000000000000000"/>
              </a:endParaRPr>
            </a:p>
          </p:txBody>
        </p:sp>
        <p:sp>
          <p:nvSpPr>
            <p:cNvPr id="30" name="Google Shape;5815;p34"/>
            <p:cNvSpPr txBox="1"/>
            <p:nvPr/>
          </p:nvSpPr>
          <p:spPr>
            <a:xfrm>
              <a:off x="2367765" y="1176109"/>
              <a:ext cx="1364285" cy="525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2800" b="1">
                  <a:solidFill>
                    <a:srgbClr val="F5603C"/>
                  </a:solidFill>
                  <a:latin typeface="Fira Sans Extra Condensed" panose="020B0503050000020004"/>
                  <a:ea typeface="Fira Sans Extra Condensed" panose="020B0503050000020004"/>
                  <a:sym typeface="Fira Sans Extra Condensed" panose="020B0503050000020004"/>
                </a:rPr>
                <a:t>MSE:</a:t>
              </a:r>
              <a:endParaRPr lang="en-US" sz="2800" b="1">
                <a:solidFill>
                  <a:srgbClr val="F5603C"/>
                </a:solidFill>
                <a:latin typeface="Fira Sans Extra Condensed" panose="020B0503050000020004"/>
                <a:ea typeface="Fira Sans Extra Condensed" panose="020B0503050000020004"/>
              </a:endParaRPr>
            </a:p>
            <a:p>
              <a:r>
                <a:rPr lang="en-GB" sz="2800" b="1">
                  <a:solidFill>
                    <a:srgbClr val="F5603C"/>
                  </a:solidFill>
                  <a:latin typeface="Fira Sans Extra Condensed" panose="020B0503050000020004"/>
                  <a:ea typeface="Fira Sans Extra Condensed" panose="020B0503050000020004"/>
                  <a:sym typeface="Fira Sans Extra Condensed" panose="020B0503050000020004"/>
                </a:rPr>
                <a:t>0.36</a:t>
              </a:r>
              <a:endParaRPr lang="en-US" sz="1800" b="1">
                <a:solidFill>
                  <a:srgbClr val="F5603C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endParaRPr>
            </a:p>
          </p:txBody>
        </p:sp>
      </p:grpSp>
      <p:grpSp>
        <p:nvGrpSpPr>
          <p:cNvPr id="46" name="Google Shape;1717;p25"/>
          <p:cNvGrpSpPr/>
          <p:nvPr/>
        </p:nvGrpSpPr>
        <p:grpSpPr>
          <a:xfrm>
            <a:off x="4944594" y="1206377"/>
            <a:ext cx="519498" cy="527733"/>
            <a:chOff x="545850" y="3105625"/>
            <a:chExt cx="365763" cy="389630"/>
          </a:xfrm>
        </p:grpSpPr>
        <p:sp>
          <p:nvSpPr>
            <p:cNvPr id="47" name="Google Shape;1718;p25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extrusionOk="0">
                  <a:moveTo>
                    <a:pt x="1805" y="0"/>
                  </a:move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1719;p25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fill="none" extrusionOk="0">
                  <a:moveTo>
                    <a:pt x="3931" y="2355"/>
                  </a:move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lnTo>
                    <a:pt x="1864" y="0"/>
                  </a:lnTo>
                  <a:lnTo>
                    <a:pt x="1864" y="0"/>
                  </a:lnTo>
                  <a:lnTo>
                    <a:pt x="1805" y="0"/>
                  </a:ln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931" y="2355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1720;p25"/>
            <p:cNvSpPr/>
            <p:nvPr/>
          </p:nvSpPr>
          <p:spPr>
            <a:xfrm>
              <a:off x="882212" y="321989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721;p25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extrusionOk="0">
                  <a:moveTo>
                    <a:pt x="4625" y="9596"/>
                  </a:moveTo>
                  <a:lnTo>
                    <a:pt x="4676" y="9604"/>
                  </a:lnTo>
                  <a:lnTo>
                    <a:pt x="4735" y="9613"/>
                  </a:lnTo>
                  <a:lnTo>
                    <a:pt x="4786" y="9621"/>
                  </a:lnTo>
                  <a:lnTo>
                    <a:pt x="4829" y="9638"/>
                  </a:lnTo>
                  <a:lnTo>
                    <a:pt x="4922" y="9689"/>
                  </a:lnTo>
                  <a:lnTo>
                    <a:pt x="4998" y="9757"/>
                  </a:lnTo>
                  <a:lnTo>
                    <a:pt x="5066" y="9833"/>
                  </a:lnTo>
                  <a:lnTo>
                    <a:pt x="5116" y="9926"/>
                  </a:lnTo>
                  <a:lnTo>
                    <a:pt x="5133" y="9969"/>
                  </a:lnTo>
                  <a:lnTo>
                    <a:pt x="5142" y="10019"/>
                  </a:lnTo>
                  <a:lnTo>
                    <a:pt x="5150" y="10079"/>
                  </a:lnTo>
                  <a:lnTo>
                    <a:pt x="5159" y="10129"/>
                  </a:lnTo>
                  <a:lnTo>
                    <a:pt x="5150" y="10180"/>
                  </a:lnTo>
                  <a:lnTo>
                    <a:pt x="5142" y="10231"/>
                  </a:lnTo>
                  <a:lnTo>
                    <a:pt x="5133" y="10282"/>
                  </a:lnTo>
                  <a:lnTo>
                    <a:pt x="5116" y="10333"/>
                  </a:lnTo>
                  <a:lnTo>
                    <a:pt x="5066" y="10426"/>
                  </a:lnTo>
                  <a:lnTo>
                    <a:pt x="4998" y="10502"/>
                  </a:lnTo>
                  <a:lnTo>
                    <a:pt x="4922" y="10570"/>
                  </a:lnTo>
                  <a:lnTo>
                    <a:pt x="4829" y="10612"/>
                  </a:lnTo>
                  <a:lnTo>
                    <a:pt x="4786" y="10638"/>
                  </a:lnTo>
                  <a:lnTo>
                    <a:pt x="4735" y="10646"/>
                  </a:lnTo>
                  <a:lnTo>
                    <a:pt x="4676" y="10655"/>
                  </a:lnTo>
                  <a:lnTo>
                    <a:pt x="4574" y="10655"/>
                  </a:lnTo>
                  <a:lnTo>
                    <a:pt x="4515" y="10646"/>
                  </a:lnTo>
                  <a:lnTo>
                    <a:pt x="4473" y="10638"/>
                  </a:lnTo>
                  <a:lnTo>
                    <a:pt x="4422" y="10612"/>
                  </a:lnTo>
                  <a:lnTo>
                    <a:pt x="4329" y="10570"/>
                  </a:lnTo>
                  <a:lnTo>
                    <a:pt x="4253" y="10502"/>
                  </a:lnTo>
                  <a:lnTo>
                    <a:pt x="4185" y="10426"/>
                  </a:lnTo>
                  <a:lnTo>
                    <a:pt x="4134" y="10333"/>
                  </a:lnTo>
                  <a:lnTo>
                    <a:pt x="4117" y="10282"/>
                  </a:lnTo>
                  <a:lnTo>
                    <a:pt x="4109" y="10231"/>
                  </a:lnTo>
                  <a:lnTo>
                    <a:pt x="4100" y="10180"/>
                  </a:lnTo>
                  <a:lnTo>
                    <a:pt x="4100" y="10129"/>
                  </a:lnTo>
                  <a:lnTo>
                    <a:pt x="4100" y="10079"/>
                  </a:lnTo>
                  <a:lnTo>
                    <a:pt x="4109" y="10019"/>
                  </a:lnTo>
                  <a:lnTo>
                    <a:pt x="4117" y="9969"/>
                  </a:lnTo>
                  <a:lnTo>
                    <a:pt x="4134" y="9926"/>
                  </a:lnTo>
                  <a:lnTo>
                    <a:pt x="4185" y="9833"/>
                  </a:lnTo>
                  <a:lnTo>
                    <a:pt x="4253" y="9757"/>
                  </a:lnTo>
                  <a:lnTo>
                    <a:pt x="4329" y="9689"/>
                  </a:lnTo>
                  <a:lnTo>
                    <a:pt x="4422" y="9638"/>
                  </a:lnTo>
                  <a:lnTo>
                    <a:pt x="4473" y="9621"/>
                  </a:lnTo>
                  <a:lnTo>
                    <a:pt x="4515" y="9613"/>
                  </a:lnTo>
                  <a:lnTo>
                    <a:pt x="4574" y="9604"/>
                  </a:lnTo>
                  <a:lnTo>
                    <a:pt x="4625" y="9596"/>
                  </a:lnTo>
                  <a:close/>
                  <a:moveTo>
                    <a:pt x="8208" y="12603"/>
                  </a:moveTo>
                  <a:lnTo>
                    <a:pt x="8259" y="12611"/>
                  </a:lnTo>
                  <a:lnTo>
                    <a:pt x="8309" y="12619"/>
                  </a:lnTo>
                  <a:lnTo>
                    <a:pt x="8360" y="12645"/>
                  </a:lnTo>
                  <a:lnTo>
                    <a:pt x="8453" y="12687"/>
                  </a:lnTo>
                  <a:lnTo>
                    <a:pt x="8530" y="12755"/>
                  </a:lnTo>
                  <a:lnTo>
                    <a:pt x="8597" y="12831"/>
                  </a:lnTo>
                  <a:lnTo>
                    <a:pt x="8640" y="12924"/>
                  </a:lnTo>
                  <a:lnTo>
                    <a:pt x="8665" y="12975"/>
                  </a:lnTo>
                  <a:lnTo>
                    <a:pt x="8674" y="13026"/>
                  </a:lnTo>
                  <a:lnTo>
                    <a:pt x="8682" y="13077"/>
                  </a:lnTo>
                  <a:lnTo>
                    <a:pt x="8682" y="13128"/>
                  </a:lnTo>
                  <a:lnTo>
                    <a:pt x="8682" y="13187"/>
                  </a:lnTo>
                  <a:lnTo>
                    <a:pt x="8674" y="13238"/>
                  </a:lnTo>
                  <a:lnTo>
                    <a:pt x="8665" y="13289"/>
                  </a:lnTo>
                  <a:lnTo>
                    <a:pt x="8640" y="13331"/>
                  </a:lnTo>
                  <a:lnTo>
                    <a:pt x="8597" y="13424"/>
                  </a:lnTo>
                  <a:lnTo>
                    <a:pt x="8530" y="13500"/>
                  </a:lnTo>
                  <a:lnTo>
                    <a:pt x="8453" y="13568"/>
                  </a:lnTo>
                  <a:lnTo>
                    <a:pt x="8360" y="13619"/>
                  </a:lnTo>
                  <a:lnTo>
                    <a:pt x="8309" y="13636"/>
                  </a:lnTo>
                  <a:lnTo>
                    <a:pt x="8259" y="13644"/>
                  </a:lnTo>
                  <a:lnTo>
                    <a:pt x="8208" y="13653"/>
                  </a:lnTo>
                  <a:lnTo>
                    <a:pt x="8157" y="13661"/>
                  </a:lnTo>
                  <a:lnTo>
                    <a:pt x="8098" y="13653"/>
                  </a:lnTo>
                  <a:lnTo>
                    <a:pt x="8047" y="13644"/>
                  </a:lnTo>
                  <a:lnTo>
                    <a:pt x="7996" y="13636"/>
                  </a:lnTo>
                  <a:lnTo>
                    <a:pt x="7954" y="13619"/>
                  </a:lnTo>
                  <a:lnTo>
                    <a:pt x="7861" y="13568"/>
                  </a:lnTo>
                  <a:lnTo>
                    <a:pt x="7784" y="13500"/>
                  </a:lnTo>
                  <a:lnTo>
                    <a:pt x="7717" y="13424"/>
                  </a:lnTo>
                  <a:lnTo>
                    <a:pt x="7666" y="13331"/>
                  </a:lnTo>
                  <a:lnTo>
                    <a:pt x="7649" y="13289"/>
                  </a:lnTo>
                  <a:lnTo>
                    <a:pt x="7640" y="13238"/>
                  </a:lnTo>
                  <a:lnTo>
                    <a:pt x="7632" y="13187"/>
                  </a:lnTo>
                  <a:lnTo>
                    <a:pt x="7623" y="13128"/>
                  </a:lnTo>
                  <a:lnTo>
                    <a:pt x="7632" y="13077"/>
                  </a:lnTo>
                  <a:lnTo>
                    <a:pt x="7640" y="13026"/>
                  </a:lnTo>
                  <a:lnTo>
                    <a:pt x="7649" y="12975"/>
                  </a:lnTo>
                  <a:lnTo>
                    <a:pt x="7666" y="12924"/>
                  </a:lnTo>
                  <a:lnTo>
                    <a:pt x="7717" y="12831"/>
                  </a:lnTo>
                  <a:lnTo>
                    <a:pt x="7784" y="12755"/>
                  </a:lnTo>
                  <a:lnTo>
                    <a:pt x="7861" y="12687"/>
                  </a:lnTo>
                  <a:lnTo>
                    <a:pt x="7954" y="12645"/>
                  </a:lnTo>
                  <a:lnTo>
                    <a:pt x="7996" y="12619"/>
                  </a:lnTo>
                  <a:lnTo>
                    <a:pt x="8047" y="12611"/>
                  </a:lnTo>
                  <a:lnTo>
                    <a:pt x="8098" y="12603"/>
                  </a:lnTo>
                  <a:close/>
                  <a:moveTo>
                    <a:pt x="7632" y="9003"/>
                  </a:moveTo>
                  <a:lnTo>
                    <a:pt x="7734" y="9011"/>
                  </a:lnTo>
                  <a:lnTo>
                    <a:pt x="7784" y="9020"/>
                  </a:lnTo>
                  <a:lnTo>
                    <a:pt x="7835" y="9028"/>
                  </a:lnTo>
                  <a:lnTo>
                    <a:pt x="7886" y="9054"/>
                  </a:lnTo>
                  <a:lnTo>
                    <a:pt x="7937" y="9079"/>
                  </a:lnTo>
                  <a:lnTo>
                    <a:pt x="7979" y="9105"/>
                  </a:lnTo>
                  <a:lnTo>
                    <a:pt x="8021" y="9139"/>
                  </a:lnTo>
                  <a:lnTo>
                    <a:pt x="8055" y="9172"/>
                  </a:lnTo>
                  <a:lnTo>
                    <a:pt x="8089" y="9215"/>
                  </a:lnTo>
                  <a:lnTo>
                    <a:pt x="8140" y="9299"/>
                  </a:lnTo>
                  <a:lnTo>
                    <a:pt x="8182" y="9401"/>
                  </a:lnTo>
                  <a:lnTo>
                    <a:pt x="8199" y="9494"/>
                  </a:lnTo>
                  <a:lnTo>
                    <a:pt x="8191" y="9596"/>
                  </a:lnTo>
                  <a:lnTo>
                    <a:pt x="8182" y="9647"/>
                  </a:lnTo>
                  <a:lnTo>
                    <a:pt x="8174" y="9698"/>
                  </a:lnTo>
                  <a:lnTo>
                    <a:pt x="8149" y="9748"/>
                  </a:lnTo>
                  <a:lnTo>
                    <a:pt x="8123" y="9799"/>
                  </a:lnTo>
                  <a:lnTo>
                    <a:pt x="5752" y="13915"/>
                  </a:lnTo>
                  <a:lnTo>
                    <a:pt x="5709" y="13975"/>
                  </a:lnTo>
                  <a:lnTo>
                    <a:pt x="5659" y="14034"/>
                  </a:lnTo>
                  <a:lnTo>
                    <a:pt x="5608" y="14076"/>
                  </a:lnTo>
                  <a:lnTo>
                    <a:pt x="5548" y="14110"/>
                  </a:lnTo>
                  <a:lnTo>
                    <a:pt x="5489" y="14144"/>
                  </a:lnTo>
                  <a:lnTo>
                    <a:pt x="5421" y="14161"/>
                  </a:lnTo>
                  <a:lnTo>
                    <a:pt x="5354" y="14178"/>
                  </a:lnTo>
                  <a:lnTo>
                    <a:pt x="5286" y="14186"/>
                  </a:lnTo>
                  <a:lnTo>
                    <a:pt x="5218" y="14178"/>
                  </a:lnTo>
                  <a:lnTo>
                    <a:pt x="5159" y="14161"/>
                  </a:lnTo>
                  <a:lnTo>
                    <a:pt x="5091" y="14144"/>
                  </a:lnTo>
                  <a:lnTo>
                    <a:pt x="5023" y="14110"/>
                  </a:lnTo>
                  <a:lnTo>
                    <a:pt x="4981" y="14085"/>
                  </a:lnTo>
                  <a:lnTo>
                    <a:pt x="4939" y="14051"/>
                  </a:lnTo>
                  <a:lnTo>
                    <a:pt x="4905" y="14008"/>
                  </a:lnTo>
                  <a:lnTo>
                    <a:pt x="4871" y="13975"/>
                  </a:lnTo>
                  <a:lnTo>
                    <a:pt x="4812" y="13881"/>
                  </a:lnTo>
                  <a:lnTo>
                    <a:pt x="4778" y="13788"/>
                  </a:lnTo>
                  <a:lnTo>
                    <a:pt x="4761" y="13687"/>
                  </a:lnTo>
                  <a:lnTo>
                    <a:pt x="4761" y="13585"/>
                  </a:lnTo>
                  <a:lnTo>
                    <a:pt x="4769" y="13534"/>
                  </a:lnTo>
                  <a:lnTo>
                    <a:pt x="4786" y="13483"/>
                  </a:lnTo>
                  <a:lnTo>
                    <a:pt x="4803" y="13433"/>
                  </a:lnTo>
                  <a:lnTo>
                    <a:pt x="4829" y="13390"/>
                  </a:lnTo>
                  <a:lnTo>
                    <a:pt x="7208" y="9266"/>
                  </a:lnTo>
                  <a:lnTo>
                    <a:pt x="7242" y="9223"/>
                  </a:lnTo>
                  <a:lnTo>
                    <a:pt x="7276" y="9181"/>
                  </a:lnTo>
                  <a:lnTo>
                    <a:pt x="7310" y="9147"/>
                  </a:lnTo>
                  <a:lnTo>
                    <a:pt x="7352" y="9113"/>
                  </a:lnTo>
                  <a:lnTo>
                    <a:pt x="7437" y="9062"/>
                  </a:lnTo>
                  <a:lnTo>
                    <a:pt x="7530" y="9020"/>
                  </a:lnTo>
                  <a:lnTo>
                    <a:pt x="7632" y="9003"/>
                  </a:lnTo>
                  <a:close/>
                  <a:moveTo>
                    <a:pt x="6480" y="0"/>
                  </a:move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1722;p25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fill="none" extrusionOk="0">
                  <a:moveTo>
                    <a:pt x="8199" y="1474"/>
                  </a:move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lnTo>
                    <a:pt x="6480" y="0"/>
                  </a:ln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199" y="147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1723;p25"/>
            <p:cNvSpPr/>
            <p:nvPr/>
          </p:nvSpPr>
          <p:spPr>
            <a:xfrm>
              <a:off x="634151" y="3312461"/>
              <a:ext cx="22808" cy="22851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0" y="534"/>
                  </a:moveTo>
                  <a:lnTo>
                    <a:pt x="0" y="534"/>
                  </a:lnTo>
                  <a:lnTo>
                    <a:pt x="0" y="484"/>
                  </a:lnTo>
                  <a:lnTo>
                    <a:pt x="9" y="424"/>
                  </a:lnTo>
                  <a:lnTo>
                    <a:pt x="17" y="374"/>
                  </a:lnTo>
                  <a:lnTo>
                    <a:pt x="34" y="331"/>
                  </a:lnTo>
                  <a:lnTo>
                    <a:pt x="85" y="238"/>
                  </a:lnTo>
                  <a:lnTo>
                    <a:pt x="153" y="162"/>
                  </a:lnTo>
                  <a:lnTo>
                    <a:pt x="229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15" y="18"/>
                  </a:lnTo>
                  <a:lnTo>
                    <a:pt x="474" y="9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76" y="9"/>
                  </a:lnTo>
                  <a:lnTo>
                    <a:pt x="635" y="18"/>
                  </a:lnTo>
                  <a:lnTo>
                    <a:pt x="686" y="26"/>
                  </a:lnTo>
                  <a:lnTo>
                    <a:pt x="729" y="43"/>
                  </a:lnTo>
                  <a:lnTo>
                    <a:pt x="822" y="94"/>
                  </a:lnTo>
                  <a:lnTo>
                    <a:pt x="898" y="162"/>
                  </a:lnTo>
                  <a:lnTo>
                    <a:pt x="966" y="238"/>
                  </a:lnTo>
                  <a:lnTo>
                    <a:pt x="1016" y="331"/>
                  </a:lnTo>
                  <a:lnTo>
                    <a:pt x="1033" y="374"/>
                  </a:lnTo>
                  <a:lnTo>
                    <a:pt x="1042" y="424"/>
                  </a:lnTo>
                  <a:lnTo>
                    <a:pt x="1050" y="484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585"/>
                  </a:lnTo>
                  <a:lnTo>
                    <a:pt x="1042" y="636"/>
                  </a:lnTo>
                  <a:lnTo>
                    <a:pt x="1033" y="687"/>
                  </a:lnTo>
                  <a:lnTo>
                    <a:pt x="1016" y="738"/>
                  </a:lnTo>
                  <a:lnTo>
                    <a:pt x="966" y="831"/>
                  </a:lnTo>
                  <a:lnTo>
                    <a:pt x="898" y="907"/>
                  </a:lnTo>
                  <a:lnTo>
                    <a:pt x="822" y="975"/>
                  </a:lnTo>
                  <a:lnTo>
                    <a:pt x="729" y="1017"/>
                  </a:lnTo>
                  <a:lnTo>
                    <a:pt x="686" y="1043"/>
                  </a:lnTo>
                  <a:lnTo>
                    <a:pt x="635" y="1051"/>
                  </a:lnTo>
                  <a:lnTo>
                    <a:pt x="576" y="1060"/>
                  </a:lnTo>
                  <a:lnTo>
                    <a:pt x="525" y="1060"/>
                  </a:lnTo>
                  <a:lnTo>
                    <a:pt x="525" y="1060"/>
                  </a:lnTo>
                  <a:lnTo>
                    <a:pt x="474" y="1060"/>
                  </a:lnTo>
                  <a:lnTo>
                    <a:pt x="415" y="1051"/>
                  </a:lnTo>
                  <a:lnTo>
                    <a:pt x="373" y="1043"/>
                  </a:lnTo>
                  <a:lnTo>
                    <a:pt x="322" y="1017"/>
                  </a:lnTo>
                  <a:lnTo>
                    <a:pt x="229" y="975"/>
                  </a:lnTo>
                  <a:lnTo>
                    <a:pt x="153" y="907"/>
                  </a:lnTo>
                  <a:lnTo>
                    <a:pt x="85" y="831"/>
                  </a:lnTo>
                  <a:lnTo>
                    <a:pt x="34" y="738"/>
                  </a:lnTo>
                  <a:lnTo>
                    <a:pt x="17" y="687"/>
                  </a:lnTo>
                  <a:lnTo>
                    <a:pt x="9" y="636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1724;p25"/>
            <p:cNvSpPr/>
            <p:nvPr/>
          </p:nvSpPr>
          <p:spPr>
            <a:xfrm>
              <a:off x="648365" y="3299699"/>
              <a:ext cx="74089" cy="111754"/>
            </a:xfrm>
            <a:custGeom>
              <a:avLst/>
              <a:gdLst/>
              <a:ahLst/>
              <a:cxnLst/>
              <a:rect l="l" t="t" r="r" b="b"/>
              <a:pathLst>
                <a:path w="3440" h="5184" fill="none" extrusionOk="0">
                  <a:moveTo>
                    <a:pt x="992" y="4912"/>
                  </a:moveTo>
                  <a:lnTo>
                    <a:pt x="992" y="4912"/>
                  </a:lnTo>
                  <a:lnTo>
                    <a:pt x="949" y="4972"/>
                  </a:lnTo>
                  <a:lnTo>
                    <a:pt x="899" y="5031"/>
                  </a:lnTo>
                  <a:lnTo>
                    <a:pt x="848" y="5073"/>
                  </a:lnTo>
                  <a:lnTo>
                    <a:pt x="788" y="5107"/>
                  </a:lnTo>
                  <a:lnTo>
                    <a:pt x="729" y="5141"/>
                  </a:lnTo>
                  <a:lnTo>
                    <a:pt x="661" y="5158"/>
                  </a:lnTo>
                  <a:lnTo>
                    <a:pt x="594" y="5175"/>
                  </a:lnTo>
                  <a:lnTo>
                    <a:pt x="526" y="5183"/>
                  </a:lnTo>
                  <a:lnTo>
                    <a:pt x="526" y="5183"/>
                  </a:lnTo>
                  <a:lnTo>
                    <a:pt x="458" y="5175"/>
                  </a:lnTo>
                  <a:lnTo>
                    <a:pt x="399" y="5158"/>
                  </a:lnTo>
                  <a:lnTo>
                    <a:pt x="331" y="5141"/>
                  </a:lnTo>
                  <a:lnTo>
                    <a:pt x="263" y="5107"/>
                  </a:lnTo>
                  <a:lnTo>
                    <a:pt x="263" y="5107"/>
                  </a:lnTo>
                  <a:lnTo>
                    <a:pt x="221" y="5082"/>
                  </a:lnTo>
                  <a:lnTo>
                    <a:pt x="179" y="5048"/>
                  </a:lnTo>
                  <a:lnTo>
                    <a:pt x="145" y="5005"/>
                  </a:lnTo>
                  <a:lnTo>
                    <a:pt x="111" y="4972"/>
                  </a:lnTo>
                  <a:lnTo>
                    <a:pt x="52" y="4878"/>
                  </a:lnTo>
                  <a:lnTo>
                    <a:pt x="18" y="4785"/>
                  </a:lnTo>
                  <a:lnTo>
                    <a:pt x="1" y="4684"/>
                  </a:lnTo>
                  <a:lnTo>
                    <a:pt x="1" y="4582"/>
                  </a:lnTo>
                  <a:lnTo>
                    <a:pt x="9" y="4531"/>
                  </a:lnTo>
                  <a:lnTo>
                    <a:pt x="26" y="4480"/>
                  </a:lnTo>
                  <a:lnTo>
                    <a:pt x="43" y="4430"/>
                  </a:lnTo>
                  <a:lnTo>
                    <a:pt x="69" y="4387"/>
                  </a:lnTo>
                  <a:lnTo>
                    <a:pt x="2448" y="263"/>
                  </a:lnTo>
                  <a:lnTo>
                    <a:pt x="2448" y="263"/>
                  </a:lnTo>
                  <a:lnTo>
                    <a:pt x="2482" y="220"/>
                  </a:lnTo>
                  <a:lnTo>
                    <a:pt x="2516" y="178"/>
                  </a:lnTo>
                  <a:lnTo>
                    <a:pt x="2550" y="144"/>
                  </a:lnTo>
                  <a:lnTo>
                    <a:pt x="2592" y="110"/>
                  </a:lnTo>
                  <a:lnTo>
                    <a:pt x="2677" y="59"/>
                  </a:lnTo>
                  <a:lnTo>
                    <a:pt x="2770" y="17"/>
                  </a:lnTo>
                  <a:lnTo>
                    <a:pt x="2872" y="0"/>
                  </a:lnTo>
                  <a:lnTo>
                    <a:pt x="2974" y="8"/>
                  </a:lnTo>
                  <a:lnTo>
                    <a:pt x="3024" y="17"/>
                  </a:lnTo>
                  <a:lnTo>
                    <a:pt x="3075" y="25"/>
                  </a:lnTo>
                  <a:lnTo>
                    <a:pt x="3126" y="51"/>
                  </a:lnTo>
                  <a:lnTo>
                    <a:pt x="3177" y="76"/>
                  </a:lnTo>
                  <a:lnTo>
                    <a:pt x="3177" y="76"/>
                  </a:lnTo>
                  <a:lnTo>
                    <a:pt x="3219" y="102"/>
                  </a:lnTo>
                  <a:lnTo>
                    <a:pt x="3261" y="136"/>
                  </a:lnTo>
                  <a:lnTo>
                    <a:pt x="3295" y="169"/>
                  </a:lnTo>
                  <a:lnTo>
                    <a:pt x="3329" y="212"/>
                  </a:lnTo>
                  <a:lnTo>
                    <a:pt x="3380" y="296"/>
                  </a:lnTo>
                  <a:lnTo>
                    <a:pt x="3422" y="398"/>
                  </a:lnTo>
                  <a:lnTo>
                    <a:pt x="3439" y="491"/>
                  </a:lnTo>
                  <a:lnTo>
                    <a:pt x="3431" y="593"/>
                  </a:lnTo>
                  <a:lnTo>
                    <a:pt x="3422" y="644"/>
                  </a:lnTo>
                  <a:lnTo>
                    <a:pt x="3414" y="695"/>
                  </a:lnTo>
                  <a:lnTo>
                    <a:pt x="3389" y="745"/>
                  </a:lnTo>
                  <a:lnTo>
                    <a:pt x="3363" y="796"/>
                  </a:lnTo>
                  <a:lnTo>
                    <a:pt x="992" y="49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1725;p25"/>
            <p:cNvSpPr/>
            <p:nvPr/>
          </p:nvSpPr>
          <p:spPr>
            <a:xfrm>
              <a:off x="710025" y="3377281"/>
              <a:ext cx="22830" cy="22851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4" y="1059"/>
                  </a:moveTo>
                  <a:lnTo>
                    <a:pt x="534" y="1059"/>
                  </a:lnTo>
                  <a:lnTo>
                    <a:pt x="475" y="1051"/>
                  </a:lnTo>
                  <a:lnTo>
                    <a:pt x="424" y="1042"/>
                  </a:lnTo>
                  <a:lnTo>
                    <a:pt x="373" y="1034"/>
                  </a:lnTo>
                  <a:lnTo>
                    <a:pt x="331" y="1017"/>
                  </a:lnTo>
                  <a:lnTo>
                    <a:pt x="238" y="966"/>
                  </a:lnTo>
                  <a:lnTo>
                    <a:pt x="161" y="898"/>
                  </a:lnTo>
                  <a:lnTo>
                    <a:pt x="94" y="822"/>
                  </a:lnTo>
                  <a:lnTo>
                    <a:pt x="43" y="729"/>
                  </a:lnTo>
                  <a:lnTo>
                    <a:pt x="26" y="687"/>
                  </a:lnTo>
                  <a:lnTo>
                    <a:pt x="17" y="636"/>
                  </a:lnTo>
                  <a:lnTo>
                    <a:pt x="9" y="58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475"/>
                  </a:lnTo>
                  <a:lnTo>
                    <a:pt x="17" y="424"/>
                  </a:lnTo>
                  <a:lnTo>
                    <a:pt x="26" y="373"/>
                  </a:lnTo>
                  <a:lnTo>
                    <a:pt x="43" y="322"/>
                  </a:lnTo>
                  <a:lnTo>
                    <a:pt x="94" y="229"/>
                  </a:lnTo>
                  <a:lnTo>
                    <a:pt x="161" y="153"/>
                  </a:lnTo>
                  <a:lnTo>
                    <a:pt x="238" y="85"/>
                  </a:lnTo>
                  <a:lnTo>
                    <a:pt x="331" y="43"/>
                  </a:lnTo>
                  <a:lnTo>
                    <a:pt x="373" y="17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17"/>
                  </a:lnTo>
                  <a:lnTo>
                    <a:pt x="737" y="43"/>
                  </a:lnTo>
                  <a:lnTo>
                    <a:pt x="830" y="85"/>
                  </a:lnTo>
                  <a:lnTo>
                    <a:pt x="907" y="153"/>
                  </a:lnTo>
                  <a:lnTo>
                    <a:pt x="974" y="229"/>
                  </a:lnTo>
                  <a:lnTo>
                    <a:pt x="1017" y="322"/>
                  </a:lnTo>
                  <a:lnTo>
                    <a:pt x="1042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585"/>
                  </a:lnTo>
                  <a:lnTo>
                    <a:pt x="1051" y="636"/>
                  </a:lnTo>
                  <a:lnTo>
                    <a:pt x="1042" y="687"/>
                  </a:lnTo>
                  <a:lnTo>
                    <a:pt x="1017" y="729"/>
                  </a:lnTo>
                  <a:lnTo>
                    <a:pt x="974" y="822"/>
                  </a:lnTo>
                  <a:lnTo>
                    <a:pt x="907" y="898"/>
                  </a:lnTo>
                  <a:lnTo>
                    <a:pt x="830" y="966"/>
                  </a:lnTo>
                  <a:lnTo>
                    <a:pt x="737" y="1017"/>
                  </a:lnTo>
                  <a:lnTo>
                    <a:pt x="686" y="1034"/>
                  </a:lnTo>
                  <a:lnTo>
                    <a:pt x="636" y="1042"/>
                  </a:lnTo>
                  <a:lnTo>
                    <a:pt x="585" y="1051"/>
                  </a:lnTo>
                  <a:lnTo>
                    <a:pt x="534" y="1059"/>
                  </a:lnTo>
                  <a:lnTo>
                    <a:pt x="534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1726;p25"/>
            <p:cNvSpPr/>
            <p:nvPr/>
          </p:nvSpPr>
          <p:spPr>
            <a:xfrm>
              <a:off x="721504" y="340011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" name="Google Shape;4522;p29"/>
          <p:cNvGrpSpPr/>
          <p:nvPr/>
        </p:nvGrpSpPr>
        <p:grpSpPr>
          <a:xfrm>
            <a:off x="428141" y="1181952"/>
            <a:ext cx="605318" cy="576573"/>
            <a:chOff x="1127950" y="1028950"/>
            <a:chExt cx="451875" cy="431750"/>
          </a:xfrm>
        </p:grpSpPr>
        <p:sp>
          <p:nvSpPr>
            <p:cNvPr id="57" name="Google Shape;4523;p29"/>
            <p:cNvSpPr/>
            <p:nvPr/>
          </p:nvSpPr>
          <p:spPr>
            <a:xfrm>
              <a:off x="1232975" y="1328325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extrusionOk="0">
                  <a:moveTo>
                    <a:pt x="483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7" y="94"/>
                  </a:lnTo>
                  <a:lnTo>
                    <a:pt x="161" y="153"/>
                  </a:lnTo>
                  <a:lnTo>
                    <a:pt x="93" y="238"/>
                  </a:lnTo>
                  <a:lnTo>
                    <a:pt x="43" y="323"/>
                  </a:lnTo>
                  <a:lnTo>
                    <a:pt x="26" y="374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60"/>
                  </a:lnTo>
                  <a:lnTo>
                    <a:pt x="585" y="1060"/>
                  </a:lnTo>
                  <a:lnTo>
                    <a:pt x="644" y="1051"/>
                  </a:lnTo>
                  <a:lnTo>
                    <a:pt x="695" y="1034"/>
                  </a:lnTo>
                  <a:lnTo>
                    <a:pt x="737" y="1017"/>
                  </a:lnTo>
                  <a:lnTo>
                    <a:pt x="830" y="966"/>
                  </a:lnTo>
                  <a:lnTo>
                    <a:pt x="907" y="907"/>
                  </a:lnTo>
                  <a:lnTo>
                    <a:pt x="974" y="822"/>
                  </a:lnTo>
                  <a:lnTo>
                    <a:pt x="1025" y="738"/>
                  </a:lnTo>
                  <a:lnTo>
                    <a:pt x="1042" y="687"/>
                  </a:lnTo>
                  <a:lnTo>
                    <a:pt x="1050" y="636"/>
                  </a:lnTo>
                  <a:lnTo>
                    <a:pt x="1059" y="585"/>
                  </a:lnTo>
                  <a:lnTo>
                    <a:pt x="1059" y="526"/>
                  </a:lnTo>
                  <a:lnTo>
                    <a:pt x="1059" y="475"/>
                  </a:lnTo>
                  <a:lnTo>
                    <a:pt x="1050" y="424"/>
                  </a:lnTo>
                  <a:lnTo>
                    <a:pt x="1042" y="374"/>
                  </a:lnTo>
                  <a:lnTo>
                    <a:pt x="1025" y="323"/>
                  </a:lnTo>
                  <a:lnTo>
                    <a:pt x="974" y="238"/>
                  </a:lnTo>
                  <a:lnTo>
                    <a:pt x="907" y="153"/>
                  </a:lnTo>
                  <a:lnTo>
                    <a:pt x="830" y="94"/>
                  </a:lnTo>
                  <a:lnTo>
                    <a:pt x="737" y="43"/>
                  </a:lnTo>
                  <a:lnTo>
                    <a:pt x="695" y="26"/>
                  </a:lnTo>
                  <a:lnTo>
                    <a:pt x="644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4524;p29"/>
            <p:cNvSpPr/>
            <p:nvPr/>
          </p:nvSpPr>
          <p:spPr>
            <a:xfrm>
              <a:off x="1232975" y="1328325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534" y="1060"/>
                  </a:moveTo>
                  <a:lnTo>
                    <a:pt x="534" y="1060"/>
                  </a:lnTo>
                  <a:lnTo>
                    <a:pt x="585" y="1060"/>
                  </a:lnTo>
                  <a:lnTo>
                    <a:pt x="644" y="1051"/>
                  </a:lnTo>
                  <a:lnTo>
                    <a:pt x="695" y="1034"/>
                  </a:lnTo>
                  <a:lnTo>
                    <a:pt x="737" y="1017"/>
                  </a:lnTo>
                  <a:lnTo>
                    <a:pt x="830" y="966"/>
                  </a:lnTo>
                  <a:lnTo>
                    <a:pt x="907" y="907"/>
                  </a:lnTo>
                  <a:lnTo>
                    <a:pt x="974" y="822"/>
                  </a:lnTo>
                  <a:lnTo>
                    <a:pt x="1025" y="738"/>
                  </a:lnTo>
                  <a:lnTo>
                    <a:pt x="1042" y="687"/>
                  </a:lnTo>
                  <a:lnTo>
                    <a:pt x="1050" y="636"/>
                  </a:lnTo>
                  <a:lnTo>
                    <a:pt x="1059" y="58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475"/>
                  </a:lnTo>
                  <a:lnTo>
                    <a:pt x="1050" y="424"/>
                  </a:lnTo>
                  <a:lnTo>
                    <a:pt x="1042" y="374"/>
                  </a:lnTo>
                  <a:lnTo>
                    <a:pt x="1025" y="323"/>
                  </a:lnTo>
                  <a:lnTo>
                    <a:pt x="974" y="238"/>
                  </a:lnTo>
                  <a:lnTo>
                    <a:pt x="907" y="153"/>
                  </a:lnTo>
                  <a:lnTo>
                    <a:pt x="830" y="94"/>
                  </a:lnTo>
                  <a:lnTo>
                    <a:pt x="737" y="43"/>
                  </a:lnTo>
                  <a:lnTo>
                    <a:pt x="695" y="26"/>
                  </a:lnTo>
                  <a:lnTo>
                    <a:pt x="644" y="9"/>
                  </a:lnTo>
                  <a:lnTo>
                    <a:pt x="58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483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7" y="94"/>
                  </a:lnTo>
                  <a:lnTo>
                    <a:pt x="161" y="153"/>
                  </a:lnTo>
                  <a:lnTo>
                    <a:pt x="93" y="238"/>
                  </a:lnTo>
                  <a:lnTo>
                    <a:pt x="43" y="323"/>
                  </a:lnTo>
                  <a:lnTo>
                    <a:pt x="26" y="374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93" y="822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60"/>
                  </a:lnTo>
                  <a:lnTo>
                    <a:pt x="534" y="1060"/>
                  </a:lnTo>
                  <a:lnTo>
                    <a:pt x="534" y="10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4525;p29"/>
            <p:cNvSpPr/>
            <p:nvPr/>
          </p:nvSpPr>
          <p:spPr>
            <a:xfrm>
              <a:off x="1246300" y="135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4526;p29"/>
            <p:cNvSpPr/>
            <p:nvPr/>
          </p:nvSpPr>
          <p:spPr>
            <a:xfrm>
              <a:off x="1286125" y="1328325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extrusionOk="0">
                  <a:moveTo>
                    <a:pt x="474" y="1"/>
                  </a:moveTo>
                  <a:lnTo>
                    <a:pt x="415" y="9"/>
                  </a:lnTo>
                  <a:lnTo>
                    <a:pt x="364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34" y="323"/>
                  </a:lnTo>
                  <a:lnTo>
                    <a:pt x="17" y="374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34" y="738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64" y="1034"/>
                  </a:lnTo>
                  <a:lnTo>
                    <a:pt x="415" y="1051"/>
                  </a:lnTo>
                  <a:lnTo>
                    <a:pt x="474" y="1060"/>
                  </a:lnTo>
                  <a:lnTo>
                    <a:pt x="576" y="1060"/>
                  </a:lnTo>
                  <a:lnTo>
                    <a:pt x="635" y="1051"/>
                  </a:lnTo>
                  <a:lnTo>
                    <a:pt x="686" y="1034"/>
                  </a:lnTo>
                  <a:lnTo>
                    <a:pt x="728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22"/>
                  </a:lnTo>
                  <a:lnTo>
                    <a:pt x="1016" y="738"/>
                  </a:lnTo>
                  <a:lnTo>
                    <a:pt x="1033" y="687"/>
                  </a:lnTo>
                  <a:lnTo>
                    <a:pt x="1042" y="636"/>
                  </a:lnTo>
                  <a:lnTo>
                    <a:pt x="1050" y="585"/>
                  </a:lnTo>
                  <a:lnTo>
                    <a:pt x="1059" y="526"/>
                  </a:lnTo>
                  <a:lnTo>
                    <a:pt x="1050" y="475"/>
                  </a:lnTo>
                  <a:lnTo>
                    <a:pt x="1042" y="424"/>
                  </a:lnTo>
                  <a:lnTo>
                    <a:pt x="1033" y="374"/>
                  </a:lnTo>
                  <a:lnTo>
                    <a:pt x="1016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8" y="43"/>
                  </a:lnTo>
                  <a:lnTo>
                    <a:pt x="686" y="26"/>
                  </a:lnTo>
                  <a:lnTo>
                    <a:pt x="635" y="9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4527;p29"/>
            <p:cNvSpPr/>
            <p:nvPr/>
          </p:nvSpPr>
          <p:spPr>
            <a:xfrm>
              <a:off x="1286125" y="1328325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525" y="1060"/>
                  </a:moveTo>
                  <a:lnTo>
                    <a:pt x="525" y="1060"/>
                  </a:lnTo>
                  <a:lnTo>
                    <a:pt x="576" y="1060"/>
                  </a:lnTo>
                  <a:lnTo>
                    <a:pt x="635" y="1051"/>
                  </a:lnTo>
                  <a:lnTo>
                    <a:pt x="686" y="1034"/>
                  </a:lnTo>
                  <a:lnTo>
                    <a:pt x="728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22"/>
                  </a:lnTo>
                  <a:lnTo>
                    <a:pt x="1016" y="738"/>
                  </a:lnTo>
                  <a:lnTo>
                    <a:pt x="1033" y="687"/>
                  </a:lnTo>
                  <a:lnTo>
                    <a:pt x="1042" y="636"/>
                  </a:lnTo>
                  <a:lnTo>
                    <a:pt x="1050" y="58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0" y="475"/>
                  </a:lnTo>
                  <a:lnTo>
                    <a:pt x="1042" y="424"/>
                  </a:lnTo>
                  <a:lnTo>
                    <a:pt x="1033" y="374"/>
                  </a:lnTo>
                  <a:lnTo>
                    <a:pt x="1016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8" y="43"/>
                  </a:lnTo>
                  <a:lnTo>
                    <a:pt x="686" y="26"/>
                  </a:lnTo>
                  <a:lnTo>
                    <a:pt x="635" y="9"/>
                  </a:lnTo>
                  <a:lnTo>
                    <a:pt x="576" y="1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474" y="1"/>
                  </a:lnTo>
                  <a:lnTo>
                    <a:pt x="415" y="9"/>
                  </a:lnTo>
                  <a:lnTo>
                    <a:pt x="364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34" y="323"/>
                  </a:lnTo>
                  <a:lnTo>
                    <a:pt x="17" y="374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34" y="738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64" y="1034"/>
                  </a:lnTo>
                  <a:lnTo>
                    <a:pt x="415" y="1051"/>
                  </a:lnTo>
                  <a:lnTo>
                    <a:pt x="474" y="1060"/>
                  </a:lnTo>
                  <a:lnTo>
                    <a:pt x="525" y="1060"/>
                  </a:lnTo>
                  <a:lnTo>
                    <a:pt x="525" y="10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4528;p29"/>
            <p:cNvSpPr/>
            <p:nvPr/>
          </p:nvSpPr>
          <p:spPr>
            <a:xfrm>
              <a:off x="1299250" y="135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4529;p29"/>
            <p:cNvSpPr/>
            <p:nvPr/>
          </p:nvSpPr>
          <p:spPr>
            <a:xfrm>
              <a:off x="1339050" y="1328325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extrusionOk="0">
                  <a:moveTo>
                    <a:pt x="475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3" y="323"/>
                  </a:lnTo>
                  <a:lnTo>
                    <a:pt x="17" y="374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8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60"/>
                  </a:lnTo>
                  <a:lnTo>
                    <a:pt x="576" y="1060"/>
                  </a:lnTo>
                  <a:lnTo>
                    <a:pt x="636" y="1051"/>
                  </a:lnTo>
                  <a:lnTo>
                    <a:pt x="686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22"/>
                  </a:lnTo>
                  <a:lnTo>
                    <a:pt x="1017" y="738"/>
                  </a:lnTo>
                  <a:lnTo>
                    <a:pt x="1034" y="687"/>
                  </a:lnTo>
                  <a:lnTo>
                    <a:pt x="1042" y="636"/>
                  </a:lnTo>
                  <a:lnTo>
                    <a:pt x="1051" y="585"/>
                  </a:lnTo>
                  <a:lnTo>
                    <a:pt x="1059" y="526"/>
                  </a:lnTo>
                  <a:lnTo>
                    <a:pt x="1051" y="475"/>
                  </a:lnTo>
                  <a:lnTo>
                    <a:pt x="1042" y="424"/>
                  </a:lnTo>
                  <a:lnTo>
                    <a:pt x="1034" y="374"/>
                  </a:lnTo>
                  <a:lnTo>
                    <a:pt x="1017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6" y="26"/>
                  </a:lnTo>
                  <a:lnTo>
                    <a:pt x="636" y="9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4530;p29"/>
            <p:cNvSpPr/>
            <p:nvPr/>
          </p:nvSpPr>
          <p:spPr>
            <a:xfrm>
              <a:off x="1339050" y="1328325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26" y="1060"/>
                  </a:moveTo>
                  <a:lnTo>
                    <a:pt x="526" y="1060"/>
                  </a:lnTo>
                  <a:lnTo>
                    <a:pt x="576" y="1060"/>
                  </a:lnTo>
                  <a:lnTo>
                    <a:pt x="636" y="1051"/>
                  </a:lnTo>
                  <a:lnTo>
                    <a:pt x="686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22"/>
                  </a:lnTo>
                  <a:lnTo>
                    <a:pt x="1017" y="738"/>
                  </a:lnTo>
                  <a:lnTo>
                    <a:pt x="1034" y="687"/>
                  </a:lnTo>
                  <a:lnTo>
                    <a:pt x="1042" y="636"/>
                  </a:lnTo>
                  <a:lnTo>
                    <a:pt x="1051" y="58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1" y="475"/>
                  </a:lnTo>
                  <a:lnTo>
                    <a:pt x="1042" y="424"/>
                  </a:lnTo>
                  <a:lnTo>
                    <a:pt x="1034" y="374"/>
                  </a:lnTo>
                  <a:lnTo>
                    <a:pt x="1017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6" y="26"/>
                  </a:lnTo>
                  <a:lnTo>
                    <a:pt x="636" y="9"/>
                  </a:lnTo>
                  <a:lnTo>
                    <a:pt x="576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3" y="323"/>
                  </a:lnTo>
                  <a:lnTo>
                    <a:pt x="17" y="374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8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60"/>
                  </a:lnTo>
                  <a:lnTo>
                    <a:pt x="526" y="1060"/>
                  </a:lnTo>
                  <a:lnTo>
                    <a:pt x="526" y="10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4531;p29"/>
            <p:cNvSpPr/>
            <p:nvPr/>
          </p:nvSpPr>
          <p:spPr>
            <a:xfrm>
              <a:off x="1352175" y="135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4532;p29"/>
            <p:cNvSpPr/>
            <p:nvPr/>
          </p:nvSpPr>
          <p:spPr>
            <a:xfrm>
              <a:off x="1391975" y="1328325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extrusionOk="0">
                  <a:moveTo>
                    <a:pt x="475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3" y="323"/>
                  </a:lnTo>
                  <a:lnTo>
                    <a:pt x="18" y="374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26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18" y="687"/>
                  </a:lnTo>
                  <a:lnTo>
                    <a:pt x="43" y="738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60"/>
                  </a:lnTo>
                  <a:lnTo>
                    <a:pt x="585" y="1060"/>
                  </a:lnTo>
                  <a:lnTo>
                    <a:pt x="636" y="1051"/>
                  </a:lnTo>
                  <a:lnTo>
                    <a:pt x="687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9" y="907"/>
                  </a:lnTo>
                  <a:lnTo>
                    <a:pt x="966" y="822"/>
                  </a:lnTo>
                  <a:lnTo>
                    <a:pt x="1017" y="738"/>
                  </a:lnTo>
                  <a:lnTo>
                    <a:pt x="1034" y="687"/>
                  </a:lnTo>
                  <a:lnTo>
                    <a:pt x="1043" y="636"/>
                  </a:lnTo>
                  <a:lnTo>
                    <a:pt x="1051" y="585"/>
                  </a:lnTo>
                  <a:lnTo>
                    <a:pt x="1059" y="526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4"/>
                  </a:lnTo>
                  <a:lnTo>
                    <a:pt x="1017" y="323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4533;p29"/>
            <p:cNvSpPr/>
            <p:nvPr/>
          </p:nvSpPr>
          <p:spPr>
            <a:xfrm>
              <a:off x="1391975" y="1328325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26" y="1060"/>
                  </a:moveTo>
                  <a:lnTo>
                    <a:pt x="526" y="1060"/>
                  </a:lnTo>
                  <a:lnTo>
                    <a:pt x="585" y="1060"/>
                  </a:lnTo>
                  <a:lnTo>
                    <a:pt x="636" y="1051"/>
                  </a:lnTo>
                  <a:lnTo>
                    <a:pt x="687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9" y="907"/>
                  </a:lnTo>
                  <a:lnTo>
                    <a:pt x="966" y="822"/>
                  </a:lnTo>
                  <a:lnTo>
                    <a:pt x="1017" y="738"/>
                  </a:lnTo>
                  <a:lnTo>
                    <a:pt x="1034" y="687"/>
                  </a:lnTo>
                  <a:lnTo>
                    <a:pt x="1043" y="636"/>
                  </a:lnTo>
                  <a:lnTo>
                    <a:pt x="1051" y="58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4"/>
                  </a:lnTo>
                  <a:lnTo>
                    <a:pt x="1017" y="323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26" y="1"/>
                  </a:ln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3" y="323"/>
                  </a:lnTo>
                  <a:lnTo>
                    <a:pt x="18" y="374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26"/>
                  </a:lnTo>
                  <a:lnTo>
                    <a:pt x="1" y="526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18" y="687"/>
                  </a:lnTo>
                  <a:lnTo>
                    <a:pt x="43" y="738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60"/>
                  </a:lnTo>
                  <a:lnTo>
                    <a:pt x="526" y="1060"/>
                  </a:lnTo>
                  <a:lnTo>
                    <a:pt x="526" y="10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4534;p29"/>
            <p:cNvSpPr/>
            <p:nvPr/>
          </p:nvSpPr>
          <p:spPr>
            <a:xfrm>
              <a:off x="1405100" y="135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4535;p29"/>
            <p:cNvSpPr/>
            <p:nvPr/>
          </p:nvSpPr>
          <p:spPr>
            <a:xfrm>
              <a:off x="1444925" y="1328325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extrusionOk="0">
                  <a:moveTo>
                    <a:pt x="474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2" y="323"/>
                  </a:lnTo>
                  <a:lnTo>
                    <a:pt x="26" y="374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4" y="1060"/>
                  </a:lnTo>
                  <a:lnTo>
                    <a:pt x="585" y="1060"/>
                  </a:lnTo>
                  <a:lnTo>
                    <a:pt x="635" y="1051"/>
                  </a:lnTo>
                  <a:lnTo>
                    <a:pt x="686" y="1034"/>
                  </a:lnTo>
                  <a:lnTo>
                    <a:pt x="737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22"/>
                  </a:lnTo>
                  <a:lnTo>
                    <a:pt x="1016" y="738"/>
                  </a:lnTo>
                  <a:lnTo>
                    <a:pt x="1033" y="687"/>
                  </a:lnTo>
                  <a:lnTo>
                    <a:pt x="1042" y="636"/>
                  </a:lnTo>
                  <a:lnTo>
                    <a:pt x="1050" y="585"/>
                  </a:lnTo>
                  <a:lnTo>
                    <a:pt x="1059" y="526"/>
                  </a:lnTo>
                  <a:lnTo>
                    <a:pt x="1050" y="475"/>
                  </a:lnTo>
                  <a:lnTo>
                    <a:pt x="1042" y="424"/>
                  </a:lnTo>
                  <a:lnTo>
                    <a:pt x="1033" y="374"/>
                  </a:lnTo>
                  <a:lnTo>
                    <a:pt x="1016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5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4536;p29"/>
            <p:cNvSpPr/>
            <p:nvPr/>
          </p:nvSpPr>
          <p:spPr>
            <a:xfrm>
              <a:off x="1444925" y="1328325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525" y="1060"/>
                  </a:moveTo>
                  <a:lnTo>
                    <a:pt x="525" y="1060"/>
                  </a:lnTo>
                  <a:lnTo>
                    <a:pt x="585" y="1060"/>
                  </a:lnTo>
                  <a:lnTo>
                    <a:pt x="635" y="1051"/>
                  </a:lnTo>
                  <a:lnTo>
                    <a:pt x="686" y="1034"/>
                  </a:lnTo>
                  <a:lnTo>
                    <a:pt x="737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22"/>
                  </a:lnTo>
                  <a:lnTo>
                    <a:pt x="1016" y="738"/>
                  </a:lnTo>
                  <a:lnTo>
                    <a:pt x="1033" y="687"/>
                  </a:lnTo>
                  <a:lnTo>
                    <a:pt x="1042" y="636"/>
                  </a:lnTo>
                  <a:lnTo>
                    <a:pt x="1050" y="58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0" y="475"/>
                  </a:lnTo>
                  <a:lnTo>
                    <a:pt x="1042" y="424"/>
                  </a:lnTo>
                  <a:lnTo>
                    <a:pt x="1033" y="374"/>
                  </a:lnTo>
                  <a:lnTo>
                    <a:pt x="1016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5" y="9"/>
                  </a:lnTo>
                  <a:lnTo>
                    <a:pt x="585" y="1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474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2" y="323"/>
                  </a:lnTo>
                  <a:lnTo>
                    <a:pt x="26" y="374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4" y="1060"/>
                  </a:lnTo>
                  <a:lnTo>
                    <a:pt x="525" y="1060"/>
                  </a:lnTo>
                  <a:lnTo>
                    <a:pt x="525" y="106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4537;p29"/>
            <p:cNvSpPr/>
            <p:nvPr/>
          </p:nvSpPr>
          <p:spPr>
            <a:xfrm>
              <a:off x="1458050" y="1354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4538;p29"/>
            <p:cNvSpPr/>
            <p:nvPr/>
          </p:nvSpPr>
          <p:spPr>
            <a:xfrm>
              <a:off x="1206500" y="1381275"/>
              <a:ext cx="26500" cy="26475"/>
            </a:xfrm>
            <a:custGeom>
              <a:avLst/>
              <a:gdLst/>
              <a:ahLst/>
              <a:cxnLst/>
              <a:rect l="l" t="t" r="r" b="b"/>
              <a:pathLst>
                <a:path w="1060" h="1059" extrusionOk="0">
                  <a:moveTo>
                    <a:pt x="483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8" y="93"/>
                  </a:lnTo>
                  <a:lnTo>
                    <a:pt x="162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34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585" y="1059"/>
                  </a:lnTo>
                  <a:lnTo>
                    <a:pt x="644" y="1051"/>
                  </a:lnTo>
                  <a:lnTo>
                    <a:pt x="687" y="1034"/>
                  </a:lnTo>
                  <a:lnTo>
                    <a:pt x="737" y="1017"/>
                  </a:lnTo>
                  <a:lnTo>
                    <a:pt x="831" y="966"/>
                  </a:lnTo>
                  <a:lnTo>
                    <a:pt x="907" y="907"/>
                  </a:lnTo>
                  <a:lnTo>
                    <a:pt x="975" y="822"/>
                  </a:lnTo>
                  <a:lnTo>
                    <a:pt x="1025" y="737"/>
                  </a:lnTo>
                  <a:lnTo>
                    <a:pt x="1042" y="686"/>
                  </a:lnTo>
                  <a:lnTo>
                    <a:pt x="1051" y="636"/>
                  </a:lnTo>
                  <a:lnTo>
                    <a:pt x="1059" y="585"/>
                  </a:lnTo>
                  <a:lnTo>
                    <a:pt x="1059" y="534"/>
                  </a:lnTo>
                  <a:lnTo>
                    <a:pt x="1059" y="475"/>
                  </a:lnTo>
                  <a:lnTo>
                    <a:pt x="1051" y="424"/>
                  </a:lnTo>
                  <a:lnTo>
                    <a:pt x="1042" y="373"/>
                  </a:lnTo>
                  <a:lnTo>
                    <a:pt x="1025" y="322"/>
                  </a:lnTo>
                  <a:lnTo>
                    <a:pt x="975" y="237"/>
                  </a:lnTo>
                  <a:lnTo>
                    <a:pt x="907" y="153"/>
                  </a:lnTo>
                  <a:lnTo>
                    <a:pt x="831" y="93"/>
                  </a:lnTo>
                  <a:lnTo>
                    <a:pt x="737" y="43"/>
                  </a:lnTo>
                  <a:lnTo>
                    <a:pt x="687" y="26"/>
                  </a:lnTo>
                  <a:lnTo>
                    <a:pt x="644" y="9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4539;p29"/>
            <p:cNvSpPr/>
            <p:nvPr/>
          </p:nvSpPr>
          <p:spPr>
            <a:xfrm>
              <a:off x="1206500" y="1381275"/>
              <a:ext cx="26500" cy="26475"/>
            </a:xfrm>
            <a:custGeom>
              <a:avLst/>
              <a:gdLst/>
              <a:ahLst/>
              <a:cxnLst/>
              <a:rect l="l" t="t" r="r" b="b"/>
              <a:pathLst>
                <a:path w="1060" h="1059" fill="none" extrusionOk="0">
                  <a:moveTo>
                    <a:pt x="534" y="0"/>
                  </a:moveTo>
                  <a:lnTo>
                    <a:pt x="534" y="0"/>
                  </a:lnTo>
                  <a:lnTo>
                    <a:pt x="483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8" y="93"/>
                  </a:lnTo>
                  <a:lnTo>
                    <a:pt x="162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534" y="1059"/>
                  </a:lnTo>
                  <a:lnTo>
                    <a:pt x="534" y="1059"/>
                  </a:lnTo>
                  <a:lnTo>
                    <a:pt x="585" y="1059"/>
                  </a:lnTo>
                  <a:lnTo>
                    <a:pt x="644" y="1051"/>
                  </a:lnTo>
                  <a:lnTo>
                    <a:pt x="687" y="1034"/>
                  </a:lnTo>
                  <a:lnTo>
                    <a:pt x="737" y="1017"/>
                  </a:lnTo>
                  <a:lnTo>
                    <a:pt x="831" y="966"/>
                  </a:lnTo>
                  <a:lnTo>
                    <a:pt x="907" y="907"/>
                  </a:lnTo>
                  <a:lnTo>
                    <a:pt x="975" y="822"/>
                  </a:lnTo>
                  <a:lnTo>
                    <a:pt x="1025" y="737"/>
                  </a:lnTo>
                  <a:lnTo>
                    <a:pt x="1042" y="686"/>
                  </a:lnTo>
                  <a:lnTo>
                    <a:pt x="1051" y="636"/>
                  </a:lnTo>
                  <a:lnTo>
                    <a:pt x="1059" y="58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9" y="475"/>
                  </a:lnTo>
                  <a:lnTo>
                    <a:pt x="1051" y="424"/>
                  </a:lnTo>
                  <a:lnTo>
                    <a:pt x="1042" y="373"/>
                  </a:lnTo>
                  <a:lnTo>
                    <a:pt x="1025" y="322"/>
                  </a:lnTo>
                  <a:lnTo>
                    <a:pt x="975" y="237"/>
                  </a:lnTo>
                  <a:lnTo>
                    <a:pt x="907" y="153"/>
                  </a:lnTo>
                  <a:lnTo>
                    <a:pt x="831" y="93"/>
                  </a:lnTo>
                  <a:lnTo>
                    <a:pt x="737" y="43"/>
                  </a:lnTo>
                  <a:lnTo>
                    <a:pt x="687" y="26"/>
                  </a:lnTo>
                  <a:lnTo>
                    <a:pt x="644" y="9"/>
                  </a:lnTo>
                  <a:lnTo>
                    <a:pt x="585" y="0"/>
                  </a:lnTo>
                  <a:lnTo>
                    <a:pt x="534" y="0"/>
                  </a:lnTo>
                  <a:lnTo>
                    <a:pt x="534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4540;p29"/>
            <p:cNvSpPr/>
            <p:nvPr/>
          </p:nvSpPr>
          <p:spPr>
            <a:xfrm>
              <a:off x="1219850" y="138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4541;p29"/>
            <p:cNvSpPr/>
            <p:nvPr/>
          </p:nvSpPr>
          <p:spPr>
            <a:xfrm>
              <a:off x="1259425" y="1381275"/>
              <a:ext cx="26725" cy="26475"/>
            </a:xfrm>
            <a:custGeom>
              <a:avLst/>
              <a:gdLst/>
              <a:ahLst/>
              <a:cxnLst/>
              <a:rect l="l" t="t" r="r" b="b"/>
              <a:pathLst>
                <a:path w="1069" h="1059" extrusionOk="0">
                  <a:moveTo>
                    <a:pt x="484" y="0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31" y="43"/>
                  </a:lnTo>
                  <a:lnTo>
                    <a:pt x="238" y="93"/>
                  </a:lnTo>
                  <a:lnTo>
                    <a:pt x="162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34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4" y="1034"/>
                  </a:lnTo>
                  <a:lnTo>
                    <a:pt x="424" y="1051"/>
                  </a:lnTo>
                  <a:lnTo>
                    <a:pt x="484" y="1059"/>
                  </a:lnTo>
                  <a:lnTo>
                    <a:pt x="585" y="1059"/>
                  </a:lnTo>
                  <a:lnTo>
                    <a:pt x="645" y="1051"/>
                  </a:lnTo>
                  <a:lnTo>
                    <a:pt x="695" y="1034"/>
                  </a:lnTo>
                  <a:lnTo>
                    <a:pt x="738" y="1017"/>
                  </a:lnTo>
                  <a:lnTo>
                    <a:pt x="831" y="966"/>
                  </a:lnTo>
                  <a:lnTo>
                    <a:pt x="907" y="907"/>
                  </a:lnTo>
                  <a:lnTo>
                    <a:pt x="975" y="822"/>
                  </a:lnTo>
                  <a:lnTo>
                    <a:pt x="1026" y="737"/>
                  </a:lnTo>
                  <a:lnTo>
                    <a:pt x="1043" y="686"/>
                  </a:lnTo>
                  <a:lnTo>
                    <a:pt x="1051" y="636"/>
                  </a:lnTo>
                  <a:lnTo>
                    <a:pt x="1060" y="585"/>
                  </a:lnTo>
                  <a:lnTo>
                    <a:pt x="1068" y="534"/>
                  </a:lnTo>
                  <a:lnTo>
                    <a:pt x="1060" y="475"/>
                  </a:lnTo>
                  <a:lnTo>
                    <a:pt x="1051" y="424"/>
                  </a:lnTo>
                  <a:lnTo>
                    <a:pt x="1043" y="373"/>
                  </a:lnTo>
                  <a:lnTo>
                    <a:pt x="1026" y="322"/>
                  </a:lnTo>
                  <a:lnTo>
                    <a:pt x="975" y="237"/>
                  </a:lnTo>
                  <a:lnTo>
                    <a:pt x="907" y="153"/>
                  </a:lnTo>
                  <a:lnTo>
                    <a:pt x="831" y="93"/>
                  </a:lnTo>
                  <a:lnTo>
                    <a:pt x="738" y="43"/>
                  </a:lnTo>
                  <a:lnTo>
                    <a:pt x="695" y="26"/>
                  </a:lnTo>
                  <a:lnTo>
                    <a:pt x="645" y="9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4542;p29"/>
            <p:cNvSpPr/>
            <p:nvPr/>
          </p:nvSpPr>
          <p:spPr>
            <a:xfrm>
              <a:off x="1259425" y="1381275"/>
              <a:ext cx="26725" cy="26475"/>
            </a:xfrm>
            <a:custGeom>
              <a:avLst/>
              <a:gdLst/>
              <a:ahLst/>
              <a:cxnLst/>
              <a:rect l="l" t="t" r="r" b="b"/>
              <a:pathLst>
                <a:path w="1069" h="1059" fill="none" extrusionOk="0">
                  <a:moveTo>
                    <a:pt x="535" y="0"/>
                  </a:moveTo>
                  <a:lnTo>
                    <a:pt x="535" y="0"/>
                  </a:lnTo>
                  <a:lnTo>
                    <a:pt x="484" y="0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31" y="43"/>
                  </a:lnTo>
                  <a:lnTo>
                    <a:pt x="238" y="93"/>
                  </a:lnTo>
                  <a:lnTo>
                    <a:pt x="162" y="153"/>
                  </a:lnTo>
                  <a:lnTo>
                    <a:pt x="94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94" y="822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4" y="1034"/>
                  </a:lnTo>
                  <a:lnTo>
                    <a:pt x="424" y="1051"/>
                  </a:lnTo>
                  <a:lnTo>
                    <a:pt x="484" y="1059"/>
                  </a:lnTo>
                  <a:lnTo>
                    <a:pt x="535" y="1059"/>
                  </a:lnTo>
                  <a:lnTo>
                    <a:pt x="535" y="1059"/>
                  </a:lnTo>
                  <a:lnTo>
                    <a:pt x="585" y="1059"/>
                  </a:lnTo>
                  <a:lnTo>
                    <a:pt x="645" y="1051"/>
                  </a:lnTo>
                  <a:lnTo>
                    <a:pt x="695" y="1034"/>
                  </a:lnTo>
                  <a:lnTo>
                    <a:pt x="738" y="1017"/>
                  </a:lnTo>
                  <a:lnTo>
                    <a:pt x="831" y="966"/>
                  </a:lnTo>
                  <a:lnTo>
                    <a:pt x="907" y="907"/>
                  </a:lnTo>
                  <a:lnTo>
                    <a:pt x="975" y="822"/>
                  </a:lnTo>
                  <a:lnTo>
                    <a:pt x="1026" y="737"/>
                  </a:lnTo>
                  <a:lnTo>
                    <a:pt x="1043" y="686"/>
                  </a:lnTo>
                  <a:lnTo>
                    <a:pt x="1051" y="636"/>
                  </a:lnTo>
                  <a:lnTo>
                    <a:pt x="1060" y="585"/>
                  </a:lnTo>
                  <a:lnTo>
                    <a:pt x="1068" y="534"/>
                  </a:lnTo>
                  <a:lnTo>
                    <a:pt x="1068" y="534"/>
                  </a:lnTo>
                  <a:lnTo>
                    <a:pt x="1060" y="475"/>
                  </a:lnTo>
                  <a:lnTo>
                    <a:pt x="1051" y="424"/>
                  </a:lnTo>
                  <a:lnTo>
                    <a:pt x="1043" y="373"/>
                  </a:lnTo>
                  <a:lnTo>
                    <a:pt x="1026" y="322"/>
                  </a:lnTo>
                  <a:lnTo>
                    <a:pt x="975" y="237"/>
                  </a:lnTo>
                  <a:lnTo>
                    <a:pt x="907" y="153"/>
                  </a:lnTo>
                  <a:lnTo>
                    <a:pt x="831" y="93"/>
                  </a:lnTo>
                  <a:lnTo>
                    <a:pt x="738" y="43"/>
                  </a:lnTo>
                  <a:lnTo>
                    <a:pt x="695" y="26"/>
                  </a:lnTo>
                  <a:lnTo>
                    <a:pt x="645" y="9"/>
                  </a:lnTo>
                  <a:lnTo>
                    <a:pt x="585" y="0"/>
                  </a:lnTo>
                  <a:lnTo>
                    <a:pt x="535" y="0"/>
                  </a:lnTo>
                  <a:lnTo>
                    <a:pt x="53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4543;p29"/>
            <p:cNvSpPr/>
            <p:nvPr/>
          </p:nvSpPr>
          <p:spPr>
            <a:xfrm>
              <a:off x="1272775" y="138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4544;p29"/>
            <p:cNvSpPr/>
            <p:nvPr/>
          </p:nvSpPr>
          <p:spPr>
            <a:xfrm>
              <a:off x="1312575" y="1381275"/>
              <a:ext cx="26500" cy="26475"/>
            </a:xfrm>
            <a:custGeom>
              <a:avLst/>
              <a:gdLst/>
              <a:ahLst/>
              <a:cxnLst/>
              <a:rect l="l" t="t" r="r" b="b"/>
              <a:pathLst>
                <a:path w="1060" h="1059" extrusionOk="0">
                  <a:moveTo>
                    <a:pt x="475" y="0"/>
                  </a:moveTo>
                  <a:lnTo>
                    <a:pt x="416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35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18" y="686"/>
                  </a:lnTo>
                  <a:lnTo>
                    <a:pt x="35" y="737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16" y="1051"/>
                  </a:lnTo>
                  <a:lnTo>
                    <a:pt x="475" y="1059"/>
                  </a:lnTo>
                  <a:lnTo>
                    <a:pt x="577" y="1059"/>
                  </a:lnTo>
                  <a:lnTo>
                    <a:pt x="636" y="1051"/>
                  </a:lnTo>
                  <a:lnTo>
                    <a:pt x="687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9" y="907"/>
                  </a:lnTo>
                  <a:lnTo>
                    <a:pt x="966" y="822"/>
                  </a:lnTo>
                  <a:lnTo>
                    <a:pt x="1017" y="737"/>
                  </a:lnTo>
                  <a:lnTo>
                    <a:pt x="1034" y="686"/>
                  </a:lnTo>
                  <a:lnTo>
                    <a:pt x="1043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899" y="153"/>
                  </a:lnTo>
                  <a:lnTo>
                    <a:pt x="822" y="93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4545;p29"/>
            <p:cNvSpPr/>
            <p:nvPr/>
          </p:nvSpPr>
          <p:spPr>
            <a:xfrm>
              <a:off x="1312575" y="1381275"/>
              <a:ext cx="26500" cy="26475"/>
            </a:xfrm>
            <a:custGeom>
              <a:avLst/>
              <a:gdLst/>
              <a:ahLst/>
              <a:cxnLst/>
              <a:rect l="l" t="t" r="r" b="b"/>
              <a:pathLst>
                <a:path w="1060" h="1059" fill="none" extrusionOk="0">
                  <a:moveTo>
                    <a:pt x="526" y="0"/>
                  </a:moveTo>
                  <a:lnTo>
                    <a:pt x="526" y="0"/>
                  </a:lnTo>
                  <a:lnTo>
                    <a:pt x="475" y="0"/>
                  </a:lnTo>
                  <a:lnTo>
                    <a:pt x="416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35" y="322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18" y="686"/>
                  </a:lnTo>
                  <a:lnTo>
                    <a:pt x="35" y="737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16" y="1051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526" y="1059"/>
                  </a:lnTo>
                  <a:lnTo>
                    <a:pt x="577" y="1059"/>
                  </a:lnTo>
                  <a:lnTo>
                    <a:pt x="636" y="1051"/>
                  </a:lnTo>
                  <a:lnTo>
                    <a:pt x="687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9" y="907"/>
                  </a:lnTo>
                  <a:lnTo>
                    <a:pt x="966" y="822"/>
                  </a:lnTo>
                  <a:lnTo>
                    <a:pt x="1017" y="737"/>
                  </a:lnTo>
                  <a:lnTo>
                    <a:pt x="1034" y="686"/>
                  </a:lnTo>
                  <a:lnTo>
                    <a:pt x="1043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899" y="153"/>
                  </a:lnTo>
                  <a:lnTo>
                    <a:pt x="822" y="93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77" y="0"/>
                  </a:lnTo>
                  <a:lnTo>
                    <a:pt x="526" y="0"/>
                  </a:lnTo>
                  <a:lnTo>
                    <a:pt x="52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4546;p29"/>
            <p:cNvSpPr/>
            <p:nvPr/>
          </p:nvSpPr>
          <p:spPr>
            <a:xfrm>
              <a:off x="1325700" y="138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4547;p29"/>
            <p:cNvSpPr/>
            <p:nvPr/>
          </p:nvSpPr>
          <p:spPr>
            <a:xfrm>
              <a:off x="1365525" y="1381275"/>
              <a:ext cx="26475" cy="26475"/>
            </a:xfrm>
            <a:custGeom>
              <a:avLst/>
              <a:gdLst/>
              <a:ahLst/>
              <a:cxnLst/>
              <a:rect l="l" t="t" r="r" b="b"/>
              <a:pathLst>
                <a:path w="1059" h="1059" extrusionOk="0">
                  <a:moveTo>
                    <a:pt x="474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42" y="322"/>
                  </a:lnTo>
                  <a:lnTo>
                    <a:pt x="17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6"/>
                  </a:lnTo>
                  <a:lnTo>
                    <a:pt x="42" y="737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4" y="1059"/>
                  </a:lnTo>
                  <a:lnTo>
                    <a:pt x="585" y="1059"/>
                  </a:lnTo>
                  <a:lnTo>
                    <a:pt x="635" y="1051"/>
                  </a:lnTo>
                  <a:lnTo>
                    <a:pt x="686" y="1034"/>
                  </a:lnTo>
                  <a:lnTo>
                    <a:pt x="728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22"/>
                  </a:lnTo>
                  <a:lnTo>
                    <a:pt x="1016" y="737"/>
                  </a:lnTo>
                  <a:lnTo>
                    <a:pt x="1033" y="686"/>
                  </a:lnTo>
                  <a:lnTo>
                    <a:pt x="1042" y="636"/>
                  </a:lnTo>
                  <a:lnTo>
                    <a:pt x="1050" y="585"/>
                  </a:lnTo>
                  <a:lnTo>
                    <a:pt x="1059" y="534"/>
                  </a:lnTo>
                  <a:lnTo>
                    <a:pt x="1050" y="475"/>
                  </a:lnTo>
                  <a:lnTo>
                    <a:pt x="1042" y="424"/>
                  </a:lnTo>
                  <a:lnTo>
                    <a:pt x="1033" y="373"/>
                  </a:lnTo>
                  <a:lnTo>
                    <a:pt x="1016" y="322"/>
                  </a:lnTo>
                  <a:lnTo>
                    <a:pt x="966" y="237"/>
                  </a:lnTo>
                  <a:lnTo>
                    <a:pt x="898" y="153"/>
                  </a:lnTo>
                  <a:lnTo>
                    <a:pt x="822" y="93"/>
                  </a:lnTo>
                  <a:lnTo>
                    <a:pt x="728" y="43"/>
                  </a:lnTo>
                  <a:lnTo>
                    <a:pt x="686" y="26"/>
                  </a:lnTo>
                  <a:lnTo>
                    <a:pt x="635" y="9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4548;p29"/>
            <p:cNvSpPr/>
            <p:nvPr/>
          </p:nvSpPr>
          <p:spPr>
            <a:xfrm>
              <a:off x="1365525" y="1381275"/>
              <a:ext cx="26475" cy="26475"/>
            </a:xfrm>
            <a:custGeom>
              <a:avLst/>
              <a:gdLst/>
              <a:ahLst/>
              <a:cxnLst/>
              <a:rect l="l" t="t" r="r" b="b"/>
              <a:pathLst>
                <a:path w="1059" h="1059" fill="none" extrusionOk="0">
                  <a:moveTo>
                    <a:pt x="525" y="0"/>
                  </a:moveTo>
                  <a:lnTo>
                    <a:pt x="525" y="0"/>
                  </a:lnTo>
                  <a:lnTo>
                    <a:pt x="474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42" y="322"/>
                  </a:lnTo>
                  <a:lnTo>
                    <a:pt x="17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6"/>
                  </a:lnTo>
                  <a:lnTo>
                    <a:pt x="42" y="737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4" y="1059"/>
                  </a:lnTo>
                  <a:lnTo>
                    <a:pt x="525" y="1059"/>
                  </a:lnTo>
                  <a:lnTo>
                    <a:pt x="525" y="1059"/>
                  </a:lnTo>
                  <a:lnTo>
                    <a:pt x="585" y="1059"/>
                  </a:lnTo>
                  <a:lnTo>
                    <a:pt x="635" y="1051"/>
                  </a:lnTo>
                  <a:lnTo>
                    <a:pt x="686" y="1034"/>
                  </a:lnTo>
                  <a:lnTo>
                    <a:pt x="728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22"/>
                  </a:lnTo>
                  <a:lnTo>
                    <a:pt x="1016" y="737"/>
                  </a:lnTo>
                  <a:lnTo>
                    <a:pt x="1033" y="686"/>
                  </a:lnTo>
                  <a:lnTo>
                    <a:pt x="1042" y="636"/>
                  </a:lnTo>
                  <a:lnTo>
                    <a:pt x="1050" y="58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475"/>
                  </a:lnTo>
                  <a:lnTo>
                    <a:pt x="1042" y="424"/>
                  </a:lnTo>
                  <a:lnTo>
                    <a:pt x="1033" y="373"/>
                  </a:lnTo>
                  <a:lnTo>
                    <a:pt x="1016" y="322"/>
                  </a:lnTo>
                  <a:lnTo>
                    <a:pt x="966" y="237"/>
                  </a:lnTo>
                  <a:lnTo>
                    <a:pt x="898" y="153"/>
                  </a:lnTo>
                  <a:lnTo>
                    <a:pt x="822" y="93"/>
                  </a:lnTo>
                  <a:lnTo>
                    <a:pt x="728" y="43"/>
                  </a:lnTo>
                  <a:lnTo>
                    <a:pt x="686" y="26"/>
                  </a:lnTo>
                  <a:lnTo>
                    <a:pt x="635" y="9"/>
                  </a:lnTo>
                  <a:lnTo>
                    <a:pt x="585" y="0"/>
                  </a:lnTo>
                  <a:lnTo>
                    <a:pt x="525" y="0"/>
                  </a:lnTo>
                  <a:lnTo>
                    <a:pt x="52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4549;p29"/>
            <p:cNvSpPr/>
            <p:nvPr/>
          </p:nvSpPr>
          <p:spPr>
            <a:xfrm>
              <a:off x="1378650" y="138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4550;p29"/>
            <p:cNvSpPr/>
            <p:nvPr/>
          </p:nvSpPr>
          <p:spPr>
            <a:xfrm>
              <a:off x="1418450" y="1381275"/>
              <a:ext cx="26500" cy="26475"/>
            </a:xfrm>
            <a:custGeom>
              <a:avLst/>
              <a:gdLst/>
              <a:ahLst/>
              <a:cxnLst/>
              <a:rect l="l" t="t" r="r" b="b"/>
              <a:pathLst>
                <a:path w="1060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85" y="1059"/>
                  </a:lnTo>
                  <a:lnTo>
                    <a:pt x="636" y="1051"/>
                  </a:lnTo>
                  <a:lnTo>
                    <a:pt x="686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22"/>
                  </a:lnTo>
                  <a:lnTo>
                    <a:pt x="1017" y="737"/>
                  </a:lnTo>
                  <a:lnTo>
                    <a:pt x="1034" y="686"/>
                  </a:lnTo>
                  <a:lnTo>
                    <a:pt x="1042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42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898" y="153"/>
                  </a:lnTo>
                  <a:lnTo>
                    <a:pt x="822" y="93"/>
                  </a:lnTo>
                  <a:lnTo>
                    <a:pt x="729" y="43"/>
                  </a:lnTo>
                  <a:lnTo>
                    <a:pt x="686" y="26"/>
                  </a:lnTo>
                  <a:lnTo>
                    <a:pt x="636" y="9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4551;p29"/>
            <p:cNvSpPr/>
            <p:nvPr/>
          </p:nvSpPr>
          <p:spPr>
            <a:xfrm>
              <a:off x="1418450" y="1381275"/>
              <a:ext cx="26500" cy="26475"/>
            </a:xfrm>
            <a:custGeom>
              <a:avLst/>
              <a:gdLst/>
              <a:ahLst/>
              <a:cxnLst/>
              <a:rect l="l" t="t" r="r" b="b"/>
              <a:pathLst>
                <a:path w="1060" h="1059" fill="none" extrusionOk="0">
                  <a:moveTo>
                    <a:pt x="526" y="0"/>
                  </a:moveTo>
                  <a:lnTo>
                    <a:pt x="526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526" y="1059"/>
                  </a:lnTo>
                  <a:lnTo>
                    <a:pt x="585" y="1059"/>
                  </a:lnTo>
                  <a:lnTo>
                    <a:pt x="636" y="1051"/>
                  </a:lnTo>
                  <a:lnTo>
                    <a:pt x="686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22"/>
                  </a:lnTo>
                  <a:lnTo>
                    <a:pt x="1017" y="737"/>
                  </a:lnTo>
                  <a:lnTo>
                    <a:pt x="1034" y="686"/>
                  </a:lnTo>
                  <a:lnTo>
                    <a:pt x="1042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42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898" y="153"/>
                  </a:lnTo>
                  <a:lnTo>
                    <a:pt x="822" y="93"/>
                  </a:lnTo>
                  <a:lnTo>
                    <a:pt x="729" y="43"/>
                  </a:lnTo>
                  <a:lnTo>
                    <a:pt x="686" y="26"/>
                  </a:lnTo>
                  <a:lnTo>
                    <a:pt x="636" y="9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4552;p29"/>
            <p:cNvSpPr/>
            <p:nvPr/>
          </p:nvSpPr>
          <p:spPr>
            <a:xfrm>
              <a:off x="1431575" y="138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4553;p29"/>
            <p:cNvSpPr/>
            <p:nvPr/>
          </p:nvSpPr>
          <p:spPr>
            <a:xfrm>
              <a:off x="1471375" y="1381275"/>
              <a:ext cx="26500" cy="26475"/>
            </a:xfrm>
            <a:custGeom>
              <a:avLst/>
              <a:gdLst/>
              <a:ahLst/>
              <a:cxnLst/>
              <a:rect l="l" t="t" r="r" b="b"/>
              <a:pathLst>
                <a:path w="1060" h="1059" extrusionOk="0">
                  <a:moveTo>
                    <a:pt x="475" y="0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85" y="1059"/>
                  </a:lnTo>
                  <a:lnTo>
                    <a:pt x="636" y="1051"/>
                  </a:lnTo>
                  <a:lnTo>
                    <a:pt x="687" y="1034"/>
                  </a:lnTo>
                  <a:lnTo>
                    <a:pt x="738" y="1017"/>
                  </a:lnTo>
                  <a:lnTo>
                    <a:pt x="822" y="966"/>
                  </a:lnTo>
                  <a:lnTo>
                    <a:pt x="899" y="907"/>
                  </a:lnTo>
                  <a:lnTo>
                    <a:pt x="966" y="822"/>
                  </a:lnTo>
                  <a:lnTo>
                    <a:pt x="1017" y="737"/>
                  </a:lnTo>
                  <a:lnTo>
                    <a:pt x="1034" y="686"/>
                  </a:lnTo>
                  <a:lnTo>
                    <a:pt x="1051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899" y="153"/>
                  </a:lnTo>
                  <a:lnTo>
                    <a:pt x="822" y="93"/>
                  </a:lnTo>
                  <a:lnTo>
                    <a:pt x="738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4554;p29"/>
            <p:cNvSpPr/>
            <p:nvPr/>
          </p:nvSpPr>
          <p:spPr>
            <a:xfrm>
              <a:off x="1471375" y="1381275"/>
              <a:ext cx="26500" cy="26475"/>
            </a:xfrm>
            <a:custGeom>
              <a:avLst/>
              <a:gdLst/>
              <a:ahLst/>
              <a:cxnLst/>
              <a:rect l="l" t="t" r="r" b="b"/>
              <a:pathLst>
                <a:path w="1060" h="1059" fill="none" extrusionOk="0">
                  <a:moveTo>
                    <a:pt x="526" y="0"/>
                  </a:moveTo>
                  <a:lnTo>
                    <a:pt x="526" y="0"/>
                  </a:lnTo>
                  <a:lnTo>
                    <a:pt x="475" y="0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29" y="93"/>
                  </a:lnTo>
                  <a:lnTo>
                    <a:pt x="153" y="153"/>
                  </a:lnTo>
                  <a:lnTo>
                    <a:pt x="85" y="237"/>
                  </a:lnTo>
                  <a:lnTo>
                    <a:pt x="43" y="322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26" y="686"/>
                  </a:lnTo>
                  <a:lnTo>
                    <a:pt x="43" y="737"/>
                  </a:lnTo>
                  <a:lnTo>
                    <a:pt x="85" y="822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526" y="1059"/>
                  </a:lnTo>
                  <a:lnTo>
                    <a:pt x="585" y="1059"/>
                  </a:lnTo>
                  <a:lnTo>
                    <a:pt x="636" y="1051"/>
                  </a:lnTo>
                  <a:lnTo>
                    <a:pt x="687" y="1034"/>
                  </a:lnTo>
                  <a:lnTo>
                    <a:pt x="738" y="1017"/>
                  </a:lnTo>
                  <a:lnTo>
                    <a:pt x="822" y="966"/>
                  </a:lnTo>
                  <a:lnTo>
                    <a:pt x="899" y="907"/>
                  </a:lnTo>
                  <a:lnTo>
                    <a:pt x="966" y="822"/>
                  </a:lnTo>
                  <a:lnTo>
                    <a:pt x="1017" y="737"/>
                  </a:lnTo>
                  <a:lnTo>
                    <a:pt x="1034" y="686"/>
                  </a:lnTo>
                  <a:lnTo>
                    <a:pt x="1051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2"/>
                  </a:lnTo>
                  <a:lnTo>
                    <a:pt x="966" y="237"/>
                  </a:lnTo>
                  <a:lnTo>
                    <a:pt x="899" y="153"/>
                  </a:lnTo>
                  <a:lnTo>
                    <a:pt x="822" y="93"/>
                  </a:lnTo>
                  <a:lnTo>
                    <a:pt x="738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0"/>
                  </a:lnTo>
                  <a:lnTo>
                    <a:pt x="526" y="0"/>
                  </a:lnTo>
                  <a:lnTo>
                    <a:pt x="526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4555;p29"/>
            <p:cNvSpPr/>
            <p:nvPr/>
          </p:nvSpPr>
          <p:spPr>
            <a:xfrm>
              <a:off x="1484500" y="1381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4556;p29"/>
            <p:cNvSpPr/>
            <p:nvPr/>
          </p:nvSpPr>
          <p:spPr>
            <a:xfrm>
              <a:off x="1180025" y="1434200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extrusionOk="0">
                  <a:moveTo>
                    <a:pt x="484" y="1"/>
                  </a:moveTo>
                  <a:lnTo>
                    <a:pt x="424" y="9"/>
                  </a:lnTo>
                  <a:lnTo>
                    <a:pt x="374" y="26"/>
                  </a:lnTo>
                  <a:lnTo>
                    <a:pt x="331" y="43"/>
                  </a:lnTo>
                  <a:lnTo>
                    <a:pt x="238" y="94"/>
                  </a:lnTo>
                  <a:lnTo>
                    <a:pt x="162" y="153"/>
                  </a:lnTo>
                  <a:lnTo>
                    <a:pt x="94" y="238"/>
                  </a:lnTo>
                  <a:lnTo>
                    <a:pt x="43" y="323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34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94" y="831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4" y="1034"/>
                  </a:lnTo>
                  <a:lnTo>
                    <a:pt x="424" y="1051"/>
                  </a:lnTo>
                  <a:lnTo>
                    <a:pt x="484" y="1059"/>
                  </a:lnTo>
                  <a:lnTo>
                    <a:pt x="585" y="1059"/>
                  </a:lnTo>
                  <a:lnTo>
                    <a:pt x="636" y="1051"/>
                  </a:lnTo>
                  <a:lnTo>
                    <a:pt x="687" y="1034"/>
                  </a:lnTo>
                  <a:lnTo>
                    <a:pt x="738" y="1017"/>
                  </a:lnTo>
                  <a:lnTo>
                    <a:pt x="831" y="966"/>
                  </a:lnTo>
                  <a:lnTo>
                    <a:pt x="907" y="907"/>
                  </a:lnTo>
                  <a:lnTo>
                    <a:pt x="975" y="831"/>
                  </a:lnTo>
                  <a:lnTo>
                    <a:pt x="1017" y="738"/>
                  </a:lnTo>
                  <a:lnTo>
                    <a:pt x="1043" y="687"/>
                  </a:lnTo>
                  <a:lnTo>
                    <a:pt x="1051" y="636"/>
                  </a:lnTo>
                  <a:lnTo>
                    <a:pt x="1060" y="585"/>
                  </a:lnTo>
                  <a:lnTo>
                    <a:pt x="1060" y="534"/>
                  </a:lnTo>
                  <a:lnTo>
                    <a:pt x="1060" y="475"/>
                  </a:lnTo>
                  <a:lnTo>
                    <a:pt x="1051" y="424"/>
                  </a:lnTo>
                  <a:lnTo>
                    <a:pt x="1043" y="373"/>
                  </a:lnTo>
                  <a:lnTo>
                    <a:pt x="1017" y="323"/>
                  </a:lnTo>
                  <a:lnTo>
                    <a:pt x="975" y="238"/>
                  </a:lnTo>
                  <a:lnTo>
                    <a:pt x="907" y="153"/>
                  </a:lnTo>
                  <a:lnTo>
                    <a:pt x="831" y="94"/>
                  </a:lnTo>
                  <a:lnTo>
                    <a:pt x="738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4557;p29"/>
            <p:cNvSpPr/>
            <p:nvPr/>
          </p:nvSpPr>
          <p:spPr>
            <a:xfrm>
              <a:off x="1180025" y="1434200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5" y="1"/>
                  </a:moveTo>
                  <a:lnTo>
                    <a:pt x="535" y="1"/>
                  </a:lnTo>
                  <a:lnTo>
                    <a:pt x="484" y="1"/>
                  </a:lnTo>
                  <a:lnTo>
                    <a:pt x="424" y="9"/>
                  </a:lnTo>
                  <a:lnTo>
                    <a:pt x="374" y="26"/>
                  </a:lnTo>
                  <a:lnTo>
                    <a:pt x="331" y="43"/>
                  </a:lnTo>
                  <a:lnTo>
                    <a:pt x="238" y="94"/>
                  </a:lnTo>
                  <a:lnTo>
                    <a:pt x="162" y="153"/>
                  </a:lnTo>
                  <a:lnTo>
                    <a:pt x="94" y="238"/>
                  </a:lnTo>
                  <a:lnTo>
                    <a:pt x="43" y="323"/>
                  </a:lnTo>
                  <a:lnTo>
                    <a:pt x="26" y="373"/>
                  </a:lnTo>
                  <a:lnTo>
                    <a:pt x="18" y="424"/>
                  </a:lnTo>
                  <a:lnTo>
                    <a:pt x="9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9" y="585"/>
                  </a:lnTo>
                  <a:lnTo>
                    <a:pt x="18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94" y="831"/>
                  </a:lnTo>
                  <a:lnTo>
                    <a:pt x="162" y="907"/>
                  </a:lnTo>
                  <a:lnTo>
                    <a:pt x="238" y="966"/>
                  </a:lnTo>
                  <a:lnTo>
                    <a:pt x="331" y="1017"/>
                  </a:lnTo>
                  <a:lnTo>
                    <a:pt x="374" y="1034"/>
                  </a:lnTo>
                  <a:lnTo>
                    <a:pt x="424" y="1051"/>
                  </a:lnTo>
                  <a:lnTo>
                    <a:pt x="484" y="1059"/>
                  </a:lnTo>
                  <a:lnTo>
                    <a:pt x="535" y="1059"/>
                  </a:lnTo>
                  <a:lnTo>
                    <a:pt x="535" y="1059"/>
                  </a:lnTo>
                  <a:lnTo>
                    <a:pt x="585" y="1059"/>
                  </a:lnTo>
                  <a:lnTo>
                    <a:pt x="636" y="1051"/>
                  </a:lnTo>
                  <a:lnTo>
                    <a:pt x="687" y="1034"/>
                  </a:lnTo>
                  <a:lnTo>
                    <a:pt x="738" y="1017"/>
                  </a:lnTo>
                  <a:lnTo>
                    <a:pt x="831" y="966"/>
                  </a:lnTo>
                  <a:lnTo>
                    <a:pt x="907" y="907"/>
                  </a:lnTo>
                  <a:lnTo>
                    <a:pt x="975" y="831"/>
                  </a:lnTo>
                  <a:lnTo>
                    <a:pt x="1017" y="738"/>
                  </a:lnTo>
                  <a:lnTo>
                    <a:pt x="1043" y="687"/>
                  </a:lnTo>
                  <a:lnTo>
                    <a:pt x="1051" y="636"/>
                  </a:lnTo>
                  <a:lnTo>
                    <a:pt x="1060" y="585"/>
                  </a:lnTo>
                  <a:lnTo>
                    <a:pt x="1060" y="534"/>
                  </a:lnTo>
                  <a:lnTo>
                    <a:pt x="1060" y="534"/>
                  </a:lnTo>
                  <a:lnTo>
                    <a:pt x="1060" y="475"/>
                  </a:lnTo>
                  <a:lnTo>
                    <a:pt x="1051" y="424"/>
                  </a:lnTo>
                  <a:lnTo>
                    <a:pt x="1043" y="373"/>
                  </a:lnTo>
                  <a:lnTo>
                    <a:pt x="1017" y="323"/>
                  </a:lnTo>
                  <a:lnTo>
                    <a:pt x="975" y="238"/>
                  </a:lnTo>
                  <a:lnTo>
                    <a:pt x="907" y="153"/>
                  </a:lnTo>
                  <a:lnTo>
                    <a:pt x="831" y="94"/>
                  </a:lnTo>
                  <a:lnTo>
                    <a:pt x="738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35" y="1"/>
                  </a:lnTo>
                  <a:lnTo>
                    <a:pt x="535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4558;p29"/>
            <p:cNvSpPr/>
            <p:nvPr/>
          </p:nvSpPr>
          <p:spPr>
            <a:xfrm>
              <a:off x="1193375" y="14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4559;p29"/>
            <p:cNvSpPr/>
            <p:nvPr/>
          </p:nvSpPr>
          <p:spPr>
            <a:xfrm>
              <a:off x="1232975" y="1434200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extrusionOk="0">
                  <a:moveTo>
                    <a:pt x="483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7" y="94"/>
                  </a:lnTo>
                  <a:lnTo>
                    <a:pt x="161" y="153"/>
                  </a:lnTo>
                  <a:lnTo>
                    <a:pt x="93" y="238"/>
                  </a:lnTo>
                  <a:lnTo>
                    <a:pt x="43" y="323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93" y="831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585" y="1059"/>
                  </a:lnTo>
                  <a:lnTo>
                    <a:pt x="644" y="1051"/>
                  </a:lnTo>
                  <a:lnTo>
                    <a:pt x="695" y="1034"/>
                  </a:lnTo>
                  <a:lnTo>
                    <a:pt x="737" y="1017"/>
                  </a:lnTo>
                  <a:lnTo>
                    <a:pt x="830" y="966"/>
                  </a:lnTo>
                  <a:lnTo>
                    <a:pt x="907" y="907"/>
                  </a:lnTo>
                  <a:lnTo>
                    <a:pt x="974" y="831"/>
                  </a:lnTo>
                  <a:lnTo>
                    <a:pt x="1025" y="738"/>
                  </a:lnTo>
                  <a:lnTo>
                    <a:pt x="1042" y="687"/>
                  </a:lnTo>
                  <a:lnTo>
                    <a:pt x="1050" y="636"/>
                  </a:lnTo>
                  <a:lnTo>
                    <a:pt x="1059" y="585"/>
                  </a:lnTo>
                  <a:lnTo>
                    <a:pt x="1059" y="534"/>
                  </a:lnTo>
                  <a:lnTo>
                    <a:pt x="1059" y="475"/>
                  </a:lnTo>
                  <a:lnTo>
                    <a:pt x="1050" y="424"/>
                  </a:lnTo>
                  <a:lnTo>
                    <a:pt x="1042" y="373"/>
                  </a:lnTo>
                  <a:lnTo>
                    <a:pt x="1025" y="323"/>
                  </a:lnTo>
                  <a:lnTo>
                    <a:pt x="974" y="238"/>
                  </a:lnTo>
                  <a:lnTo>
                    <a:pt x="907" y="153"/>
                  </a:lnTo>
                  <a:lnTo>
                    <a:pt x="830" y="94"/>
                  </a:lnTo>
                  <a:lnTo>
                    <a:pt x="737" y="43"/>
                  </a:lnTo>
                  <a:lnTo>
                    <a:pt x="695" y="26"/>
                  </a:lnTo>
                  <a:lnTo>
                    <a:pt x="644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4560;p29"/>
            <p:cNvSpPr/>
            <p:nvPr/>
          </p:nvSpPr>
          <p:spPr>
            <a:xfrm>
              <a:off x="1232975" y="1434200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534" y="1"/>
                  </a:moveTo>
                  <a:lnTo>
                    <a:pt x="534" y="1"/>
                  </a:lnTo>
                  <a:lnTo>
                    <a:pt x="483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31" y="43"/>
                  </a:lnTo>
                  <a:lnTo>
                    <a:pt x="237" y="94"/>
                  </a:lnTo>
                  <a:lnTo>
                    <a:pt x="161" y="153"/>
                  </a:lnTo>
                  <a:lnTo>
                    <a:pt x="93" y="238"/>
                  </a:lnTo>
                  <a:lnTo>
                    <a:pt x="43" y="323"/>
                  </a:lnTo>
                  <a:lnTo>
                    <a:pt x="26" y="373"/>
                  </a:lnTo>
                  <a:lnTo>
                    <a:pt x="17" y="424"/>
                  </a:lnTo>
                  <a:lnTo>
                    <a:pt x="9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9" y="585"/>
                  </a:lnTo>
                  <a:lnTo>
                    <a:pt x="17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93" y="831"/>
                  </a:lnTo>
                  <a:lnTo>
                    <a:pt x="161" y="907"/>
                  </a:lnTo>
                  <a:lnTo>
                    <a:pt x="237" y="966"/>
                  </a:lnTo>
                  <a:lnTo>
                    <a:pt x="331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83" y="1059"/>
                  </a:lnTo>
                  <a:lnTo>
                    <a:pt x="534" y="1059"/>
                  </a:lnTo>
                  <a:lnTo>
                    <a:pt x="534" y="1059"/>
                  </a:lnTo>
                  <a:lnTo>
                    <a:pt x="585" y="1059"/>
                  </a:lnTo>
                  <a:lnTo>
                    <a:pt x="644" y="1051"/>
                  </a:lnTo>
                  <a:lnTo>
                    <a:pt x="695" y="1034"/>
                  </a:lnTo>
                  <a:lnTo>
                    <a:pt x="737" y="1017"/>
                  </a:lnTo>
                  <a:lnTo>
                    <a:pt x="830" y="966"/>
                  </a:lnTo>
                  <a:lnTo>
                    <a:pt x="907" y="907"/>
                  </a:lnTo>
                  <a:lnTo>
                    <a:pt x="974" y="831"/>
                  </a:lnTo>
                  <a:lnTo>
                    <a:pt x="1025" y="738"/>
                  </a:lnTo>
                  <a:lnTo>
                    <a:pt x="1042" y="687"/>
                  </a:lnTo>
                  <a:lnTo>
                    <a:pt x="1050" y="636"/>
                  </a:lnTo>
                  <a:lnTo>
                    <a:pt x="1059" y="58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9" y="475"/>
                  </a:lnTo>
                  <a:lnTo>
                    <a:pt x="1050" y="424"/>
                  </a:lnTo>
                  <a:lnTo>
                    <a:pt x="1042" y="373"/>
                  </a:lnTo>
                  <a:lnTo>
                    <a:pt x="1025" y="323"/>
                  </a:lnTo>
                  <a:lnTo>
                    <a:pt x="974" y="238"/>
                  </a:lnTo>
                  <a:lnTo>
                    <a:pt x="907" y="153"/>
                  </a:lnTo>
                  <a:lnTo>
                    <a:pt x="830" y="94"/>
                  </a:lnTo>
                  <a:lnTo>
                    <a:pt x="737" y="43"/>
                  </a:lnTo>
                  <a:lnTo>
                    <a:pt x="695" y="26"/>
                  </a:lnTo>
                  <a:lnTo>
                    <a:pt x="644" y="9"/>
                  </a:lnTo>
                  <a:lnTo>
                    <a:pt x="585" y="1"/>
                  </a:lnTo>
                  <a:lnTo>
                    <a:pt x="534" y="1"/>
                  </a:lnTo>
                  <a:lnTo>
                    <a:pt x="53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4561;p29"/>
            <p:cNvSpPr/>
            <p:nvPr/>
          </p:nvSpPr>
          <p:spPr>
            <a:xfrm>
              <a:off x="1246300" y="14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4562;p29"/>
            <p:cNvSpPr/>
            <p:nvPr/>
          </p:nvSpPr>
          <p:spPr>
            <a:xfrm>
              <a:off x="1286125" y="1434200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extrusionOk="0">
                  <a:moveTo>
                    <a:pt x="474" y="1"/>
                  </a:moveTo>
                  <a:lnTo>
                    <a:pt x="415" y="9"/>
                  </a:lnTo>
                  <a:lnTo>
                    <a:pt x="364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34" y="323"/>
                  </a:lnTo>
                  <a:lnTo>
                    <a:pt x="17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34" y="738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64" y="1034"/>
                  </a:lnTo>
                  <a:lnTo>
                    <a:pt x="415" y="1051"/>
                  </a:lnTo>
                  <a:lnTo>
                    <a:pt x="474" y="1059"/>
                  </a:lnTo>
                  <a:lnTo>
                    <a:pt x="576" y="1059"/>
                  </a:lnTo>
                  <a:lnTo>
                    <a:pt x="635" y="1051"/>
                  </a:lnTo>
                  <a:lnTo>
                    <a:pt x="686" y="1034"/>
                  </a:lnTo>
                  <a:lnTo>
                    <a:pt x="728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31"/>
                  </a:lnTo>
                  <a:lnTo>
                    <a:pt x="1016" y="738"/>
                  </a:lnTo>
                  <a:lnTo>
                    <a:pt x="1033" y="687"/>
                  </a:lnTo>
                  <a:lnTo>
                    <a:pt x="1042" y="636"/>
                  </a:lnTo>
                  <a:lnTo>
                    <a:pt x="1050" y="585"/>
                  </a:lnTo>
                  <a:lnTo>
                    <a:pt x="1059" y="534"/>
                  </a:lnTo>
                  <a:lnTo>
                    <a:pt x="1050" y="475"/>
                  </a:lnTo>
                  <a:lnTo>
                    <a:pt x="1042" y="424"/>
                  </a:lnTo>
                  <a:lnTo>
                    <a:pt x="1033" y="373"/>
                  </a:lnTo>
                  <a:lnTo>
                    <a:pt x="1016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8" y="43"/>
                  </a:lnTo>
                  <a:lnTo>
                    <a:pt x="686" y="26"/>
                  </a:lnTo>
                  <a:lnTo>
                    <a:pt x="635" y="9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4563;p29"/>
            <p:cNvSpPr/>
            <p:nvPr/>
          </p:nvSpPr>
          <p:spPr>
            <a:xfrm>
              <a:off x="1286125" y="1434200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525" y="1"/>
                  </a:moveTo>
                  <a:lnTo>
                    <a:pt x="525" y="1"/>
                  </a:lnTo>
                  <a:lnTo>
                    <a:pt x="474" y="1"/>
                  </a:lnTo>
                  <a:lnTo>
                    <a:pt x="415" y="9"/>
                  </a:lnTo>
                  <a:lnTo>
                    <a:pt x="364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34" y="323"/>
                  </a:lnTo>
                  <a:lnTo>
                    <a:pt x="17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34" y="738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64" y="1034"/>
                  </a:lnTo>
                  <a:lnTo>
                    <a:pt x="415" y="1051"/>
                  </a:lnTo>
                  <a:lnTo>
                    <a:pt x="474" y="1059"/>
                  </a:lnTo>
                  <a:lnTo>
                    <a:pt x="525" y="1059"/>
                  </a:lnTo>
                  <a:lnTo>
                    <a:pt x="525" y="1059"/>
                  </a:lnTo>
                  <a:lnTo>
                    <a:pt x="576" y="1059"/>
                  </a:lnTo>
                  <a:lnTo>
                    <a:pt x="635" y="1051"/>
                  </a:lnTo>
                  <a:lnTo>
                    <a:pt x="686" y="1034"/>
                  </a:lnTo>
                  <a:lnTo>
                    <a:pt x="728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31"/>
                  </a:lnTo>
                  <a:lnTo>
                    <a:pt x="1016" y="738"/>
                  </a:lnTo>
                  <a:lnTo>
                    <a:pt x="1033" y="687"/>
                  </a:lnTo>
                  <a:lnTo>
                    <a:pt x="1042" y="636"/>
                  </a:lnTo>
                  <a:lnTo>
                    <a:pt x="1050" y="58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475"/>
                  </a:lnTo>
                  <a:lnTo>
                    <a:pt x="1042" y="424"/>
                  </a:lnTo>
                  <a:lnTo>
                    <a:pt x="1033" y="373"/>
                  </a:lnTo>
                  <a:lnTo>
                    <a:pt x="1016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8" y="43"/>
                  </a:lnTo>
                  <a:lnTo>
                    <a:pt x="686" y="26"/>
                  </a:lnTo>
                  <a:lnTo>
                    <a:pt x="635" y="9"/>
                  </a:lnTo>
                  <a:lnTo>
                    <a:pt x="576" y="1"/>
                  </a:lnTo>
                  <a:lnTo>
                    <a:pt x="525" y="1"/>
                  </a:lnTo>
                  <a:lnTo>
                    <a:pt x="525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4564;p29"/>
            <p:cNvSpPr/>
            <p:nvPr/>
          </p:nvSpPr>
          <p:spPr>
            <a:xfrm>
              <a:off x="1299250" y="14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4565;p29"/>
            <p:cNvSpPr/>
            <p:nvPr/>
          </p:nvSpPr>
          <p:spPr>
            <a:xfrm>
              <a:off x="1339050" y="1434200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extrusionOk="0">
                  <a:moveTo>
                    <a:pt x="475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3" y="323"/>
                  </a:lnTo>
                  <a:lnTo>
                    <a:pt x="17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8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76" y="1059"/>
                  </a:lnTo>
                  <a:lnTo>
                    <a:pt x="636" y="1051"/>
                  </a:lnTo>
                  <a:lnTo>
                    <a:pt x="686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31"/>
                  </a:lnTo>
                  <a:lnTo>
                    <a:pt x="1017" y="738"/>
                  </a:lnTo>
                  <a:lnTo>
                    <a:pt x="1034" y="687"/>
                  </a:lnTo>
                  <a:lnTo>
                    <a:pt x="1042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42" y="424"/>
                  </a:lnTo>
                  <a:lnTo>
                    <a:pt x="1034" y="373"/>
                  </a:lnTo>
                  <a:lnTo>
                    <a:pt x="1017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6" y="26"/>
                  </a:lnTo>
                  <a:lnTo>
                    <a:pt x="636" y="9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4566;p29"/>
            <p:cNvSpPr/>
            <p:nvPr/>
          </p:nvSpPr>
          <p:spPr>
            <a:xfrm>
              <a:off x="1339050" y="1434200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26" y="1"/>
                  </a:move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3" y="323"/>
                  </a:lnTo>
                  <a:lnTo>
                    <a:pt x="17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17" y="687"/>
                  </a:lnTo>
                  <a:lnTo>
                    <a:pt x="43" y="738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526" y="1059"/>
                  </a:lnTo>
                  <a:lnTo>
                    <a:pt x="576" y="1059"/>
                  </a:lnTo>
                  <a:lnTo>
                    <a:pt x="636" y="1051"/>
                  </a:lnTo>
                  <a:lnTo>
                    <a:pt x="686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31"/>
                  </a:lnTo>
                  <a:lnTo>
                    <a:pt x="1017" y="738"/>
                  </a:lnTo>
                  <a:lnTo>
                    <a:pt x="1034" y="687"/>
                  </a:lnTo>
                  <a:lnTo>
                    <a:pt x="1042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42" y="424"/>
                  </a:lnTo>
                  <a:lnTo>
                    <a:pt x="1034" y="373"/>
                  </a:lnTo>
                  <a:lnTo>
                    <a:pt x="1017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6" y="26"/>
                  </a:lnTo>
                  <a:lnTo>
                    <a:pt x="636" y="9"/>
                  </a:lnTo>
                  <a:lnTo>
                    <a:pt x="576" y="1"/>
                  </a:lnTo>
                  <a:lnTo>
                    <a:pt x="526" y="1"/>
                  </a:lnTo>
                  <a:lnTo>
                    <a:pt x="526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4567;p29"/>
            <p:cNvSpPr/>
            <p:nvPr/>
          </p:nvSpPr>
          <p:spPr>
            <a:xfrm>
              <a:off x="1352175" y="14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4568;p29"/>
            <p:cNvSpPr/>
            <p:nvPr/>
          </p:nvSpPr>
          <p:spPr>
            <a:xfrm>
              <a:off x="1391975" y="1434200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extrusionOk="0">
                  <a:moveTo>
                    <a:pt x="475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3" y="323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18" y="687"/>
                  </a:lnTo>
                  <a:lnTo>
                    <a:pt x="43" y="738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85" y="1059"/>
                  </a:lnTo>
                  <a:lnTo>
                    <a:pt x="636" y="1051"/>
                  </a:lnTo>
                  <a:lnTo>
                    <a:pt x="687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9" y="907"/>
                  </a:lnTo>
                  <a:lnTo>
                    <a:pt x="966" y="831"/>
                  </a:lnTo>
                  <a:lnTo>
                    <a:pt x="1017" y="738"/>
                  </a:lnTo>
                  <a:lnTo>
                    <a:pt x="1034" y="687"/>
                  </a:lnTo>
                  <a:lnTo>
                    <a:pt x="1043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3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4569;p29"/>
            <p:cNvSpPr/>
            <p:nvPr/>
          </p:nvSpPr>
          <p:spPr>
            <a:xfrm>
              <a:off x="1391975" y="1434200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26" y="1"/>
                  </a:move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3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3" y="323"/>
                  </a:lnTo>
                  <a:lnTo>
                    <a:pt x="18" y="373"/>
                  </a:lnTo>
                  <a:lnTo>
                    <a:pt x="9" y="424"/>
                  </a:lnTo>
                  <a:lnTo>
                    <a:pt x="1" y="475"/>
                  </a:lnTo>
                  <a:lnTo>
                    <a:pt x="1" y="534"/>
                  </a:lnTo>
                  <a:lnTo>
                    <a:pt x="1" y="534"/>
                  </a:lnTo>
                  <a:lnTo>
                    <a:pt x="1" y="585"/>
                  </a:lnTo>
                  <a:lnTo>
                    <a:pt x="9" y="636"/>
                  </a:lnTo>
                  <a:lnTo>
                    <a:pt x="18" y="687"/>
                  </a:lnTo>
                  <a:lnTo>
                    <a:pt x="43" y="738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3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526" y="1059"/>
                  </a:lnTo>
                  <a:lnTo>
                    <a:pt x="585" y="1059"/>
                  </a:lnTo>
                  <a:lnTo>
                    <a:pt x="636" y="1051"/>
                  </a:lnTo>
                  <a:lnTo>
                    <a:pt x="687" y="1034"/>
                  </a:lnTo>
                  <a:lnTo>
                    <a:pt x="729" y="1017"/>
                  </a:lnTo>
                  <a:lnTo>
                    <a:pt x="822" y="966"/>
                  </a:lnTo>
                  <a:lnTo>
                    <a:pt x="899" y="907"/>
                  </a:lnTo>
                  <a:lnTo>
                    <a:pt x="966" y="831"/>
                  </a:lnTo>
                  <a:lnTo>
                    <a:pt x="1017" y="738"/>
                  </a:lnTo>
                  <a:lnTo>
                    <a:pt x="1034" y="687"/>
                  </a:lnTo>
                  <a:lnTo>
                    <a:pt x="1043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43" y="424"/>
                  </a:lnTo>
                  <a:lnTo>
                    <a:pt x="1034" y="373"/>
                  </a:lnTo>
                  <a:lnTo>
                    <a:pt x="1017" y="323"/>
                  </a:lnTo>
                  <a:lnTo>
                    <a:pt x="966" y="238"/>
                  </a:lnTo>
                  <a:lnTo>
                    <a:pt x="899" y="153"/>
                  </a:lnTo>
                  <a:lnTo>
                    <a:pt x="822" y="94"/>
                  </a:lnTo>
                  <a:lnTo>
                    <a:pt x="729" y="43"/>
                  </a:lnTo>
                  <a:lnTo>
                    <a:pt x="687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26" y="1"/>
                  </a:lnTo>
                  <a:lnTo>
                    <a:pt x="526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4570;p29"/>
            <p:cNvSpPr/>
            <p:nvPr/>
          </p:nvSpPr>
          <p:spPr>
            <a:xfrm>
              <a:off x="1405100" y="14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4571;p29"/>
            <p:cNvSpPr/>
            <p:nvPr/>
          </p:nvSpPr>
          <p:spPr>
            <a:xfrm>
              <a:off x="1444925" y="1434200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extrusionOk="0">
                  <a:moveTo>
                    <a:pt x="474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2" y="323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4" y="1059"/>
                  </a:lnTo>
                  <a:lnTo>
                    <a:pt x="585" y="1059"/>
                  </a:lnTo>
                  <a:lnTo>
                    <a:pt x="635" y="1051"/>
                  </a:lnTo>
                  <a:lnTo>
                    <a:pt x="686" y="1034"/>
                  </a:lnTo>
                  <a:lnTo>
                    <a:pt x="737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31"/>
                  </a:lnTo>
                  <a:lnTo>
                    <a:pt x="1016" y="738"/>
                  </a:lnTo>
                  <a:lnTo>
                    <a:pt x="1033" y="687"/>
                  </a:lnTo>
                  <a:lnTo>
                    <a:pt x="1042" y="636"/>
                  </a:lnTo>
                  <a:lnTo>
                    <a:pt x="1050" y="585"/>
                  </a:lnTo>
                  <a:lnTo>
                    <a:pt x="1059" y="534"/>
                  </a:lnTo>
                  <a:lnTo>
                    <a:pt x="1050" y="475"/>
                  </a:lnTo>
                  <a:lnTo>
                    <a:pt x="1042" y="424"/>
                  </a:lnTo>
                  <a:lnTo>
                    <a:pt x="1033" y="373"/>
                  </a:lnTo>
                  <a:lnTo>
                    <a:pt x="1016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5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4572;p29"/>
            <p:cNvSpPr/>
            <p:nvPr/>
          </p:nvSpPr>
          <p:spPr>
            <a:xfrm>
              <a:off x="1444925" y="1434200"/>
              <a:ext cx="26475" cy="26500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525" y="1"/>
                  </a:moveTo>
                  <a:lnTo>
                    <a:pt x="525" y="1"/>
                  </a:lnTo>
                  <a:lnTo>
                    <a:pt x="474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2" y="323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26" y="687"/>
                  </a:lnTo>
                  <a:lnTo>
                    <a:pt x="42" y="738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4" y="1059"/>
                  </a:lnTo>
                  <a:lnTo>
                    <a:pt x="525" y="1059"/>
                  </a:lnTo>
                  <a:lnTo>
                    <a:pt x="525" y="1059"/>
                  </a:lnTo>
                  <a:lnTo>
                    <a:pt x="585" y="1059"/>
                  </a:lnTo>
                  <a:lnTo>
                    <a:pt x="635" y="1051"/>
                  </a:lnTo>
                  <a:lnTo>
                    <a:pt x="686" y="1034"/>
                  </a:lnTo>
                  <a:lnTo>
                    <a:pt x="737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31"/>
                  </a:lnTo>
                  <a:lnTo>
                    <a:pt x="1016" y="738"/>
                  </a:lnTo>
                  <a:lnTo>
                    <a:pt x="1033" y="687"/>
                  </a:lnTo>
                  <a:lnTo>
                    <a:pt x="1042" y="636"/>
                  </a:lnTo>
                  <a:lnTo>
                    <a:pt x="1050" y="58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475"/>
                  </a:lnTo>
                  <a:lnTo>
                    <a:pt x="1042" y="424"/>
                  </a:lnTo>
                  <a:lnTo>
                    <a:pt x="1033" y="373"/>
                  </a:lnTo>
                  <a:lnTo>
                    <a:pt x="1016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5" y="9"/>
                  </a:lnTo>
                  <a:lnTo>
                    <a:pt x="585" y="1"/>
                  </a:lnTo>
                  <a:lnTo>
                    <a:pt x="525" y="1"/>
                  </a:lnTo>
                  <a:lnTo>
                    <a:pt x="525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4573;p29"/>
            <p:cNvSpPr/>
            <p:nvPr/>
          </p:nvSpPr>
          <p:spPr>
            <a:xfrm>
              <a:off x="1458050" y="14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4574;p29"/>
            <p:cNvSpPr/>
            <p:nvPr/>
          </p:nvSpPr>
          <p:spPr>
            <a:xfrm>
              <a:off x="1497850" y="1434200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extrusionOk="0">
                  <a:moveTo>
                    <a:pt x="475" y="1"/>
                  </a:move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3" y="323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85" y="1059"/>
                  </a:lnTo>
                  <a:lnTo>
                    <a:pt x="636" y="1051"/>
                  </a:lnTo>
                  <a:lnTo>
                    <a:pt x="686" y="1034"/>
                  </a:lnTo>
                  <a:lnTo>
                    <a:pt x="737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31"/>
                  </a:lnTo>
                  <a:lnTo>
                    <a:pt x="1017" y="738"/>
                  </a:lnTo>
                  <a:lnTo>
                    <a:pt x="1034" y="687"/>
                  </a:lnTo>
                  <a:lnTo>
                    <a:pt x="1051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4575;p29"/>
            <p:cNvSpPr/>
            <p:nvPr/>
          </p:nvSpPr>
          <p:spPr>
            <a:xfrm>
              <a:off x="1497850" y="1434200"/>
              <a:ext cx="26500" cy="26500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26" y="1"/>
                  </a:moveTo>
                  <a:lnTo>
                    <a:pt x="526" y="1"/>
                  </a:lnTo>
                  <a:lnTo>
                    <a:pt x="475" y="1"/>
                  </a:lnTo>
                  <a:lnTo>
                    <a:pt x="424" y="9"/>
                  </a:lnTo>
                  <a:lnTo>
                    <a:pt x="373" y="26"/>
                  </a:lnTo>
                  <a:lnTo>
                    <a:pt x="322" y="43"/>
                  </a:lnTo>
                  <a:lnTo>
                    <a:pt x="229" y="94"/>
                  </a:lnTo>
                  <a:lnTo>
                    <a:pt x="153" y="153"/>
                  </a:lnTo>
                  <a:lnTo>
                    <a:pt x="85" y="238"/>
                  </a:lnTo>
                  <a:lnTo>
                    <a:pt x="43" y="323"/>
                  </a:lnTo>
                  <a:lnTo>
                    <a:pt x="26" y="373"/>
                  </a:lnTo>
                  <a:lnTo>
                    <a:pt x="9" y="424"/>
                  </a:lnTo>
                  <a:lnTo>
                    <a:pt x="0" y="475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85"/>
                  </a:lnTo>
                  <a:lnTo>
                    <a:pt x="9" y="636"/>
                  </a:lnTo>
                  <a:lnTo>
                    <a:pt x="26" y="687"/>
                  </a:lnTo>
                  <a:lnTo>
                    <a:pt x="43" y="738"/>
                  </a:lnTo>
                  <a:lnTo>
                    <a:pt x="85" y="831"/>
                  </a:lnTo>
                  <a:lnTo>
                    <a:pt x="153" y="907"/>
                  </a:lnTo>
                  <a:lnTo>
                    <a:pt x="229" y="966"/>
                  </a:lnTo>
                  <a:lnTo>
                    <a:pt x="322" y="1017"/>
                  </a:lnTo>
                  <a:lnTo>
                    <a:pt x="373" y="1034"/>
                  </a:lnTo>
                  <a:lnTo>
                    <a:pt x="424" y="1051"/>
                  </a:lnTo>
                  <a:lnTo>
                    <a:pt x="475" y="1059"/>
                  </a:lnTo>
                  <a:lnTo>
                    <a:pt x="526" y="1059"/>
                  </a:lnTo>
                  <a:lnTo>
                    <a:pt x="526" y="1059"/>
                  </a:lnTo>
                  <a:lnTo>
                    <a:pt x="585" y="1059"/>
                  </a:lnTo>
                  <a:lnTo>
                    <a:pt x="636" y="1051"/>
                  </a:lnTo>
                  <a:lnTo>
                    <a:pt x="686" y="1034"/>
                  </a:lnTo>
                  <a:lnTo>
                    <a:pt x="737" y="1017"/>
                  </a:lnTo>
                  <a:lnTo>
                    <a:pt x="822" y="966"/>
                  </a:lnTo>
                  <a:lnTo>
                    <a:pt x="898" y="907"/>
                  </a:lnTo>
                  <a:lnTo>
                    <a:pt x="966" y="831"/>
                  </a:lnTo>
                  <a:lnTo>
                    <a:pt x="1017" y="738"/>
                  </a:lnTo>
                  <a:lnTo>
                    <a:pt x="1034" y="687"/>
                  </a:lnTo>
                  <a:lnTo>
                    <a:pt x="1051" y="636"/>
                  </a:lnTo>
                  <a:lnTo>
                    <a:pt x="1051" y="585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1" y="475"/>
                  </a:lnTo>
                  <a:lnTo>
                    <a:pt x="1051" y="424"/>
                  </a:lnTo>
                  <a:lnTo>
                    <a:pt x="1034" y="373"/>
                  </a:lnTo>
                  <a:lnTo>
                    <a:pt x="1017" y="323"/>
                  </a:lnTo>
                  <a:lnTo>
                    <a:pt x="966" y="238"/>
                  </a:lnTo>
                  <a:lnTo>
                    <a:pt x="898" y="153"/>
                  </a:lnTo>
                  <a:lnTo>
                    <a:pt x="822" y="94"/>
                  </a:lnTo>
                  <a:lnTo>
                    <a:pt x="737" y="43"/>
                  </a:lnTo>
                  <a:lnTo>
                    <a:pt x="686" y="26"/>
                  </a:lnTo>
                  <a:lnTo>
                    <a:pt x="636" y="9"/>
                  </a:lnTo>
                  <a:lnTo>
                    <a:pt x="585" y="1"/>
                  </a:lnTo>
                  <a:lnTo>
                    <a:pt x="526" y="1"/>
                  </a:lnTo>
                  <a:lnTo>
                    <a:pt x="526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4576;p29"/>
            <p:cNvSpPr/>
            <p:nvPr/>
          </p:nvSpPr>
          <p:spPr>
            <a:xfrm>
              <a:off x="1510975" y="14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4577;p29"/>
            <p:cNvSpPr/>
            <p:nvPr/>
          </p:nvSpPr>
          <p:spPr>
            <a:xfrm>
              <a:off x="1127950" y="1028950"/>
              <a:ext cx="451875" cy="281625"/>
            </a:xfrm>
            <a:custGeom>
              <a:avLst/>
              <a:gdLst/>
              <a:ahLst/>
              <a:cxnLst/>
              <a:rect l="l" t="t" r="r" b="b"/>
              <a:pathLst>
                <a:path w="18075" h="11265" extrusionOk="0">
                  <a:moveTo>
                    <a:pt x="8910" y="0"/>
                  </a:moveTo>
                  <a:lnTo>
                    <a:pt x="8775" y="9"/>
                  </a:lnTo>
                  <a:lnTo>
                    <a:pt x="8639" y="26"/>
                  </a:lnTo>
                  <a:lnTo>
                    <a:pt x="8512" y="43"/>
                  </a:lnTo>
                  <a:lnTo>
                    <a:pt x="8385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4" y="178"/>
                  </a:lnTo>
                  <a:lnTo>
                    <a:pt x="7877" y="229"/>
                  </a:lnTo>
                  <a:lnTo>
                    <a:pt x="7758" y="280"/>
                  </a:lnTo>
                  <a:lnTo>
                    <a:pt x="7640" y="339"/>
                  </a:lnTo>
                  <a:lnTo>
                    <a:pt x="7521" y="398"/>
                  </a:lnTo>
                  <a:lnTo>
                    <a:pt x="7403" y="466"/>
                  </a:lnTo>
                  <a:lnTo>
                    <a:pt x="7293" y="534"/>
                  </a:lnTo>
                  <a:lnTo>
                    <a:pt x="7191" y="618"/>
                  </a:lnTo>
                  <a:lnTo>
                    <a:pt x="7081" y="695"/>
                  </a:lnTo>
                  <a:lnTo>
                    <a:pt x="6962" y="796"/>
                  </a:lnTo>
                  <a:lnTo>
                    <a:pt x="6852" y="898"/>
                  </a:lnTo>
                  <a:lnTo>
                    <a:pt x="6751" y="1008"/>
                  </a:lnTo>
                  <a:lnTo>
                    <a:pt x="6649" y="1127"/>
                  </a:lnTo>
                  <a:lnTo>
                    <a:pt x="6556" y="1245"/>
                  </a:lnTo>
                  <a:lnTo>
                    <a:pt x="6471" y="1364"/>
                  </a:lnTo>
                  <a:lnTo>
                    <a:pt x="6386" y="1499"/>
                  </a:lnTo>
                  <a:lnTo>
                    <a:pt x="6310" y="1626"/>
                  </a:lnTo>
                  <a:lnTo>
                    <a:pt x="6149" y="1525"/>
                  </a:lnTo>
                  <a:lnTo>
                    <a:pt x="5980" y="1440"/>
                  </a:lnTo>
                  <a:lnTo>
                    <a:pt x="5810" y="1364"/>
                  </a:lnTo>
                  <a:lnTo>
                    <a:pt x="5633" y="1305"/>
                  </a:lnTo>
                  <a:lnTo>
                    <a:pt x="5446" y="1254"/>
                  </a:lnTo>
                  <a:lnTo>
                    <a:pt x="5260" y="1220"/>
                  </a:lnTo>
                  <a:lnTo>
                    <a:pt x="5074" y="1194"/>
                  </a:lnTo>
                  <a:lnTo>
                    <a:pt x="4760" y="1194"/>
                  </a:lnTo>
                  <a:lnTo>
                    <a:pt x="4633" y="1203"/>
                  </a:lnTo>
                  <a:lnTo>
                    <a:pt x="4515" y="1220"/>
                  </a:lnTo>
                  <a:lnTo>
                    <a:pt x="4396" y="1237"/>
                  </a:lnTo>
                  <a:lnTo>
                    <a:pt x="4278" y="1262"/>
                  </a:lnTo>
                  <a:lnTo>
                    <a:pt x="4167" y="1288"/>
                  </a:lnTo>
                  <a:lnTo>
                    <a:pt x="4049" y="1330"/>
                  </a:lnTo>
                  <a:lnTo>
                    <a:pt x="3939" y="1364"/>
                  </a:lnTo>
                  <a:lnTo>
                    <a:pt x="3829" y="1415"/>
                  </a:lnTo>
                  <a:lnTo>
                    <a:pt x="3719" y="1465"/>
                  </a:lnTo>
                  <a:lnTo>
                    <a:pt x="3617" y="1525"/>
                  </a:lnTo>
                  <a:lnTo>
                    <a:pt x="3515" y="1584"/>
                  </a:lnTo>
                  <a:lnTo>
                    <a:pt x="3414" y="1652"/>
                  </a:lnTo>
                  <a:lnTo>
                    <a:pt x="3312" y="1720"/>
                  </a:lnTo>
                  <a:lnTo>
                    <a:pt x="3219" y="1796"/>
                  </a:lnTo>
                  <a:lnTo>
                    <a:pt x="3126" y="1880"/>
                  </a:lnTo>
                  <a:lnTo>
                    <a:pt x="2999" y="1999"/>
                  </a:lnTo>
                  <a:lnTo>
                    <a:pt x="2889" y="2135"/>
                  </a:lnTo>
                  <a:lnTo>
                    <a:pt x="2778" y="2278"/>
                  </a:lnTo>
                  <a:lnTo>
                    <a:pt x="2685" y="2422"/>
                  </a:lnTo>
                  <a:lnTo>
                    <a:pt x="2592" y="2575"/>
                  </a:lnTo>
                  <a:lnTo>
                    <a:pt x="2516" y="2727"/>
                  </a:lnTo>
                  <a:lnTo>
                    <a:pt x="2457" y="2897"/>
                  </a:lnTo>
                  <a:lnTo>
                    <a:pt x="2397" y="3058"/>
                  </a:lnTo>
                  <a:lnTo>
                    <a:pt x="2279" y="3075"/>
                  </a:lnTo>
                  <a:lnTo>
                    <a:pt x="2152" y="3092"/>
                  </a:lnTo>
                  <a:lnTo>
                    <a:pt x="2033" y="3108"/>
                  </a:lnTo>
                  <a:lnTo>
                    <a:pt x="1915" y="3142"/>
                  </a:lnTo>
                  <a:lnTo>
                    <a:pt x="1796" y="3176"/>
                  </a:lnTo>
                  <a:lnTo>
                    <a:pt x="1686" y="3219"/>
                  </a:lnTo>
                  <a:lnTo>
                    <a:pt x="1567" y="3261"/>
                  </a:lnTo>
                  <a:lnTo>
                    <a:pt x="1466" y="3312"/>
                  </a:lnTo>
                  <a:lnTo>
                    <a:pt x="1356" y="3363"/>
                  </a:lnTo>
                  <a:lnTo>
                    <a:pt x="1254" y="3422"/>
                  </a:lnTo>
                  <a:lnTo>
                    <a:pt x="1152" y="3490"/>
                  </a:lnTo>
                  <a:lnTo>
                    <a:pt x="1059" y="3557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8" y="3786"/>
                  </a:lnTo>
                  <a:lnTo>
                    <a:pt x="703" y="3871"/>
                  </a:lnTo>
                  <a:lnTo>
                    <a:pt x="619" y="3955"/>
                  </a:lnTo>
                  <a:lnTo>
                    <a:pt x="551" y="4049"/>
                  </a:lnTo>
                  <a:lnTo>
                    <a:pt x="475" y="4142"/>
                  </a:lnTo>
                  <a:lnTo>
                    <a:pt x="407" y="4243"/>
                  </a:lnTo>
                  <a:lnTo>
                    <a:pt x="348" y="4345"/>
                  </a:lnTo>
                  <a:lnTo>
                    <a:pt x="288" y="4447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4" y="4777"/>
                  </a:lnTo>
                  <a:lnTo>
                    <a:pt x="111" y="4896"/>
                  </a:lnTo>
                  <a:lnTo>
                    <a:pt x="77" y="5014"/>
                  </a:lnTo>
                  <a:lnTo>
                    <a:pt x="51" y="5133"/>
                  </a:lnTo>
                  <a:lnTo>
                    <a:pt x="34" y="5251"/>
                  </a:lnTo>
                  <a:lnTo>
                    <a:pt x="17" y="5378"/>
                  </a:lnTo>
                  <a:lnTo>
                    <a:pt x="9" y="5505"/>
                  </a:lnTo>
                  <a:lnTo>
                    <a:pt x="0" y="5632"/>
                  </a:lnTo>
                  <a:lnTo>
                    <a:pt x="9" y="5768"/>
                  </a:lnTo>
                  <a:lnTo>
                    <a:pt x="17" y="5903"/>
                  </a:lnTo>
                  <a:lnTo>
                    <a:pt x="34" y="6039"/>
                  </a:lnTo>
                  <a:lnTo>
                    <a:pt x="60" y="6174"/>
                  </a:lnTo>
                  <a:lnTo>
                    <a:pt x="94" y="6310"/>
                  </a:lnTo>
                  <a:lnTo>
                    <a:pt x="136" y="6437"/>
                  </a:lnTo>
                  <a:lnTo>
                    <a:pt x="178" y="6564"/>
                  </a:lnTo>
                  <a:lnTo>
                    <a:pt x="229" y="6691"/>
                  </a:lnTo>
                  <a:lnTo>
                    <a:pt x="288" y="6810"/>
                  </a:lnTo>
                  <a:lnTo>
                    <a:pt x="356" y="6928"/>
                  </a:lnTo>
                  <a:lnTo>
                    <a:pt x="424" y="7047"/>
                  </a:lnTo>
                  <a:lnTo>
                    <a:pt x="509" y="7157"/>
                  </a:lnTo>
                  <a:lnTo>
                    <a:pt x="593" y="7267"/>
                  </a:lnTo>
                  <a:lnTo>
                    <a:pt x="678" y="7369"/>
                  </a:lnTo>
                  <a:lnTo>
                    <a:pt x="771" y="7470"/>
                  </a:lnTo>
                  <a:lnTo>
                    <a:pt x="873" y="7563"/>
                  </a:lnTo>
                  <a:lnTo>
                    <a:pt x="1042" y="7699"/>
                  </a:lnTo>
                  <a:lnTo>
                    <a:pt x="1212" y="7817"/>
                  </a:lnTo>
                  <a:lnTo>
                    <a:pt x="1398" y="7919"/>
                  </a:lnTo>
                  <a:lnTo>
                    <a:pt x="1584" y="8004"/>
                  </a:lnTo>
                  <a:lnTo>
                    <a:pt x="1779" y="8080"/>
                  </a:lnTo>
                  <a:lnTo>
                    <a:pt x="1982" y="8139"/>
                  </a:lnTo>
                  <a:lnTo>
                    <a:pt x="2186" y="8173"/>
                  </a:lnTo>
                  <a:lnTo>
                    <a:pt x="2397" y="8199"/>
                  </a:lnTo>
                  <a:lnTo>
                    <a:pt x="2457" y="8402"/>
                  </a:lnTo>
                  <a:lnTo>
                    <a:pt x="2541" y="8597"/>
                  </a:lnTo>
                  <a:lnTo>
                    <a:pt x="2634" y="8783"/>
                  </a:lnTo>
                  <a:lnTo>
                    <a:pt x="2745" y="8961"/>
                  </a:lnTo>
                  <a:lnTo>
                    <a:pt x="2863" y="9122"/>
                  </a:lnTo>
                  <a:lnTo>
                    <a:pt x="2999" y="9283"/>
                  </a:lnTo>
                  <a:lnTo>
                    <a:pt x="3151" y="9427"/>
                  </a:lnTo>
                  <a:lnTo>
                    <a:pt x="3312" y="9562"/>
                  </a:lnTo>
                  <a:lnTo>
                    <a:pt x="3473" y="9681"/>
                  </a:lnTo>
                  <a:lnTo>
                    <a:pt x="3659" y="9782"/>
                  </a:lnTo>
                  <a:lnTo>
                    <a:pt x="3846" y="9876"/>
                  </a:lnTo>
                  <a:lnTo>
                    <a:pt x="4040" y="9952"/>
                  </a:lnTo>
                  <a:lnTo>
                    <a:pt x="4235" y="10011"/>
                  </a:lnTo>
                  <a:lnTo>
                    <a:pt x="4447" y="10062"/>
                  </a:lnTo>
                  <a:lnTo>
                    <a:pt x="4659" y="10087"/>
                  </a:lnTo>
                  <a:lnTo>
                    <a:pt x="4879" y="10096"/>
                  </a:lnTo>
                  <a:lnTo>
                    <a:pt x="5074" y="10087"/>
                  </a:lnTo>
                  <a:lnTo>
                    <a:pt x="5260" y="10070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8" y="9842"/>
                  </a:lnTo>
                  <a:lnTo>
                    <a:pt x="6158" y="9757"/>
                  </a:lnTo>
                  <a:lnTo>
                    <a:pt x="6319" y="9655"/>
                  </a:lnTo>
                  <a:lnTo>
                    <a:pt x="6395" y="9782"/>
                  </a:lnTo>
                  <a:lnTo>
                    <a:pt x="6480" y="9909"/>
                  </a:lnTo>
                  <a:lnTo>
                    <a:pt x="6564" y="10028"/>
                  </a:lnTo>
                  <a:lnTo>
                    <a:pt x="6657" y="10147"/>
                  </a:lnTo>
                  <a:lnTo>
                    <a:pt x="6759" y="10265"/>
                  </a:lnTo>
                  <a:lnTo>
                    <a:pt x="6869" y="10375"/>
                  </a:lnTo>
                  <a:lnTo>
                    <a:pt x="6979" y="10477"/>
                  </a:lnTo>
                  <a:lnTo>
                    <a:pt x="7089" y="10570"/>
                  </a:lnTo>
                  <a:lnTo>
                    <a:pt x="7199" y="10655"/>
                  </a:lnTo>
                  <a:lnTo>
                    <a:pt x="7301" y="10731"/>
                  </a:lnTo>
                  <a:lnTo>
                    <a:pt x="7411" y="10799"/>
                  </a:lnTo>
                  <a:lnTo>
                    <a:pt x="7530" y="10866"/>
                  </a:lnTo>
                  <a:lnTo>
                    <a:pt x="7648" y="10926"/>
                  </a:lnTo>
                  <a:lnTo>
                    <a:pt x="7767" y="10985"/>
                  </a:lnTo>
                  <a:lnTo>
                    <a:pt x="7885" y="11036"/>
                  </a:lnTo>
                  <a:lnTo>
                    <a:pt x="8004" y="11087"/>
                  </a:lnTo>
                  <a:lnTo>
                    <a:pt x="8131" y="11121"/>
                  </a:lnTo>
                  <a:lnTo>
                    <a:pt x="8258" y="11163"/>
                  </a:lnTo>
                  <a:lnTo>
                    <a:pt x="8385" y="11188"/>
                  </a:lnTo>
                  <a:lnTo>
                    <a:pt x="8512" y="11214"/>
                  </a:lnTo>
                  <a:lnTo>
                    <a:pt x="8648" y="11239"/>
                  </a:lnTo>
                  <a:lnTo>
                    <a:pt x="8775" y="11248"/>
                  </a:lnTo>
                  <a:lnTo>
                    <a:pt x="8910" y="11256"/>
                  </a:lnTo>
                  <a:lnTo>
                    <a:pt x="9037" y="11265"/>
                  </a:lnTo>
                  <a:lnTo>
                    <a:pt x="9173" y="11256"/>
                  </a:lnTo>
                  <a:lnTo>
                    <a:pt x="9308" y="11248"/>
                  </a:lnTo>
                  <a:lnTo>
                    <a:pt x="9435" y="11239"/>
                  </a:lnTo>
                  <a:lnTo>
                    <a:pt x="9571" y="11214"/>
                  </a:lnTo>
                  <a:lnTo>
                    <a:pt x="9698" y="11188"/>
                  </a:lnTo>
                  <a:lnTo>
                    <a:pt x="9825" y="11163"/>
                  </a:lnTo>
                  <a:lnTo>
                    <a:pt x="9952" y="11121"/>
                  </a:lnTo>
                  <a:lnTo>
                    <a:pt x="10079" y="11087"/>
                  </a:lnTo>
                  <a:lnTo>
                    <a:pt x="10198" y="11036"/>
                  </a:lnTo>
                  <a:lnTo>
                    <a:pt x="10316" y="10985"/>
                  </a:lnTo>
                  <a:lnTo>
                    <a:pt x="10435" y="10926"/>
                  </a:lnTo>
                  <a:lnTo>
                    <a:pt x="10553" y="10866"/>
                  </a:lnTo>
                  <a:lnTo>
                    <a:pt x="10663" y="10799"/>
                  </a:lnTo>
                  <a:lnTo>
                    <a:pt x="10782" y="10731"/>
                  </a:lnTo>
                  <a:lnTo>
                    <a:pt x="10884" y="10655"/>
                  </a:lnTo>
                  <a:lnTo>
                    <a:pt x="10994" y="10570"/>
                  </a:lnTo>
                  <a:lnTo>
                    <a:pt x="11104" y="10477"/>
                  </a:lnTo>
                  <a:lnTo>
                    <a:pt x="11214" y="10375"/>
                  </a:lnTo>
                  <a:lnTo>
                    <a:pt x="11324" y="10265"/>
                  </a:lnTo>
                  <a:lnTo>
                    <a:pt x="11426" y="10147"/>
                  </a:lnTo>
                  <a:lnTo>
                    <a:pt x="11519" y="10028"/>
                  </a:lnTo>
                  <a:lnTo>
                    <a:pt x="11604" y="9909"/>
                  </a:lnTo>
                  <a:lnTo>
                    <a:pt x="11688" y="9782"/>
                  </a:lnTo>
                  <a:lnTo>
                    <a:pt x="11764" y="9655"/>
                  </a:lnTo>
                  <a:lnTo>
                    <a:pt x="11925" y="9757"/>
                  </a:lnTo>
                  <a:lnTo>
                    <a:pt x="12095" y="9842"/>
                  </a:lnTo>
                  <a:lnTo>
                    <a:pt x="12264" y="9918"/>
                  </a:lnTo>
                  <a:lnTo>
                    <a:pt x="12442" y="9977"/>
                  </a:lnTo>
                  <a:lnTo>
                    <a:pt x="12628" y="10028"/>
                  </a:lnTo>
                  <a:lnTo>
                    <a:pt x="12815" y="10070"/>
                  </a:lnTo>
                  <a:lnTo>
                    <a:pt x="13009" y="10087"/>
                  </a:lnTo>
                  <a:lnTo>
                    <a:pt x="13204" y="10096"/>
                  </a:lnTo>
                  <a:lnTo>
                    <a:pt x="13424" y="10087"/>
                  </a:lnTo>
                  <a:lnTo>
                    <a:pt x="13636" y="10062"/>
                  </a:lnTo>
                  <a:lnTo>
                    <a:pt x="13839" y="10011"/>
                  </a:lnTo>
                  <a:lnTo>
                    <a:pt x="14043" y="9952"/>
                  </a:lnTo>
                  <a:lnTo>
                    <a:pt x="14237" y="9876"/>
                  </a:lnTo>
                  <a:lnTo>
                    <a:pt x="14424" y="9782"/>
                  </a:lnTo>
                  <a:lnTo>
                    <a:pt x="14602" y="9681"/>
                  </a:lnTo>
                  <a:lnTo>
                    <a:pt x="14771" y="9562"/>
                  </a:lnTo>
                  <a:lnTo>
                    <a:pt x="14932" y="9427"/>
                  </a:lnTo>
                  <a:lnTo>
                    <a:pt x="15076" y="9283"/>
                  </a:lnTo>
                  <a:lnTo>
                    <a:pt x="15211" y="9122"/>
                  </a:lnTo>
                  <a:lnTo>
                    <a:pt x="15339" y="8961"/>
                  </a:lnTo>
                  <a:lnTo>
                    <a:pt x="15449" y="8783"/>
                  </a:lnTo>
                  <a:lnTo>
                    <a:pt x="15542" y="8597"/>
                  </a:lnTo>
                  <a:lnTo>
                    <a:pt x="15626" y="8402"/>
                  </a:lnTo>
                  <a:lnTo>
                    <a:pt x="15686" y="8199"/>
                  </a:lnTo>
                  <a:lnTo>
                    <a:pt x="15897" y="8173"/>
                  </a:lnTo>
                  <a:lnTo>
                    <a:pt x="16101" y="8139"/>
                  </a:lnTo>
                  <a:lnTo>
                    <a:pt x="16304" y="8080"/>
                  </a:lnTo>
                  <a:lnTo>
                    <a:pt x="16499" y="8004"/>
                  </a:lnTo>
                  <a:lnTo>
                    <a:pt x="16685" y="7919"/>
                  </a:lnTo>
                  <a:lnTo>
                    <a:pt x="16871" y="7817"/>
                  </a:lnTo>
                  <a:lnTo>
                    <a:pt x="17041" y="7699"/>
                  </a:lnTo>
                  <a:lnTo>
                    <a:pt x="17210" y="7563"/>
                  </a:lnTo>
                  <a:lnTo>
                    <a:pt x="17312" y="7470"/>
                  </a:lnTo>
                  <a:lnTo>
                    <a:pt x="17405" y="7369"/>
                  </a:lnTo>
                  <a:lnTo>
                    <a:pt x="17490" y="7267"/>
                  </a:lnTo>
                  <a:lnTo>
                    <a:pt x="17574" y="7157"/>
                  </a:lnTo>
                  <a:lnTo>
                    <a:pt x="17651" y="7047"/>
                  </a:lnTo>
                  <a:lnTo>
                    <a:pt x="17727" y="6928"/>
                  </a:lnTo>
                  <a:lnTo>
                    <a:pt x="17795" y="6810"/>
                  </a:lnTo>
                  <a:lnTo>
                    <a:pt x="17845" y="6691"/>
                  </a:lnTo>
                  <a:lnTo>
                    <a:pt x="17905" y="6564"/>
                  </a:lnTo>
                  <a:lnTo>
                    <a:pt x="17947" y="6437"/>
                  </a:lnTo>
                  <a:lnTo>
                    <a:pt x="17989" y="6310"/>
                  </a:lnTo>
                  <a:lnTo>
                    <a:pt x="18023" y="6174"/>
                  </a:lnTo>
                  <a:lnTo>
                    <a:pt x="18049" y="6039"/>
                  </a:lnTo>
                  <a:lnTo>
                    <a:pt x="18066" y="5903"/>
                  </a:lnTo>
                  <a:lnTo>
                    <a:pt x="18074" y="5768"/>
                  </a:lnTo>
                  <a:lnTo>
                    <a:pt x="18074" y="5632"/>
                  </a:lnTo>
                  <a:lnTo>
                    <a:pt x="18074" y="5488"/>
                  </a:lnTo>
                  <a:lnTo>
                    <a:pt x="18066" y="5353"/>
                  </a:lnTo>
                  <a:lnTo>
                    <a:pt x="18040" y="5217"/>
                  </a:lnTo>
                  <a:lnTo>
                    <a:pt x="18023" y="5082"/>
                  </a:lnTo>
                  <a:lnTo>
                    <a:pt x="17989" y="4955"/>
                  </a:lnTo>
                  <a:lnTo>
                    <a:pt x="17947" y="4828"/>
                  </a:lnTo>
                  <a:lnTo>
                    <a:pt x="17905" y="4692"/>
                  </a:lnTo>
                  <a:lnTo>
                    <a:pt x="17845" y="4574"/>
                  </a:lnTo>
                  <a:lnTo>
                    <a:pt x="17786" y="4447"/>
                  </a:lnTo>
                  <a:lnTo>
                    <a:pt x="17727" y="4328"/>
                  </a:lnTo>
                  <a:lnTo>
                    <a:pt x="17651" y="4218"/>
                  </a:lnTo>
                  <a:lnTo>
                    <a:pt x="17574" y="4099"/>
                  </a:lnTo>
                  <a:lnTo>
                    <a:pt x="17490" y="3998"/>
                  </a:lnTo>
                  <a:lnTo>
                    <a:pt x="17405" y="3896"/>
                  </a:lnTo>
                  <a:lnTo>
                    <a:pt x="17303" y="3795"/>
                  </a:lnTo>
                  <a:lnTo>
                    <a:pt x="17202" y="3701"/>
                  </a:lnTo>
                  <a:lnTo>
                    <a:pt x="17041" y="3566"/>
                  </a:lnTo>
                  <a:lnTo>
                    <a:pt x="16863" y="3447"/>
                  </a:lnTo>
                  <a:lnTo>
                    <a:pt x="16685" y="3346"/>
                  </a:lnTo>
                  <a:lnTo>
                    <a:pt x="16490" y="3252"/>
                  </a:lnTo>
                  <a:lnTo>
                    <a:pt x="16296" y="3185"/>
                  </a:lnTo>
                  <a:lnTo>
                    <a:pt x="16092" y="3125"/>
                  </a:lnTo>
                  <a:lnTo>
                    <a:pt x="15889" y="3083"/>
                  </a:lnTo>
                  <a:lnTo>
                    <a:pt x="15686" y="3058"/>
                  </a:lnTo>
                  <a:lnTo>
                    <a:pt x="15626" y="2897"/>
                  </a:lnTo>
                  <a:lnTo>
                    <a:pt x="15567" y="2727"/>
                  </a:lnTo>
                  <a:lnTo>
                    <a:pt x="15491" y="2575"/>
                  </a:lnTo>
                  <a:lnTo>
                    <a:pt x="15398" y="2422"/>
                  </a:lnTo>
                  <a:lnTo>
                    <a:pt x="15305" y="2278"/>
                  </a:lnTo>
                  <a:lnTo>
                    <a:pt x="15195" y="2135"/>
                  </a:lnTo>
                  <a:lnTo>
                    <a:pt x="15084" y="1999"/>
                  </a:lnTo>
                  <a:lnTo>
                    <a:pt x="14957" y="1880"/>
                  </a:lnTo>
                  <a:lnTo>
                    <a:pt x="14864" y="1796"/>
                  </a:lnTo>
                  <a:lnTo>
                    <a:pt x="14771" y="1720"/>
                  </a:lnTo>
                  <a:lnTo>
                    <a:pt x="14669" y="1652"/>
                  </a:lnTo>
                  <a:lnTo>
                    <a:pt x="14568" y="1584"/>
                  </a:lnTo>
                  <a:lnTo>
                    <a:pt x="14466" y="1525"/>
                  </a:lnTo>
                  <a:lnTo>
                    <a:pt x="14365" y="1465"/>
                  </a:lnTo>
                  <a:lnTo>
                    <a:pt x="14254" y="1415"/>
                  </a:lnTo>
                  <a:lnTo>
                    <a:pt x="14144" y="1364"/>
                  </a:lnTo>
                  <a:lnTo>
                    <a:pt x="14034" y="1330"/>
                  </a:lnTo>
                  <a:lnTo>
                    <a:pt x="13916" y="1288"/>
                  </a:lnTo>
                  <a:lnTo>
                    <a:pt x="13806" y="1262"/>
                  </a:lnTo>
                  <a:lnTo>
                    <a:pt x="13687" y="1237"/>
                  </a:lnTo>
                  <a:lnTo>
                    <a:pt x="13568" y="1220"/>
                  </a:lnTo>
                  <a:lnTo>
                    <a:pt x="13450" y="1203"/>
                  </a:lnTo>
                  <a:lnTo>
                    <a:pt x="13323" y="1194"/>
                  </a:lnTo>
                  <a:lnTo>
                    <a:pt x="13009" y="1194"/>
                  </a:lnTo>
                  <a:lnTo>
                    <a:pt x="12823" y="1220"/>
                  </a:lnTo>
                  <a:lnTo>
                    <a:pt x="12637" y="1254"/>
                  </a:lnTo>
                  <a:lnTo>
                    <a:pt x="12450" y="1305"/>
                  </a:lnTo>
                  <a:lnTo>
                    <a:pt x="12273" y="1364"/>
                  </a:lnTo>
                  <a:lnTo>
                    <a:pt x="12103" y="1440"/>
                  </a:lnTo>
                  <a:lnTo>
                    <a:pt x="11934" y="1525"/>
                  </a:lnTo>
                  <a:lnTo>
                    <a:pt x="11773" y="1626"/>
                  </a:lnTo>
                  <a:lnTo>
                    <a:pt x="11697" y="1499"/>
                  </a:lnTo>
                  <a:lnTo>
                    <a:pt x="11612" y="1364"/>
                  </a:lnTo>
                  <a:lnTo>
                    <a:pt x="11527" y="1245"/>
                  </a:lnTo>
                  <a:lnTo>
                    <a:pt x="11434" y="1127"/>
                  </a:lnTo>
                  <a:lnTo>
                    <a:pt x="11332" y="1008"/>
                  </a:lnTo>
                  <a:lnTo>
                    <a:pt x="11231" y="898"/>
                  </a:lnTo>
                  <a:lnTo>
                    <a:pt x="11112" y="796"/>
                  </a:lnTo>
                  <a:lnTo>
                    <a:pt x="11002" y="695"/>
                  </a:lnTo>
                  <a:lnTo>
                    <a:pt x="10892" y="618"/>
                  </a:lnTo>
                  <a:lnTo>
                    <a:pt x="10790" y="534"/>
                  </a:lnTo>
                  <a:lnTo>
                    <a:pt x="10672" y="466"/>
                  </a:lnTo>
                  <a:lnTo>
                    <a:pt x="10562" y="398"/>
                  </a:lnTo>
                  <a:lnTo>
                    <a:pt x="10443" y="339"/>
                  </a:lnTo>
                  <a:lnTo>
                    <a:pt x="10325" y="280"/>
                  </a:lnTo>
                  <a:lnTo>
                    <a:pt x="10206" y="229"/>
                  </a:lnTo>
                  <a:lnTo>
                    <a:pt x="10079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3"/>
                  </a:lnTo>
                  <a:lnTo>
                    <a:pt x="9435" y="26"/>
                  </a:lnTo>
                  <a:lnTo>
                    <a:pt x="9308" y="9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4578;p29"/>
            <p:cNvSpPr/>
            <p:nvPr/>
          </p:nvSpPr>
          <p:spPr>
            <a:xfrm>
              <a:off x="1127950" y="1028950"/>
              <a:ext cx="451875" cy="281625"/>
            </a:xfrm>
            <a:custGeom>
              <a:avLst/>
              <a:gdLst/>
              <a:ahLst/>
              <a:cxnLst/>
              <a:rect l="l" t="t" r="r" b="b"/>
              <a:pathLst>
                <a:path w="18075" h="11265" fill="none" extrusionOk="0">
                  <a:moveTo>
                    <a:pt x="17202" y="3701"/>
                  </a:moveTo>
                  <a:lnTo>
                    <a:pt x="17202" y="3701"/>
                  </a:lnTo>
                  <a:lnTo>
                    <a:pt x="17041" y="3566"/>
                  </a:lnTo>
                  <a:lnTo>
                    <a:pt x="16863" y="3447"/>
                  </a:lnTo>
                  <a:lnTo>
                    <a:pt x="16685" y="3346"/>
                  </a:lnTo>
                  <a:lnTo>
                    <a:pt x="16490" y="3252"/>
                  </a:lnTo>
                  <a:lnTo>
                    <a:pt x="16296" y="3185"/>
                  </a:lnTo>
                  <a:lnTo>
                    <a:pt x="16092" y="3125"/>
                  </a:lnTo>
                  <a:lnTo>
                    <a:pt x="15889" y="3083"/>
                  </a:lnTo>
                  <a:lnTo>
                    <a:pt x="15686" y="3058"/>
                  </a:lnTo>
                  <a:lnTo>
                    <a:pt x="15686" y="3058"/>
                  </a:lnTo>
                  <a:lnTo>
                    <a:pt x="15626" y="2897"/>
                  </a:lnTo>
                  <a:lnTo>
                    <a:pt x="15567" y="2727"/>
                  </a:lnTo>
                  <a:lnTo>
                    <a:pt x="15491" y="2575"/>
                  </a:lnTo>
                  <a:lnTo>
                    <a:pt x="15398" y="2422"/>
                  </a:lnTo>
                  <a:lnTo>
                    <a:pt x="15305" y="2278"/>
                  </a:lnTo>
                  <a:lnTo>
                    <a:pt x="15195" y="2135"/>
                  </a:lnTo>
                  <a:lnTo>
                    <a:pt x="15084" y="1999"/>
                  </a:lnTo>
                  <a:lnTo>
                    <a:pt x="14957" y="1880"/>
                  </a:lnTo>
                  <a:lnTo>
                    <a:pt x="14957" y="1880"/>
                  </a:lnTo>
                  <a:lnTo>
                    <a:pt x="14864" y="1796"/>
                  </a:lnTo>
                  <a:lnTo>
                    <a:pt x="14771" y="1720"/>
                  </a:lnTo>
                  <a:lnTo>
                    <a:pt x="14669" y="1652"/>
                  </a:lnTo>
                  <a:lnTo>
                    <a:pt x="14568" y="1584"/>
                  </a:lnTo>
                  <a:lnTo>
                    <a:pt x="14466" y="1525"/>
                  </a:lnTo>
                  <a:lnTo>
                    <a:pt x="14365" y="1465"/>
                  </a:lnTo>
                  <a:lnTo>
                    <a:pt x="14254" y="1415"/>
                  </a:lnTo>
                  <a:lnTo>
                    <a:pt x="14144" y="1364"/>
                  </a:lnTo>
                  <a:lnTo>
                    <a:pt x="14034" y="1330"/>
                  </a:lnTo>
                  <a:lnTo>
                    <a:pt x="13916" y="1288"/>
                  </a:lnTo>
                  <a:lnTo>
                    <a:pt x="13806" y="1262"/>
                  </a:lnTo>
                  <a:lnTo>
                    <a:pt x="13687" y="1237"/>
                  </a:lnTo>
                  <a:lnTo>
                    <a:pt x="13568" y="1220"/>
                  </a:lnTo>
                  <a:lnTo>
                    <a:pt x="13450" y="1203"/>
                  </a:lnTo>
                  <a:lnTo>
                    <a:pt x="13323" y="1194"/>
                  </a:lnTo>
                  <a:lnTo>
                    <a:pt x="13204" y="1194"/>
                  </a:lnTo>
                  <a:lnTo>
                    <a:pt x="13204" y="1194"/>
                  </a:lnTo>
                  <a:lnTo>
                    <a:pt x="13009" y="1194"/>
                  </a:lnTo>
                  <a:lnTo>
                    <a:pt x="12823" y="1220"/>
                  </a:lnTo>
                  <a:lnTo>
                    <a:pt x="12637" y="1254"/>
                  </a:lnTo>
                  <a:lnTo>
                    <a:pt x="12450" y="1305"/>
                  </a:lnTo>
                  <a:lnTo>
                    <a:pt x="12273" y="1364"/>
                  </a:lnTo>
                  <a:lnTo>
                    <a:pt x="12103" y="1440"/>
                  </a:lnTo>
                  <a:lnTo>
                    <a:pt x="11934" y="1525"/>
                  </a:lnTo>
                  <a:lnTo>
                    <a:pt x="11773" y="1626"/>
                  </a:lnTo>
                  <a:lnTo>
                    <a:pt x="11773" y="1626"/>
                  </a:lnTo>
                  <a:lnTo>
                    <a:pt x="11697" y="1499"/>
                  </a:lnTo>
                  <a:lnTo>
                    <a:pt x="11612" y="1364"/>
                  </a:lnTo>
                  <a:lnTo>
                    <a:pt x="11527" y="1245"/>
                  </a:lnTo>
                  <a:lnTo>
                    <a:pt x="11434" y="1127"/>
                  </a:lnTo>
                  <a:lnTo>
                    <a:pt x="11332" y="1008"/>
                  </a:lnTo>
                  <a:lnTo>
                    <a:pt x="11231" y="898"/>
                  </a:lnTo>
                  <a:lnTo>
                    <a:pt x="11112" y="796"/>
                  </a:lnTo>
                  <a:lnTo>
                    <a:pt x="11002" y="695"/>
                  </a:lnTo>
                  <a:lnTo>
                    <a:pt x="11002" y="695"/>
                  </a:lnTo>
                  <a:lnTo>
                    <a:pt x="10892" y="618"/>
                  </a:lnTo>
                  <a:lnTo>
                    <a:pt x="10790" y="534"/>
                  </a:lnTo>
                  <a:lnTo>
                    <a:pt x="10672" y="466"/>
                  </a:lnTo>
                  <a:lnTo>
                    <a:pt x="10562" y="398"/>
                  </a:lnTo>
                  <a:lnTo>
                    <a:pt x="10443" y="339"/>
                  </a:lnTo>
                  <a:lnTo>
                    <a:pt x="10325" y="280"/>
                  </a:lnTo>
                  <a:lnTo>
                    <a:pt x="10206" y="229"/>
                  </a:lnTo>
                  <a:lnTo>
                    <a:pt x="10079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3"/>
                  </a:lnTo>
                  <a:lnTo>
                    <a:pt x="9435" y="26"/>
                  </a:lnTo>
                  <a:lnTo>
                    <a:pt x="9308" y="9"/>
                  </a:lnTo>
                  <a:lnTo>
                    <a:pt x="9173" y="0"/>
                  </a:lnTo>
                  <a:lnTo>
                    <a:pt x="9037" y="0"/>
                  </a:lnTo>
                  <a:lnTo>
                    <a:pt x="9037" y="0"/>
                  </a:lnTo>
                  <a:lnTo>
                    <a:pt x="8910" y="0"/>
                  </a:lnTo>
                  <a:lnTo>
                    <a:pt x="8775" y="9"/>
                  </a:lnTo>
                  <a:lnTo>
                    <a:pt x="8639" y="26"/>
                  </a:lnTo>
                  <a:lnTo>
                    <a:pt x="8512" y="43"/>
                  </a:lnTo>
                  <a:lnTo>
                    <a:pt x="8385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4" y="178"/>
                  </a:lnTo>
                  <a:lnTo>
                    <a:pt x="7877" y="229"/>
                  </a:lnTo>
                  <a:lnTo>
                    <a:pt x="7758" y="280"/>
                  </a:lnTo>
                  <a:lnTo>
                    <a:pt x="7640" y="339"/>
                  </a:lnTo>
                  <a:lnTo>
                    <a:pt x="7521" y="398"/>
                  </a:lnTo>
                  <a:lnTo>
                    <a:pt x="7403" y="466"/>
                  </a:lnTo>
                  <a:lnTo>
                    <a:pt x="7293" y="534"/>
                  </a:lnTo>
                  <a:lnTo>
                    <a:pt x="7191" y="618"/>
                  </a:lnTo>
                  <a:lnTo>
                    <a:pt x="7081" y="695"/>
                  </a:lnTo>
                  <a:lnTo>
                    <a:pt x="7081" y="695"/>
                  </a:lnTo>
                  <a:lnTo>
                    <a:pt x="6962" y="796"/>
                  </a:lnTo>
                  <a:lnTo>
                    <a:pt x="6852" y="898"/>
                  </a:lnTo>
                  <a:lnTo>
                    <a:pt x="6751" y="1008"/>
                  </a:lnTo>
                  <a:lnTo>
                    <a:pt x="6649" y="1127"/>
                  </a:lnTo>
                  <a:lnTo>
                    <a:pt x="6556" y="1245"/>
                  </a:lnTo>
                  <a:lnTo>
                    <a:pt x="6471" y="1364"/>
                  </a:lnTo>
                  <a:lnTo>
                    <a:pt x="6386" y="1499"/>
                  </a:lnTo>
                  <a:lnTo>
                    <a:pt x="6310" y="1626"/>
                  </a:lnTo>
                  <a:lnTo>
                    <a:pt x="6310" y="1626"/>
                  </a:lnTo>
                  <a:lnTo>
                    <a:pt x="6149" y="1525"/>
                  </a:lnTo>
                  <a:lnTo>
                    <a:pt x="5980" y="1440"/>
                  </a:lnTo>
                  <a:lnTo>
                    <a:pt x="5810" y="1364"/>
                  </a:lnTo>
                  <a:lnTo>
                    <a:pt x="5633" y="1305"/>
                  </a:lnTo>
                  <a:lnTo>
                    <a:pt x="5446" y="1254"/>
                  </a:lnTo>
                  <a:lnTo>
                    <a:pt x="5260" y="1220"/>
                  </a:lnTo>
                  <a:lnTo>
                    <a:pt x="5074" y="1194"/>
                  </a:lnTo>
                  <a:lnTo>
                    <a:pt x="4879" y="1194"/>
                  </a:lnTo>
                  <a:lnTo>
                    <a:pt x="4879" y="1194"/>
                  </a:lnTo>
                  <a:lnTo>
                    <a:pt x="4760" y="1194"/>
                  </a:lnTo>
                  <a:lnTo>
                    <a:pt x="4633" y="1203"/>
                  </a:lnTo>
                  <a:lnTo>
                    <a:pt x="4515" y="1220"/>
                  </a:lnTo>
                  <a:lnTo>
                    <a:pt x="4396" y="1237"/>
                  </a:lnTo>
                  <a:lnTo>
                    <a:pt x="4278" y="1262"/>
                  </a:lnTo>
                  <a:lnTo>
                    <a:pt x="4167" y="1288"/>
                  </a:lnTo>
                  <a:lnTo>
                    <a:pt x="4049" y="1330"/>
                  </a:lnTo>
                  <a:lnTo>
                    <a:pt x="3939" y="1364"/>
                  </a:lnTo>
                  <a:lnTo>
                    <a:pt x="3829" y="1415"/>
                  </a:lnTo>
                  <a:lnTo>
                    <a:pt x="3719" y="1465"/>
                  </a:lnTo>
                  <a:lnTo>
                    <a:pt x="3617" y="1525"/>
                  </a:lnTo>
                  <a:lnTo>
                    <a:pt x="3515" y="1584"/>
                  </a:lnTo>
                  <a:lnTo>
                    <a:pt x="3414" y="1652"/>
                  </a:lnTo>
                  <a:lnTo>
                    <a:pt x="3312" y="1720"/>
                  </a:lnTo>
                  <a:lnTo>
                    <a:pt x="3219" y="1796"/>
                  </a:lnTo>
                  <a:lnTo>
                    <a:pt x="3126" y="1880"/>
                  </a:lnTo>
                  <a:lnTo>
                    <a:pt x="3126" y="1880"/>
                  </a:lnTo>
                  <a:lnTo>
                    <a:pt x="2999" y="1999"/>
                  </a:lnTo>
                  <a:lnTo>
                    <a:pt x="2889" y="2135"/>
                  </a:lnTo>
                  <a:lnTo>
                    <a:pt x="2778" y="2278"/>
                  </a:lnTo>
                  <a:lnTo>
                    <a:pt x="2685" y="2422"/>
                  </a:lnTo>
                  <a:lnTo>
                    <a:pt x="2592" y="2575"/>
                  </a:lnTo>
                  <a:lnTo>
                    <a:pt x="2516" y="2727"/>
                  </a:lnTo>
                  <a:lnTo>
                    <a:pt x="2457" y="2897"/>
                  </a:lnTo>
                  <a:lnTo>
                    <a:pt x="2397" y="3058"/>
                  </a:lnTo>
                  <a:lnTo>
                    <a:pt x="2397" y="3058"/>
                  </a:lnTo>
                  <a:lnTo>
                    <a:pt x="2279" y="3075"/>
                  </a:lnTo>
                  <a:lnTo>
                    <a:pt x="2152" y="3092"/>
                  </a:lnTo>
                  <a:lnTo>
                    <a:pt x="2033" y="3108"/>
                  </a:lnTo>
                  <a:lnTo>
                    <a:pt x="1915" y="3142"/>
                  </a:lnTo>
                  <a:lnTo>
                    <a:pt x="1796" y="3176"/>
                  </a:lnTo>
                  <a:lnTo>
                    <a:pt x="1686" y="3219"/>
                  </a:lnTo>
                  <a:lnTo>
                    <a:pt x="1567" y="3261"/>
                  </a:lnTo>
                  <a:lnTo>
                    <a:pt x="1466" y="3312"/>
                  </a:lnTo>
                  <a:lnTo>
                    <a:pt x="1356" y="3363"/>
                  </a:lnTo>
                  <a:lnTo>
                    <a:pt x="1254" y="3422"/>
                  </a:lnTo>
                  <a:lnTo>
                    <a:pt x="1152" y="3490"/>
                  </a:lnTo>
                  <a:lnTo>
                    <a:pt x="1059" y="3557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8" y="3786"/>
                  </a:lnTo>
                  <a:lnTo>
                    <a:pt x="703" y="3871"/>
                  </a:lnTo>
                  <a:lnTo>
                    <a:pt x="619" y="3955"/>
                  </a:lnTo>
                  <a:lnTo>
                    <a:pt x="551" y="4049"/>
                  </a:lnTo>
                  <a:lnTo>
                    <a:pt x="475" y="4142"/>
                  </a:lnTo>
                  <a:lnTo>
                    <a:pt x="407" y="4243"/>
                  </a:lnTo>
                  <a:lnTo>
                    <a:pt x="348" y="4345"/>
                  </a:lnTo>
                  <a:lnTo>
                    <a:pt x="288" y="4447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4" y="4777"/>
                  </a:lnTo>
                  <a:lnTo>
                    <a:pt x="111" y="4896"/>
                  </a:lnTo>
                  <a:lnTo>
                    <a:pt x="77" y="5014"/>
                  </a:lnTo>
                  <a:lnTo>
                    <a:pt x="51" y="5133"/>
                  </a:lnTo>
                  <a:lnTo>
                    <a:pt x="34" y="5251"/>
                  </a:lnTo>
                  <a:lnTo>
                    <a:pt x="17" y="5378"/>
                  </a:lnTo>
                  <a:lnTo>
                    <a:pt x="9" y="5505"/>
                  </a:lnTo>
                  <a:lnTo>
                    <a:pt x="0" y="5632"/>
                  </a:lnTo>
                  <a:lnTo>
                    <a:pt x="0" y="5632"/>
                  </a:lnTo>
                  <a:lnTo>
                    <a:pt x="9" y="5768"/>
                  </a:lnTo>
                  <a:lnTo>
                    <a:pt x="17" y="5903"/>
                  </a:lnTo>
                  <a:lnTo>
                    <a:pt x="34" y="6039"/>
                  </a:lnTo>
                  <a:lnTo>
                    <a:pt x="60" y="6174"/>
                  </a:lnTo>
                  <a:lnTo>
                    <a:pt x="94" y="6310"/>
                  </a:lnTo>
                  <a:lnTo>
                    <a:pt x="136" y="6437"/>
                  </a:lnTo>
                  <a:lnTo>
                    <a:pt x="178" y="6564"/>
                  </a:lnTo>
                  <a:lnTo>
                    <a:pt x="229" y="6691"/>
                  </a:lnTo>
                  <a:lnTo>
                    <a:pt x="288" y="6810"/>
                  </a:lnTo>
                  <a:lnTo>
                    <a:pt x="356" y="6928"/>
                  </a:lnTo>
                  <a:lnTo>
                    <a:pt x="424" y="7047"/>
                  </a:lnTo>
                  <a:lnTo>
                    <a:pt x="509" y="7157"/>
                  </a:lnTo>
                  <a:lnTo>
                    <a:pt x="593" y="7267"/>
                  </a:lnTo>
                  <a:lnTo>
                    <a:pt x="678" y="7369"/>
                  </a:lnTo>
                  <a:lnTo>
                    <a:pt x="771" y="7470"/>
                  </a:lnTo>
                  <a:lnTo>
                    <a:pt x="873" y="7563"/>
                  </a:lnTo>
                  <a:lnTo>
                    <a:pt x="873" y="7563"/>
                  </a:lnTo>
                  <a:lnTo>
                    <a:pt x="1042" y="7699"/>
                  </a:lnTo>
                  <a:lnTo>
                    <a:pt x="1212" y="7817"/>
                  </a:lnTo>
                  <a:lnTo>
                    <a:pt x="1398" y="7919"/>
                  </a:lnTo>
                  <a:lnTo>
                    <a:pt x="1584" y="8004"/>
                  </a:lnTo>
                  <a:lnTo>
                    <a:pt x="1779" y="8080"/>
                  </a:lnTo>
                  <a:lnTo>
                    <a:pt x="1982" y="8139"/>
                  </a:lnTo>
                  <a:lnTo>
                    <a:pt x="2186" y="8173"/>
                  </a:lnTo>
                  <a:lnTo>
                    <a:pt x="2397" y="8199"/>
                  </a:lnTo>
                  <a:lnTo>
                    <a:pt x="2397" y="8199"/>
                  </a:lnTo>
                  <a:lnTo>
                    <a:pt x="2457" y="8402"/>
                  </a:lnTo>
                  <a:lnTo>
                    <a:pt x="2541" y="8597"/>
                  </a:lnTo>
                  <a:lnTo>
                    <a:pt x="2634" y="8783"/>
                  </a:lnTo>
                  <a:lnTo>
                    <a:pt x="2745" y="8961"/>
                  </a:lnTo>
                  <a:lnTo>
                    <a:pt x="2863" y="9122"/>
                  </a:lnTo>
                  <a:lnTo>
                    <a:pt x="2999" y="9283"/>
                  </a:lnTo>
                  <a:lnTo>
                    <a:pt x="3151" y="9427"/>
                  </a:lnTo>
                  <a:lnTo>
                    <a:pt x="3312" y="9562"/>
                  </a:lnTo>
                  <a:lnTo>
                    <a:pt x="3473" y="9681"/>
                  </a:lnTo>
                  <a:lnTo>
                    <a:pt x="3659" y="9782"/>
                  </a:lnTo>
                  <a:lnTo>
                    <a:pt x="3846" y="9876"/>
                  </a:lnTo>
                  <a:lnTo>
                    <a:pt x="4040" y="9952"/>
                  </a:lnTo>
                  <a:lnTo>
                    <a:pt x="4235" y="10011"/>
                  </a:lnTo>
                  <a:lnTo>
                    <a:pt x="4447" y="10062"/>
                  </a:lnTo>
                  <a:lnTo>
                    <a:pt x="4659" y="10087"/>
                  </a:lnTo>
                  <a:lnTo>
                    <a:pt x="4879" y="10096"/>
                  </a:lnTo>
                  <a:lnTo>
                    <a:pt x="4879" y="10096"/>
                  </a:lnTo>
                  <a:lnTo>
                    <a:pt x="5074" y="10087"/>
                  </a:lnTo>
                  <a:lnTo>
                    <a:pt x="5260" y="10070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8" y="9842"/>
                  </a:lnTo>
                  <a:lnTo>
                    <a:pt x="6158" y="9757"/>
                  </a:lnTo>
                  <a:lnTo>
                    <a:pt x="6319" y="9655"/>
                  </a:lnTo>
                  <a:lnTo>
                    <a:pt x="6319" y="9655"/>
                  </a:lnTo>
                  <a:lnTo>
                    <a:pt x="6395" y="9782"/>
                  </a:lnTo>
                  <a:lnTo>
                    <a:pt x="6480" y="9909"/>
                  </a:lnTo>
                  <a:lnTo>
                    <a:pt x="6564" y="10028"/>
                  </a:lnTo>
                  <a:lnTo>
                    <a:pt x="6657" y="10147"/>
                  </a:lnTo>
                  <a:lnTo>
                    <a:pt x="6759" y="10265"/>
                  </a:lnTo>
                  <a:lnTo>
                    <a:pt x="6869" y="10375"/>
                  </a:lnTo>
                  <a:lnTo>
                    <a:pt x="6979" y="10477"/>
                  </a:lnTo>
                  <a:lnTo>
                    <a:pt x="7089" y="10570"/>
                  </a:lnTo>
                  <a:lnTo>
                    <a:pt x="7089" y="10570"/>
                  </a:lnTo>
                  <a:lnTo>
                    <a:pt x="7199" y="10655"/>
                  </a:lnTo>
                  <a:lnTo>
                    <a:pt x="7301" y="10731"/>
                  </a:lnTo>
                  <a:lnTo>
                    <a:pt x="7411" y="10799"/>
                  </a:lnTo>
                  <a:lnTo>
                    <a:pt x="7530" y="10866"/>
                  </a:lnTo>
                  <a:lnTo>
                    <a:pt x="7648" y="10926"/>
                  </a:lnTo>
                  <a:lnTo>
                    <a:pt x="7767" y="10985"/>
                  </a:lnTo>
                  <a:lnTo>
                    <a:pt x="7885" y="11036"/>
                  </a:lnTo>
                  <a:lnTo>
                    <a:pt x="8004" y="11087"/>
                  </a:lnTo>
                  <a:lnTo>
                    <a:pt x="8131" y="11121"/>
                  </a:lnTo>
                  <a:lnTo>
                    <a:pt x="8258" y="11163"/>
                  </a:lnTo>
                  <a:lnTo>
                    <a:pt x="8385" y="11188"/>
                  </a:lnTo>
                  <a:lnTo>
                    <a:pt x="8512" y="11214"/>
                  </a:lnTo>
                  <a:lnTo>
                    <a:pt x="8648" y="11239"/>
                  </a:lnTo>
                  <a:lnTo>
                    <a:pt x="8775" y="11248"/>
                  </a:lnTo>
                  <a:lnTo>
                    <a:pt x="8910" y="11256"/>
                  </a:lnTo>
                  <a:lnTo>
                    <a:pt x="9037" y="11265"/>
                  </a:lnTo>
                  <a:lnTo>
                    <a:pt x="9037" y="11265"/>
                  </a:lnTo>
                  <a:lnTo>
                    <a:pt x="9173" y="11256"/>
                  </a:lnTo>
                  <a:lnTo>
                    <a:pt x="9308" y="11248"/>
                  </a:lnTo>
                  <a:lnTo>
                    <a:pt x="9435" y="11239"/>
                  </a:lnTo>
                  <a:lnTo>
                    <a:pt x="9571" y="11214"/>
                  </a:lnTo>
                  <a:lnTo>
                    <a:pt x="9698" y="11188"/>
                  </a:lnTo>
                  <a:lnTo>
                    <a:pt x="9825" y="11163"/>
                  </a:lnTo>
                  <a:lnTo>
                    <a:pt x="9952" y="11121"/>
                  </a:lnTo>
                  <a:lnTo>
                    <a:pt x="10079" y="11087"/>
                  </a:lnTo>
                  <a:lnTo>
                    <a:pt x="10198" y="11036"/>
                  </a:lnTo>
                  <a:lnTo>
                    <a:pt x="10316" y="10985"/>
                  </a:lnTo>
                  <a:lnTo>
                    <a:pt x="10435" y="10926"/>
                  </a:lnTo>
                  <a:lnTo>
                    <a:pt x="10553" y="10866"/>
                  </a:lnTo>
                  <a:lnTo>
                    <a:pt x="10663" y="10799"/>
                  </a:lnTo>
                  <a:lnTo>
                    <a:pt x="10782" y="10731"/>
                  </a:lnTo>
                  <a:lnTo>
                    <a:pt x="10884" y="10655"/>
                  </a:lnTo>
                  <a:lnTo>
                    <a:pt x="10994" y="10570"/>
                  </a:lnTo>
                  <a:lnTo>
                    <a:pt x="10994" y="10570"/>
                  </a:lnTo>
                  <a:lnTo>
                    <a:pt x="11104" y="10477"/>
                  </a:lnTo>
                  <a:lnTo>
                    <a:pt x="11214" y="10375"/>
                  </a:lnTo>
                  <a:lnTo>
                    <a:pt x="11324" y="10265"/>
                  </a:lnTo>
                  <a:lnTo>
                    <a:pt x="11426" y="10147"/>
                  </a:lnTo>
                  <a:lnTo>
                    <a:pt x="11519" y="10028"/>
                  </a:lnTo>
                  <a:lnTo>
                    <a:pt x="11604" y="9909"/>
                  </a:lnTo>
                  <a:lnTo>
                    <a:pt x="11688" y="9782"/>
                  </a:lnTo>
                  <a:lnTo>
                    <a:pt x="11764" y="9655"/>
                  </a:lnTo>
                  <a:lnTo>
                    <a:pt x="11764" y="9655"/>
                  </a:lnTo>
                  <a:lnTo>
                    <a:pt x="11925" y="9757"/>
                  </a:lnTo>
                  <a:lnTo>
                    <a:pt x="12095" y="9842"/>
                  </a:lnTo>
                  <a:lnTo>
                    <a:pt x="12264" y="9918"/>
                  </a:lnTo>
                  <a:lnTo>
                    <a:pt x="12442" y="9977"/>
                  </a:lnTo>
                  <a:lnTo>
                    <a:pt x="12628" y="10028"/>
                  </a:lnTo>
                  <a:lnTo>
                    <a:pt x="12815" y="10070"/>
                  </a:lnTo>
                  <a:lnTo>
                    <a:pt x="13009" y="10087"/>
                  </a:lnTo>
                  <a:lnTo>
                    <a:pt x="13204" y="10096"/>
                  </a:lnTo>
                  <a:lnTo>
                    <a:pt x="13204" y="10096"/>
                  </a:lnTo>
                  <a:lnTo>
                    <a:pt x="13424" y="10087"/>
                  </a:lnTo>
                  <a:lnTo>
                    <a:pt x="13636" y="10062"/>
                  </a:lnTo>
                  <a:lnTo>
                    <a:pt x="13839" y="10011"/>
                  </a:lnTo>
                  <a:lnTo>
                    <a:pt x="14043" y="9952"/>
                  </a:lnTo>
                  <a:lnTo>
                    <a:pt x="14237" y="9876"/>
                  </a:lnTo>
                  <a:lnTo>
                    <a:pt x="14424" y="9782"/>
                  </a:lnTo>
                  <a:lnTo>
                    <a:pt x="14602" y="9681"/>
                  </a:lnTo>
                  <a:lnTo>
                    <a:pt x="14771" y="9562"/>
                  </a:lnTo>
                  <a:lnTo>
                    <a:pt x="14932" y="9427"/>
                  </a:lnTo>
                  <a:lnTo>
                    <a:pt x="15076" y="9283"/>
                  </a:lnTo>
                  <a:lnTo>
                    <a:pt x="15211" y="9122"/>
                  </a:lnTo>
                  <a:lnTo>
                    <a:pt x="15339" y="8961"/>
                  </a:lnTo>
                  <a:lnTo>
                    <a:pt x="15449" y="8783"/>
                  </a:lnTo>
                  <a:lnTo>
                    <a:pt x="15542" y="8597"/>
                  </a:lnTo>
                  <a:lnTo>
                    <a:pt x="15626" y="8402"/>
                  </a:lnTo>
                  <a:lnTo>
                    <a:pt x="15686" y="8199"/>
                  </a:lnTo>
                  <a:lnTo>
                    <a:pt x="15686" y="8199"/>
                  </a:lnTo>
                  <a:lnTo>
                    <a:pt x="15897" y="8173"/>
                  </a:lnTo>
                  <a:lnTo>
                    <a:pt x="16101" y="8139"/>
                  </a:lnTo>
                  <a:lnTo>
                    <a:pt x="16304" y="8080"/>
                  </a:lnTo>
                  <a:lnTo>
                    <a:pt x="16499" y="8004"/>
                  </a:lnTo>
                  <a:lnTo>
                    <a:pt x="16685" y="7919"/>
                  </a:lnTo>
                  <a:lnTo>
                    <a:pt x="16871" y="7817"/>
                  </a:lnTo>
                  <a:lnTo>
                    <a:pt x="17041" y="7699"/>
                  </a:lnTo>
                  <a:lnTo>
                    <a:pt x="17210" y="7563"/>
                  </a:lnTo>
                  <a:lnTo>
                    <a:pt x="17210" y="7563"/>
                  </a:lnTo>
                  <a:lnTo>
                    <a:pt x="17312" y="7470"/>
                  </a:lnTo>
                  <a:lnTo>
                    <a:pt x="17405" y="7369"/>
                  </a:lnTo>
                  <a:lnTo>
                    <a:pt x="17490" y="7267"/>
                  </a:lnTo>
                  <a:lnTo>
                    <a:pt x="17574" y="7157"/>
                  </a:lnTo>
                  <a:lnTo>
                    <a:pt x="17651" y="7047"/>
                  </a:lnTo>
                  <a:lnTo>
                    <a:pt x="17727" y="6928"/>
                  </a:lnTo>
                  <a:lnTo>
                    <a:pt x="17795" y="6810"/>
                  </a:lnTo>
                  <a:lnTo>
                    <a:pt x="17845" y="6691"/>
                  </a:lnTo>
                  <a:lnTo>
                    <a:pt x="17905" y="6564"/>
                  </a:lnTo>
                  <a:lnTo>
                    <a:pt x="17947" y="6437"/>
                  </a:lnTo>
                  <a:lnTo>
                    <a:pt x="17989" y="6310"/>
                  </a:lnTo>
                  <a:lnTo>
                    <a:pt x="18023" y="6174"/>
                  </a:lnTo>
                  <a:lnTo>
                    <a:pt x="18049" y="6039"/>
                  </a:lnTo>
                  <a:lnTo>
                    <a:pt x="18066" y="5903"/>
                  </a:lnTo>
                  <a:lnTo>
                    <a:pt x="18074" y="5768"/>
                  </a:lnTo>
                  <a:lnTo>
                    <a:pt x="18074" y="5632"/>
                  </a:lnTo>
                  <a:lnTo>
                    <a:pt x="18074" y="5632"/>
                  </a:lnTo>
                  <a:lnTo>
                    <a:pt x="18074" y="5488"/>
                  </a:lnTo>
                  <a:lnTo>
                    <a:pt x="18066" y="5353"/>
                  </a:lnTo>
                  <a:lnTo>
                    <a:pt x="18040" y="5217"/>
                  </a:lnTo>
                  <a:lnTo>
                    <a:pt x="18023" y="5082"/>
                  </a:lnTo>
                  <a:lnTo>
                    <a:pt x="17989" y="4955"/>
                  </a:lnTo>
                  <a:lnTo>
                    <a:pt x="17947" y="4828"/>
                  </a:lnTo>
                  <a:lnTo>
                    <a:pt x="17905" y="4692"/>
                  </a:lnTo>
                  <a:lnTo>
                    <a:pt x="17845" y="4574"/>
                  </a:lnTo>
                  <a:lnTo>
                    <a:pt x="17786" y="4447"/>
                  </a:lnTo>
                  <a:lnTo>
                    <a:pt x="17727" y="4328"/>
                  </a:lnTo>
                  <a:lnTo>
                    <a:pt x="17651" y="4218"/>
                  </a:lnTo>
                  <a:lnTo>
                    <a:pt x="17574" y="4099"/>
                  </a:lnTo>
                  <a:lnTo>
                    <a:pt x="17490" y="3998"/>
                  </a:lnTo>
                  <a:lnTo>
                    <a:pt x="17405" y="3896"/>
                  </a:lnTo>
                  <a:lnTo>
                    <a:pt x="17303" y="3795"/>
                  </a:lnTo>
                  <a:lnTo>
                    <a:pt x="17202" y="3701"/>
                  </a:lnTo>
                  <a:lnTo>
                    <a:pt x="17202" y="370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4579;p29"/>
            <p:cNvSpPr/>
            <p:nvPr/>
          </p:nvSpPr>
          <p:spPr>
            <a:xfrm>
              <a:off x="1557975" y="112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" name="Google Shape;5812;p34"/>
          <p:cNvGrpSpPr/>
          <p:nvPr/>
        </p:nvGrpSpPr>
        <p:grpSpPr>
          <a:xfrm>
            <a:off x="5690900" y="1041685"/>
            <a:ext cx="2946217" cy="857101"/>
            <a:chOff x="1061450" y="1025101"/>
            <a:chExt cx="2670600" cy="853048"/>
          </a:xfrm>
        </p:grpSpPr>
        <p:sp>
          <p:nvSpPr>
            <p:cNvPr id="115" name="Google Shape;5813;p34"/>
            <p:cNvSpPr txBox="1"/>
            <p:nvPr/>
          </p:nvSpPr>
          <p:spPr>
            <a:xfrm>
              <a:off x="1069556" y="1025101"/>
              <a:ext cx="1706496" cy="62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</a:rPr>
                <a:t>Humidity</a:t>
              </a:r>
              <a:endParaRPr lang="en-GB"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endParaRPr>
            </a:p>
          </p:txBody>
        </p:sp>
        <p:sp>
          <p:nvSpPr>
            <p:cNvPr id="116" name="Google Shape;5814;p34"/>
            <p:cNvSpPr txBox="1"/>
            <p:nvPr/>
          </p:nvSpPr>
          <p:spPr>
            <a:xfrm>
              <a:off x="1061450" y="1363349"/>
              <a:ext cx="1265457" cy="5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100">
                  <a:solidFill>
                    <a:schemeClr val="dk1"/>
                  </a:solidFill>
                  <a:latin typeface="Fira Sans" panose="020B0503050000020004"/>
                  <a:ea typeface="Roboto" panose="02000000000000000000"/>
                  <a:cs typeface="Roboto" panose="02000000000000000000"/>
                  <a:sym typeface="Roboto" panose="02000000000000000000"/>
                </a:rPr>
                <a:t>Predicted humidity (%)</a:t>
              </a:r>
              <a:endParaRPr lang="en-GB" sz="1100">
                <a:solidFill>
                  <a:schemeClr val="dk1"/>
                </a:solidFill>
                <a:latin typeface="Fira Sans" panose="020B0503050000020004"/>
                <a:ea typeface="Roboto" panose="02000000000000000000"/>
                <a:cs typeface="Roboto" panose="02000000000000000000"/>
              </a:endParaRPr>
            </a:p>
          </p:txBody>
        </p:sp>
        <p:sp>
          <p:nvSpPr>
            <p:cNvPr id="117" name="Google Shape;5815;p34"/>
            <p:cNvSpPr txBox="1"/>
            <p:nvPr/>
          </p:nvSpPr>
          <p:spPr>
            <a:xfrm>
              <a:off x="2367765" y="1176109"/>
              <a:ext cx="1364285" cy="525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2800" b="1">
                  <a:solidFill>
                    <a:schemeClr val="accent3">
                      <a:lumMod val="50000"/>
                    </a:schemeClr>
                  </a:solidFill>
                  <a:latin typeface="Fira Sans Extra Condensed" panose="020B0503050000020004"/>
                  <a:ea typeface="Fira Sans Extra Condensed" panose="020B0503050000020004"/>
                  <a:sym typeface="Fira Sans Extra Condensed" panose="020B0503050000020004"/>
                </a:rPr>
                <a:t>MSE:</a:t>
              </a:r>
              <a:endParaRPr lang="en-US" sz="2800" b="1">
                <a:solidFill>
                  <a:schemeClr val="accent3">
                    <a:lumMod val="50000"/>
                  </a:schemeClr>
                </a:solidFill>
                <a:latin typeface="Fira Sans Extra Condensed" panose="020B0503050000020004"/>
                <a:ea typeface="Fira Sans Extra Condensed" panose="020B0503050000020004"/>
              </a:endParaRPr>
            </a:p>
            <a:p>
              <a:r>
                <a:rPr lang="en-GB" sz="2800" b="1">
                  <a:solidFill>
                    <a:schemeClr val="accent3">
                      <a:lumMod val="50000"/>
                    </a:schemeClr>
                  </a:solidFill>
                  <a:latin typeface="Fira Sans Extra Condensed" panose="020B0503050000020004"/>
                  <a:ea typeface="Fira Sans Extra Condensed" panose="020B0503050000020004"/>
                  <a:sym typeface="Fira Sans Extra Condensed" panose="020B0503050000020004"/>
                </a:rPr>
                <a:t>7.8</a:t>
              </a:r>
              <a:endParaRPr lang="en-US" sz="1800" b="1">
                <a:solidFill>
                  <a:schemeClr val="accent3">
                    <a:lumMod val="50000"/>
                  </a:schemeClr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endParaRPr>
            </a:p>
          </p:txBody>
        </p:sp>
      </p:grpSp>
      <p:pic>
        <p:nvPicPr>
          <p:cNvPr id="4" name="Picture 3" descr="Ch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37" y="2319808"/>
            <a:ext cx="3609067" cy="2027010"/>
          </a:xfrm>
          <a:prstGeom prst="rect">
            <a:avLst/>
          </a:prstGeom>
        </p:spPr>
      </p:pic>
      <p:pic>
        <p:nvPicPr>
          <p:cNvPr id="118" name="Picture 117" descr="Chart&#10;&#10;Description automatically generated"/>
          <p:cNvPicPr>
            <a:picLocks noChangeAspect="1"/>
          </p:cNvPicPr>
          <p:nvPr/>
        </p:nvPicPr>
        <p:blipFill rotWithShape="1">
          <a:blip r:embed="rId2"/>
          <a:srcRect b="14766"/>
          <a:stretch>
            <a:fillRect/>
          </a:stretch>
        </p:blipFill>
        <p:spPr>
          <a:xfrm>
            <a:off x="4944594" y="2319808"/>
            <a:ext cx="3609068" cy="19411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747;p34"/>
          <p:cNvSpPr txBox="1"/>
          <p:nvPr/>
        </p:nvSpPr>
        <p:spPr>
          <a:xfrm>
            <a:off x="457200" y="293933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 panose="020B0503050000020004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rPr lang="en-GB"/>
              <a:t>Model - Logistic Regression</a:t>
            </a:r>
            <a:endParaRPr lang="en-GB" b="0"/>
          </a:p>
        </p:txBody>
      </p:sp>
      <p:sp>
        <p:nvSpPr>
          <p:cNvPr id="7" name="Google Shape;798;p18"/>
          <p:cNvSpPr/>
          <p:nvPr/>
        </p:nvSpPr>
        <p:spPr>
          <a:xfrm>
            <a:off x="821226" y="1570119"/>
            <a:ext cx="7385067" cy="2405591"/>
          </a:xfrm>
          <a:prstGeom prst="rect">
            <a:avLst/>
          </a:prstGeom>
          <a:solidFill>
            <a:srgbClr val="1D6895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Pre-trained model – saved in SAV file</a:t>
            </a:r>
            <a:endParaRPr lang="en-US" sz="1800">
              <a:solidFill>
                <a:schemeClr val="dk1"/>
              </a:solidFill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Use SMOTE to do data augmentation for better prediction result.</a:t>
            </a:r>
            <a:endParaRPr lang="en-US" sz="1800" b="1">
              <a:solidFill>
                <a:schemeClr val="dk1"/>
              </a:solidFill>
              <a:latin typeface="Fira Sans Extra Condensed" panose="020B0503050000020004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</a:rPr>
              <a:t>Predictors: [</a:t>
            </a:r>
            <a:r>
              <a:rPr lang="en-US" sz="1800" b="1" err="1">
                <a:solidFill>
                  <a:schemeClr val="dk1"/>
                </a:solidFill>
                <a:latin typeface="Fira Sans Extra Condensed" panose="020B0503050000020004"/>
              </a:rPr>
              <a:t>dewpti</a:t>
            </a: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</a:rPr>
              <a:t>, hum, </a:t>
            </a:r>
            <a:r>
              <a:rPr lang="en-US" sz="1800" b="1" err="1">
                <a:solidFill>
                  <a:schemeClr val="dk1"/>
                </a:solidFill>
                <a:latin typeface="Fira Sans Extra Condensed" panose="020B0503050000020004"/>
              </a:rPr>
              <a:t>precipi</a:t>
            </a: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</a:rPr>
              <a:t>, </a:t>
            </a:r>
            <a:r>
              <a:rPr lang="en-US" sz="1800" b="1" err="1">
                <a:solidFill>
                  <a:schemeClr val="dk1"/>
                </a:solidFill>
                <a:latin typeface="Fira Sans Extra Condensed" panose="020B0503050000020004"/>
              </a:rPr>
              <a:t>pressurei</a:t>
            </a: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</a:rPr>
              <a:t>, tempi, </a:t>
            </a:r>
            <a:r>
              <a:rPr lang="en-US" sz="1800" b="1" err="1">
                <a:solidFill>
                  <a:schemeClr val="dk1"/>
                </a:solidFill>
                <a:latin typeface="Fira Sans Extra Condensed" panose="020B0503050000020004"/>
              </a:rPr>
              <a:t>visi</a:t>
            </a: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</a:rPr>
              <a:t>, </a:t>
            </a:r>
            <a:r>
              <a:rPr lang="en-US" sz="1800" b="1" err="1">
                <a:solidFill>
                  <a:schemeClr val="dk1"/>
                </a:solidFill>
                <a:latin typeface="Fira Sans Extra Condensed" panose="020B0503050000020004"/>
              </a:rPr>
              <a:t>wdird</a:t>
            </a: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</a:rPr>
              <a:t>, </a:t>
            </a:r>
            <a:r>
              <a:rPr lang="en-US" sz="1800" b="1" err="1">
                <a:solidFill>
                  <a:schemeClr val="dk1"/>
                </a:solidFill>
                <a:latin typeface="Fira Sans Extra Condensed" panose="020B0503050000020004"/>
              </a:rPr>
              <a:t>wgusti</a:t>
            </a: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</a:rPr>
              <a:t>, </a:t>
            </a:r>
            <a:r>
              <a:rPr lang="en-US" sz="1800" b="1" err="1">
                <a:solidFill>
                  <a:schemeClr val="dk1"/>
                </a:solidFill>
                <a:latin typeface="Fira Sans Extra Condensed" panose="020B0503050000020004"/>
              </a:rPr>
              <a:t>wspdi</a:t>
            </a: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</a:rPr>
              <a:t>]</a:t>
            </a:r>
            <a:endParaRPr lang="en-US" sz="1800" b="1">
              <a:solidFill>
                <a:schemeClr val="dk1"/>
              </a:solidFill>
              <a:latin typeface="Fira Sans Extra Condensed" panose="020B0503050000020004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</a:rPr>
              <a:t>Target: [rain, snow]</a:t>
            </a:r>
            <a:endParaRPr lang="en-US" sz="1800" b="1">
              <a:solidFill>
                <a:schemeClr val="dk1"/>
              </a:solidFill>
              <a:latin typeface="Fira Sans Extra Condensed" panose="020B0503050000020004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800" b="1">
                <a:solidFill>
                  <a:schemeClr val="dk1"/>
                </a:solidFill>
                <a:latin typeface="Fira Sans Extra Condensed" panose="020B0503050000020004"/>
                <a:sym typeface="Fira Sans Extra Condensed" panose="020B0503050000020004"/>
              </a:rPr>
              <a:t>Train-test validation. 70:30</a:t>
            </a:r>
            <a:endParaRPr lang="en-US" sz="1800" b="1">
              <a:solidFill>
                <a:schemeClr val="dk1"/>
              </a:solidFill>
              <a:latin typeface="Fira Sans Extra Condensed" panose="020B0503050000020004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" name="Google Shape;799;p18"/>
          <p:cNvSpPr txBox="1"/>
          <p:nvPr/>
        </p:nvSpPr>
        <p:spPr>
          <a:xfrm>
            <a:off x="825279" y="1068456"/>
            <a:ext cx="7381014" cy="505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800" b="1">
                <a:solidFill>
                  <a:schemeClr val="lt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rPr>
              <a:t>Prediction for Rain and Snow</a:t>
            </a:r>
            <a:endParaRPr lang="en-GB" sz="1800" b="1">
              <a:solidFill>
                <a:schemeClr val="lt1"/>
              </a:solidFill>
              <a:latin typeface="Fira Sans Extra Condensed" panose="020B0503050000020004"/>
              <a:ea typeface="Fira Sans Extra Condensed" panose="020B0503050000020004"/>
              <a:cs typeface="Fira Sans Extra Condensed" panose="020B0503050000020004"/>
            </a:endParaRPr>
          </a:p>
        </p:txBody>
      </p:sp>
      <p:grpSp>
        <p:nvGrpSpPr>
          <p:cNvPr id="23" name="Google Shape;668;p18"/>
          <p:cNvGrpSpPr/>
          <p:nvPr/>
        </p:nvGrpSpPr>
        <p:grpSpPr>
          <a:xfrm>
            <a:off x="1992502" y="293346"/>
            <a:ext cx="403567" cy="427608"/>
            <a:chOff x="4495900" y="-563975"/>
            <a:chExt cx="451875" cy="451650"/>
          </a:xfrm>
        </p:grpSpPr>
        <p:sp>
          <p:nvSpPr>
            <p:cNvPr id="11" name="Google Shape;669;p18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84" y="1"/>
                  </a:move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670;p18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6" y="483"/>
                  </a:move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lnTo>
                    <a:pt x="1584" y="1"/>
                  </a:ln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236" y="483"/>
                  </a:ln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671;p18"/>
            <p:cNvSpPr/>
            <p:nvPr/>
          </p:nvSpPr>
          <p:spPr>
            <a:xfrm>
              <a:off x="4738125" y="-20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672;p18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673;p18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674;p18"/>
            <p:cNvSpPr/>
            <p:nvPr/>
          </p:nvSpPr>
          <p:spPr>
            <a:xfrm>
              <a:off x="460220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675;p18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676;p18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677;p18"/>
            <p:cNvSpPr/>
            <p:nvPr/>
          </p:nvSpPr>
          <p:spPr>
            <a:xfrm>
              <a:off x="487385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678;p18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extrusionOk="0">
                  <a:moveTo>
                    <a:pt x="8911" y="0"/>
                  </a:move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679;p18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fill="none" extrusionOk="0">
                  <a:moveTo>
                    <a:pt x="17202" y="3693"/>
                  </a:move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lnTo>
                    <a:pt x="9038" y="0"/>
                  </a:lnTo>
                  <a:lnTo>
                    <a:pt x="9038" y="0"/>
                  </a:lnTo>
                  <a:lnTo>
                    <a:pt x="8911" y="0"/>
                  </a:ln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038" y="11256"/>
                  </a:lnTo>
                  <a:lnTo>
                    <a:pt x="9038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202" y="3693"/>
                  </a:ln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680;p18"/>
            <p:cNvSpPr/>
            <p:nvPr/>
          </p:nvSpPr>
          <p:spPr>
            <a:xfrm>
              <a:off x="4925950" y="-47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" name="Google Shape;5800;p34"/>
          <p:cNvGrpSpPr/>
          <p:nvPr/>
        </p:nvGrpSpPr>
        <p:grpSpPr>
          <a:xfrm>
            <a:off x="6662300" y="294290"/>
            <a:ext cx="346468" cy="366734"/>
            <a:chOff x="8234938" y="1003598"/>
            <a:chExt cx="451850" cy="451850"/>
          </a:xfrm>
        </p:grpSpPr>
        <p:sp>
          <p:nvSpPr>
            <p:cNvPr id="25" name="Google Shape;5801;p34"/>
            <p:cNvSpPr/>
            <p:nvPr/>
          </p:nvSpPr>
          <p:spPr>
            <a:xfrm>
              <a:off x="8234938" y="1003598"/>
              <a:ext cx="451850" cy="451850"/>
            </a:xfrm>
            <a:custGeom>
              <a:avLst/>
              <a:gdLst/>
              <a:ahLst/>
              <a:cxnLst/>
              <a:rect l="l" t="t" r="r" b="b"/>
              <a:pathLst>
                <a:path w="18074" h="18074" extrusionOk="0">
                  <a:moveTo>
                    <a:pt x="7495" y="5327"/>
                  </a:moveTo>
                  <a:lnTo>
                    <a:pt x="8503" y="5768"/>
                  </a:lnTo>
                  <a:lnTo>
                    <a:pt x="8503" y="7758"/>
                  </a:lnTo>
                  <a:lnTo>
                    <a:pt x="7097" y="6344"/>
                  </a:lnTo>
                  <a:lnTo>
                    <a:pt x="7495" y="5327"/>
                  </a:lnTo>
                  <a:close/>
                  <a:moveTo>
                    <a:pt x="10570" y="5319"/>
                  </a:moveTo>
                  <a:lnTo>
                    <a:pt x="10968" y="6352"/>
                  </a:lnTo>
                  <a:lnTo>
                    <a:pt x="9562" y="7758"/>
                  </a:lnTo>
                  <a:lnTo>
                    <a:pt x="9562" y="5759"/>
                  </a:lnTo>
                  <a:lnTo>
                    <a:pt x="10570" y="5319"/>
                  </a:lnTo>
                  <a:close/>
                  <a:moveTo>
                    <a:pt x="6352" y="7098"/>
                  </a:moveTo>
                  <a:lnTo>
                    <a:pt x="7758" y="8503"/>
                  </a:lnTo>
                  <a:lnTo>
                    <a:pt x="5768" y="8503"/>
                  </a:lnTo>
                  <a:lnTo>
                    <a:pt x="5327" y="7504"/>
                  </a:lnTo>
                  <a:lnTo>
                    <a:pt x="6352" y="7098"/>
                  </a:lnTo>
                  <a:close/>
                  <a:moveTo>
                    <a:pt x="11722" y="7098"/>
                  </a:moveTo>
                  <a:lnTo>
                    <a:pt x="12746" y="7496"/>
                  </a:lnTo>
                  <a:lnTo>
                    <a:pt x="12306" y="8503"/>
                  </a:lnTo>
                  <a:lnTo>
                    <a:pt x="10316" y="8503"/>
                  </a:lnTo>
                  <a:lnTo>
                    <a:pt x="11722" y="7098"/>
                  </a:lnTo>
                  <a:close/>
                  <a:moveTo>
                    <a:pt x="7758" y="9562"/>
                  </a:moveTo>
                  <a:lnTo>
                    <a:pt x="6352" y="10968"/>
                  </a:lnTo>
                  <a:lnTo>
                    <a:pt x="5327" y="10578"/>
                  </a:lnTo>
                  <a:lnTo>
                    <a:pt x="5768" y="9562"/>
                  </a:lnTo>
                  <a:close/>
                  <a:moveTo>
                    <a:pt x="12306" y="9562"/>
                  </a:moveTo>
                  <a:lnTo>
                    <a:pt x="12746" y="10562"/>
                  </a:lnTo>
                  <a:lnTo>
                    <a:pt x="11722" y="10968"/>
                  </a:lnTo>
                  <a:lnTo>
                    <a:pt x="10316" y="9562"/>
                  </a:lnTo>
                  <a:close/>
                  <a:moveTo>
                    <a:pt x="9562" y="10316"/>
                  </a:moveTo>
                  <a:lnTo>
                    <a:pt x="10976" y="11722"/>
                  </a:lnTo>
                  <a:lnTo>
                    <a:pt x="10578" y="12738"/>
                  </a:lnTo>
                  <a:lnTo>
                    <a:pt x="9562" y="12298"/>
                  </a:lnTo>
                  <a:lnTo>
                    <a:pt x="9562" y="10316"/>
                  </a:lnTo>
                  <a:close/>
                  <a:moveTo>
                    <a:pt x="8503" y="10316"/>
                  </a:moveTo>
                  <a:lnTo>
                    <a:pt x="8503" y="12306"/>
                  </a:lnTo>
                  <a:lnTo>
                    <a:pt x="7504" y="12747"/>
                  </a:lnTo>
                  <a:lnTo>
                    <a:pt x="7097" y="11722"/>
                  </a:lnTo>
                  <a:lnTo>
                    <a:pt x="8503" y="10316"/>
                  </a:lnTo>
                  <a:close/>
                  <a:moveTo>
                    <a:pt x="8978" y="0"/>
                  </a:moveTo>
                  <a:lnTo>
                    <a:pt x="8927" y="9"/>
                  </a:lnTo>
                  <a:lnTo>
                    <a:pt x="8876" y="17"/>
                  </a:lnTo>
                  <a:lnTo>
                    <a:pt x="8825" y="43"/>
                  </a:lnTo>
                  <a:lnTo>
                    <a:pt x="8740" y="85"/>
                  </a:lnTo>
                  <a:lnTo>
                    <a:pt x="8664" y="153"/>
                  </a:lnTo>
                  <a:lnTo>
                    <a:pt x="8596" y="229"/>
                  </a:lnTo>
                  <a:lnTo>
                    <a:pt x="8546" y="322"/>
                  </a:lnTo>
                  <a:lnTo>
                    <a:pt x="8529" y="373"/>
                  </a:lnTo>
                  <a:lnTo>
                    <a:pt x="8520" y="424"/>
                  </a:lnTo>
                  <a:lnTo>
                    <a:pt x="8512" y="474"/>
                  </a:lnTo>
                  <a:lnTo>
                    <a:pt x="8503" y="525"/>
                  </a:lnTo>
                  <a:lnTo>
                    <a:pt x="8503" y="1296"/>
                  </a:lnTo>
                  <a:lnTo>
                    <a:pt x="7792" y="881"/>
                  </a:lnTo>
                  <a:lnTo>
                    <a:pt x="7750" y="856"/>
                  </a:lnTo>
                  <a:lnTo>
                    <a:pt x="7699" y="839"/>
                  </a:lnTo>
                  <a:lnTo>
                    <a:pt x="7648" y="822"/>
                  </a:lnTo>
                  <a:lnTo>
                    <a:pt x="7597" y="813"/>
                  </a:lnTo>
                  <a:lnTo>
                    <a:pt x="7495" y="813"/>
                  </a:lnTo>
                  <a:lnTo>
                    <a:pt x="7394" y="830"/>
                  </a:lnTo>
                  <a:lnTo>
                    <a:pt x="7301" y="864"/>
                  </a:lnTo>
                  <a:lnTo>
                    <a:pt x="7207" y="915"/>
                  </a:lnTo>
                  <a:lnTo>
                    <a:pt x="7174" y="949"/>
                  </a:lnTo>
                  <a:lnTo>
                    <a:pt x="7131" y="991"/>
                  </a:lnTo>
                  <a:lnTo>
                    <a:pt x="7097" y="1033"/>
                  </a:lnTo>
                  <a:lnTo>
                    <a:pt x="7072" y="1076"/>
                  </a:lnTo>
                  <a:lnTo>
                    <a:pt x="7047" y="1127"/>
                  </a:lnTo>
                  <a:lnTo>
                    <a:pt x="7030" y="1177"/>
                  </a:lnTo>
                  <a:lnTo>
                    <a:pt x="7013" y="1228"/>
                  </a:lnTo>
                  <a:lnTo>
                    <a:pt x="7004" y="1279"/>
                  </a:lnTo>
                  <a:lnTo>
                    <a:pt x="7004" y="1381"/>
                  </a:lnTo>
                  <a:lnTo>
                    <a:pt x="7021" y="1474"/>
                  </a:lnTo>
                  <a:lnTo>
                    <a:pt x="7055" y="1575"/>
                  </a:lnTo>
                  <a:lnTo>
                    <a:pt x="7106" y="1660"/>
                  </a:lnTo>
                  <a:lnTo>
                    <a:pt x="7140" y="1703"/>
                  </a:lnTo>
                  <a:lnTo>
                    <a:pt x="7182" y="1736"/>
                  </a:lnTo>
                  <a:lnTo>
                    <a:pt x="7216" y="1770"/>
                  </a:lnTo>
                  <a:lnTo>
                    <a:pt x="7267" y="1796"/>
                  </a:lnTo>
                  <a:lnTo>
                    <a:pt x="8503" y="2516"/>
                  </a:lnTo>
                  <a:lnTo>
                    <a:pt x="8503" y="4608"/>
                  </a:lnTo>
                  <a:lnTo>
                    <a:pt x="7411" y="4133"/>
                  </a:lnTo>
                  <a:lnTo>
                    <a:pt x="7360" y="4116"/>
                  </a:lnTo>
                  <a:lnTo>
                    <a:pt x="7309" y="4099"/>
                  </a:lnTo>
                  <a:lnTo>
                    <a:pt x="7258" y="4091"/>
                  </a:lnTo>
                  <a:lnTo>
                    <a:pt x="7148" y="4091"/>
                  </a:lnTo>
                  <a:lnTo>
                    <a:pt x="7097" y="4099"/>
                  </a:lnTo>
                  <a:lnTo>
                    <a:pt x="7047" y="4116"/>
                  </a:lnTo>
                  <a:lnTo>
                    <a:pt x="6996" y="4133"/>
                  </a:lnTo>
                  <a:lnTo>
                    <a:pt x="6945" y="4159"/>
                  </a:lnTo>
                  <a:lnTo>
                    <a:pt x="6903" y="4184"/>
                  </a:lnTo>
                  <a:lnTo>
                    <a:pt x="6860" y="4218"/>
                  </a:lnTo>
                  <a:lnTo>
                    <a:pt x="6818" y="4252"/>
                  </a:lnTo>
                  <a:lnTo>
                    <a:pt x="6784" y="4294"/>
                  </a:lnTo>
                  <a:lnTo>
                    <a:pt x="6759" y="4336"/>
                  </a:lnTo>
                  <a:lnTo>
                    <a:pt x="6725" y="4379"/>
                  </a:lnTo>
                  <a:lnTo>
                    <a:pt x="6708" y="4430"/>
                  </a:lnTo>
                  <a:lnTo>
                    <a:pt x="6276" y="5531"/>
                  </a:lnTo>
                  <a:lnTo>
                    <a:pt x="4802" y="4049"/>
                  </a:lnTo>
                  <a:lnTo>
                    <a:pt x="5175" y="2668"/>
                  </a:lnTo>
                  <a:lnTo>
                    <a:pt x="5183" y="2617"/>
                  </a:lnTo>
                  <a:lnTo>
                    <a:pt x="5192" y="2558"/>
                  </a:lnTo>
                  <a:lnTo>
                    <a:pt x="5192" y="2507"/>
                  </a:lnTo>
                  <a:lnTo>
                    <a:pt x="5183" y="2456"/>
                  </a:lnTo>
                  <a:lnTo>
                    <a:pt x="5158" y="2355"/>
                  </a:lnTo>
                  <a:lnTo>
                    <a:pt x="5116" y="2261"/>
                  </a:lnTo>
                  <a:lnTo>
                    <a:pt x="5056" y="2185"/>
                  </a:lnTo>
                  <a:lnTo>
                    <a:pt x="4989" y="2109"/>
                  </a:lnTo>
                  <a:lnTo>
                    <a:pt x="4946" y="2084"/>
                  </a:lnTo>
                  <a:lnTo>
                    <a:pt x="4895" y="2058"/>
                  </a:lnTo>
                  <a:lnTo>
                    <a:pt x="4845" y="2033"/>
                  </a:lnTo>
                  <a:lnTo>
                    <a:pt x="4794" y="2016"/>
                  </a:lnTo>
                  <a:lnTo>
                    <a:pt x="4743" y="2007"/>
                  </a:lnTo>
                  <a:lnTo>
                    <a:pt x="4692" y="1999"/>
                  </a:lnTo>
                  <a:lnTo>
                    <a:pt x="4641" y="1999"/>
                  </a:lnTo>
                  <a:lnTo>
                    <a:pt x="4590" y="2007"/>
                  </a:lnTo>
                  <a:lnTo>
                    <a:pt x="4489" y="2033"/>
                  </a:lnTo>
                  <a:lnTo>
                    <a:pt x="4396" y="2067"/>
                  </a:lnTo>
                  <a:lnTo>
                    <a:pt x="4311" y="2126"/>
                  </a:lnTo>
                  <a:lnTo>
                    <a:pt x="4243" y="2202"/>
                  </a:lnTo>
                  <a:lnTo>
                    <a:pt x="4209" y="2245"/>
                  </a:lnTo>
                  <a:lnTo>
                    <a:pt x="4184" y="2295"/>
                  </a:lnTo>
                  <a:lnTo>
                    <a:pt x="4167" y="2338"/>
                  </a:lnTo>
                  <a:lnTo>
                    <a:pt x="4150" y="2389"/>
                  </a:lnTo>
                  <a:lnTo>
                    <a:pt x="3938" y="3185"/>
                  </a:lnTo>
                  <a:lnTo>
                    <a:pt x="3396" y="2643"/>
                  </a:lnTo>
                  <a:lnTo>
                    <a:pt x="3354" y="2609"/>
                  </a:lnTo>
                  <a:lnTo>
                    <a:pt x="3312" y="2575"/>
                  </a:lnTo>
                  <a:lnTo>
                    <a:pt x="3269" y="2549"/>
                  </a:lnTo>
                  <a:lnTo>
                    <a:pt x="3218" y="2524"/>
                  </a:lnTo>
                  <a:lnTo>
                    <a:pt x="3125" y="2499"/>
                  </a:lnTo>
                  <a:lnTo>
                    <a:pt x="3024" y="2490"/>
                  </a:lnTo>
                  <a:lnTo>
                    <a:pt x="2922" y="2499"/>
                  </a:lnTo>
                  <a:lnTo>
                    <a:pt x="2820" y="2524"/>
                  </a:lnTo>
                  <a:lnTo>
                    <a:pt x="2770" y="2549"/>
                  </a:lnTo>
                  <a:lnTo>
                    <a:pt x="2727" y="2575"/>
                  </a:lnTo>
                  <a:lnTo>
                    <a:pt x="2685" y="2609"/>
                  </a:lnTo>
                  <a:lnTo>
                    <a:pt x="2643" y="2643"/>
                  </a:lnTo>
                  <a:lnTo>
                    <a:pt x="2609" y="2685"/>
                  </a:lnTo>
                  <a:lnTo>
                    <a:pt x="2575" y="2727"/>
                  </a:lnTo>
                  <a:lnTo>
                    <a:pt x="2549" y="2770"/>
                  </a:lnTo>
                  <a:lnTo>
                    <a:pt x="2532" y="2820"/>
                  </a:lnTo>
                  <a:lnTo>
                    <a:pt x="2499" y="2914"/>
                  </a:lnTo>
                  <a:lnTo>
                    <a:pt x="2490" y="3015"/>
                  </a:lnTo>
                  <a:lnTo>
                    <a:pt x="2499" y="3117"/>
                  </a:lnTo>
                  <a:lnTo>
                    <a:pt x="2532" y="3219"/>
                  </a:lnTo>
                  <a:lnTo>
                    <a:pt x="2549" y="3261"/>
                  </a:lnTo>
                  <a:lnTo>
                    <a:pt x="2575" y="3312"/>
                  </a:lnTo>
                  <a:lnTo>
                    <a:pt x="2609" y="3354"/>
                  </a:lnTo>
                  <a:lnTo>
                    <a:pt x="2643" y="3396"/>
                  </a:lnTo>
                  <a:lnTo>
                    <a:pt x="3185" y="3938"/>
                  </a:lnTo>
                  <a:lnTo>
                    <a:pt x="2397" y="4150"/>
                  </a:lnTo>
                  <a:lnTo>
                    <a:pt x="2346" y="4167"/>
                  </a:lnTo>
                  <a:lnTo>
                    <a:pt x="2295" y="4184"/>
                  </a:lnTo>
                  <a:lnTo>
                    <a:pt x="2244" y="4209"/>
                  </a:lnTo>
                  <a:lnTo>
                    <a:pt x="2202" y="4243"/>
                  </a:lnTo>
                  <a:lnTo>
                    <a:pt x="2134" y="4311"/>
                  </a:lnTo>
                  <a:lnTo>
                    <a:pt x="2075" y="4396"/>
                  </a:lnTo>
                  <a:lnTo>
                    <a:pt x="2033" y="4489"/>
                  </a:lnTo>
                  <a:lnTo>
                    <a:pt x="2007" y="4582"/>
                  </a:lnTo>
                  <a:lnTo>
                    <a:pt x="1999" y="4641"/>
                  </a:lnTo>
                  <a:lnTo>
                    <a:pt x="1999" y="4692"/>
                  </a:lnTo>
                  <a:lnTo>
                    <a:pt x="2007" y="4743"/>
                  </a:lnTo>
                  <a:lnTo>
                    <a:pt x="2016" y="4794"/>
                  </a:lnTo>
                  <a:lnTo>
                    <a:pt x="2050" y="4879"/>
                  </a:lnTo>
                  <a:lnTo>
                    <a:pt x="2092" y="4955"/>
                  </a:lnTo>
                  <a:lnTo>
                    <a:pt x="2151" y="5023"/>
                  </a:lnTo>
                  <a:lnTo>
                    <a:pt x="2211" y="5082"/>
                  </a:lnTo>
                  <a:lnTo>
                    <a:pt x="2287" y="5124"/>
                  </a:lnTo>
                  <a:lnTo>
                    <a:pt x="2363" y="5158"/>
                  </a:lnTo>
                  <a:lnTo>
                    <a:pt x="2448" y="5183"/>
                  </a:lnTo>
                  <a:lnTo>
                    <a:pt x="2532" y="5192"/>
                  </a:lnTo>
                  <a:lnTo>
                    <a:pt x="2600" y="5183"/>
                  </a:lnTo>
                  <a:lnTo>
                    <a:pt x="2668" y="5167"/>
                  </a:lnTo>
                  <a:lnTo>
                    <a:pt x="4048" y="4802"/>
                  </a:lnTo>
                  <a:lnTo>
                    <a:pt x="5531" y="6284"/>
                  </a:lnTo>
                  <a:lnTo>
                    <a:pt x="4421" y="6716"/>
                  </a:lnTo>
                  <a:lnTo>
                    <a:pt x="4370" y="6742"/>
                  </a:lnTo>
                  <a:lnTo>
                    <a:pt x="4328" y="6767"/>
                  </a:lnTo>
                  <a:lnTo>
                    <a:pt x="4286" y="6801"/>
                  </a:lnTo>
                  <a:lnTo>
                    <a:pt x="4243" y="6835"/>
                  </a:lnTo>
                  <a:lnTo>
                    <a:pt x="4209" y="6877"/>
                  </a:lnTo>
                  <a:lnTo>
                    <a:pt x="4175" y="6920"/>
                  </a:lnTo>
                  <a:lnTo>
                    <a:pt x="4150" y="6962"/>
                  </a:lnTo>
                  <a:lnTo>
                    <a:pt x="4125" y="7013"/>
                  </a:lnTo>
                  <a:lnTo>
                    <a:pt x="4108" y="7064"/>
                  </a:lnTo>
                  <a:lnTo>
                    <a:pt x="4099" y="7114"/>
                  </a:lnTo>
                  <a:lnTo>
                    <a:pt x="4091" y="7165"/>
                  </a:lnTo>
                  <a:lnTo>
                    <a:pt x="4091" y="7216"/>
                  </a:lnTo>
                  <a:lnTo>
                    <a:pt x="4091" y="7267"/>
                  </a:lnTo>
                  <a:lnTo>
                    <a:pt x="4099" y="7326"/>
                  </a:lnTo>
                  <a:lnTo>
                    <a:pt x="4116" y="7377"/>
                  </a:lnTo>
                  <a:lnTo>
                    <a:pt x="4133" y="7428"/>
                  </a:lnTo>
                  <a:lnTo>
                    <a:pt x="4607" y="8503"/>
                  </a:lnTo>
                  <a:lnTo>
                    <a:pt x="2515" y="8503"/>
                  </a:lnTo>
                  <a:lnTo>
                    <a:pt x="1804" y="7267"/>
                  </a:lnTo>
                  <a:lnTo>
                    <a:pt x="1770" y="7216"/>
                  </a:lnTo>
                  <a:lnTo>
                    <a:pt x="1736" y="7174"/>
                  </a:lnTo>
                  <a:lnTo>
                    <a:pt x="1702" y="7140"/>
                  </a:lnTo>
                  <a:lnTo>
                    <a:pt x="1660" y="7106"/>
                  </a:lnTo>
                  <a:lnTo>
                    <a:pt x="1575" y="7055"/>
                  </a:lnTo>
                  <a:lnTo>
                    <a:pt x="1482" y="7013"/>
                  </a:lnTo>
                  <a:lnTo>
                    <a:pt x="1381" y="6996"/>
                  </a:lnTo>
                  <a:lnTo>
                    <a:pt x="1279" y="7004"/>
                  </a:lnTo>
                  <a:lnTo>
                    <a:pt x="1228" y="7013"/>
                  </a:lnTo>
                  <a:lnTo>
                    <a:pt x="1177" y="7021"/>
                  </a:lnTo>
                  <a:lnTo>
                    <a:pt x="1126" y="7047"/>
                  </a:lnTo>
                  <a:lnTo>
                    <a:pt x="1076" y="7072"/>
                  </a:lnTo>
                  <a:lnTo>
                    <a:pt x="1033" y="7098"/>
                  </a:lnTo>
                  <a:lnTo>
                    <a:pt x="991" y="7131"/>
                  </a:lnTo>
                  <a:lnTo>
                    <a:pt x="957" y="7165"/>
                  </a:lnTo>
                  <a:lnTo>
                    <a:pt x="923" y="7208"/>
                  </a:lnTo>
                  <a:lnTo>
                    <a:pt x="864" y="7292"/>
                  </a:lnTo>
                  <a:lnTo>
                    <a:pt x="830" y="7394"/>
                  </a:lnTo>
                  <a:lnTo>
                    <a:pt x="813" y="7487"/>
                  </a:lnTo>
                  <a:lnTo>
                    <a:pt x="813" y="7597"/>
                  </a:lnTo>
                  <a:lnTo>
                    <a:pt x="830" y="7648"/>
                  </a:lnTo>
                  <a:lnTo>
                    <a:pt x="839" y="7699"/>
                  </a:lnTo>
                  <a:lnTo>
                    <a:pt x="855" y="7741"/>
                  </a:lnTo>
                  <a:lnTo>
                    <a:pt x="881" y="7792"/>
                  </a:lnTo>
                  <a:lnTo>
                    <a:pt x="1296" y="8503"/>
                  </a:lnTo>
                  <a:lnTo>
                    <a:pt x="474" y="8503"/>
                  </a:lnTo>
                  <a:lnTo>
                    <a:pt x="424" y="8512"/>
                  </a:lnTo>
                  <a:lnTo>
                    <a:pt x="373" y="8529"/>
                  </a:lnTo>
                  <a:lnTo>
                    <a:pt x="322" y="8546"/>
                  </a:lnTo>
                  <a:lnTo>
                    <a:pt x="229" y="8597"/>
                  </a:lnTo>
                  <a:lnTo>
                    <a:pt x="153" y="8656"/>
                  </a:lnTo>
                  <a:lnTo>
                    <a:pt x="93" y="8741"/>
                  </a:lnTo>
                  <a:lnTo>
                    <a:pt x="42" y="8825"/>
                  </a:lnTo>
                  <a:lnTo>
                    <a:pt x="25" y="8876"/>
                  </a:lnTo>
                  <a:lnTo>
                    <a:pt x="9" y="8927"/>
                  </a:lnTo>
                  <a:lnTo>
                    <a:pt x="0" y="8978"/>
                  </a:lnTo>
                  <a:lnTo>
                    <a:pt x="0" y="9037"/>
                  </a:lnTo>
                  <a:lnTo>
                    <a:pt x="0" y="9088"/>
                  </a:lnTo>
                  <a:lnTo>
                    <a:pt x="9" y="9139"/>
                  </a:lnTo>
                  <a:lnTo>
                    <a:pt x="25" y="9189"/>
                  </a:lnTo>
                  <a:lnTo>
                    <a:pt x="42" y="9240"/>
                  </a:lnTo>
                  <a:lnTo>
                    <a:pt x="93" y="9333"/>
                  </a:lnTo>
                  <a:lnTo>
                    <a:pt x="153" y="9410"/>
                  </a:lnTo>
                  <a:lnTo>
                    <a:pt x="229" y="9469"/>
                  </a:lnTo>
                  <a:lnTo>
                    <a:pt x="322" y="9520"/>
                  </a:lnTo>
                  <a:lnTo>
                    <a:pt x="373" y="9537"/>
                  </a:lnTo>
                  <a:lnTo>
                    <a:pt x="424" y="9554"/>
                  </a:lnTo>
                  <a:lnTo>
                    <a:pt x="474" y="9562"/>
                  </a:lnTo>
                  <a:lnTo>
                    <a:pt x="1296" y="9562"/>
                  </a:lnTo>
                  <a:lnTo>
                    <a:pt x="881" y="10274"/>
                  </a:lnTo>
                  <a:lnTo>
                    <a:pt x="855" y="10324"/>
                  </a:lnTo>
                  <a:lnTo>
                    <a:pt x="839" y="10375"/>
                  </a:lnTo>
                  <a:lnTo>
                    <a:pt x="830" y="10426"/>
                  </a:lnTo>
                  <a:lnTo>
                    <a:pt x="813" y="10477"/>
                  </a:lnTo>
                  <a:lnTo>
                    <a:pt x="813" y="10578"/>
                  </a:lnTo>
                  <a:lnTo>
                    <a:pt x="830" y="10680"/>
                  </a:lnTo>
                  <a:lnTo>
                    <a:pt x="864" y="10773"/>
                  </a:lnTo>
                  <a:lnTo>
                    <a:pt x="923" y="10858"/>
                  </a:lnTo>
                  <a:lnTo>
                    <a:pt x="957" y="10900"/>
                  </a:lnTo>
                  <a:lnTo>
                    <a:pt x="991" y="10934"/>
                  </a:lnTo>
                  <a:lnTo>
                    <a:pt x="1033" y="10968"/>
                  </a:lnTo>
                  <a:lnTo>
                    <a:pt x="1076" y="10993"/>
                  </a:lnTo>
                  <a:lnTo>
                    <a:pt x="1143" y="11027"/>
                  </a:lnTo>
                  <a:lnTo>
                    <a:pt x="1211" y="11053"/>
                  </a:lnTo>
                  <a:lnTo>
                    <a:pt x="1270" y="11061"/>
                  </a:lnTo>
                  <a:lnTo>
                    <a:pt x="1338" y="11070"/>
                  </a:lnTo>
                  <a:lnTo>
                    <a:pt x="1414" y="11061"/>
                  </a:lnTo>
                  <a:lnTo>
                    <a:pt x="1474" y="11053"/>
                  </a:lnTo>
                  <a:lnTo>
                    <a:pt x="1541" y="11027"/>
                  </a:lnTo>
                  <a:lnTo>
                    <a:pt x="1601" y="11002"/>
                  </a:lnTo>
                  <a:lnTo>
                    <a:pt x="1660" y="10960"/>
                  </a:lnTo>
                  <a:lnTo>
                    <a:pt x="1711" y="10917"/>
                  </a:lnTo>
                  <a:lnTo>
                    <a:pt x="1762" y="10866"/>
                  </a:lnTo>
                  <a:lnTo>
                    <a:pt x="1804" y="10807"/>
                  </a:lnTo>
                  <a:lnTo>
                    <a:pt x="2515" y="9562"/>
                  </a:lnTo>
                  <a:lnTo>
                    <a:pt x="4616" y="9562"/>
                  </a:lnTo>
                  <a:lnTo>
                    <a:pt x="4133" y="10655"/>
                  </a:lnTo>
                  <a:lnTo>
                    <a:pt x="4116" y="10705"/>
                  </a:lnTo>
                  <a:lnTo>
                    <a:pt x="4108" y="10756"/>
                  </a:lnTo>
                  <a:lnTo>
                    <a:pt x="4099" y="10816"/>
                  </a:lnTo>
                  <a:lnTo>
                    <a:pt x="4091" y="10866"/>
                  </a:lnTo>
                  <a:lnTo>
                    <a:pt x="4099" y="10917"/>
                  </a:lnTo>
                  <a:lnTo>
                    <a:pt x="4099" y="10968"/>
                  </a:lnTo>
                  <a:lnTo>
                    <a:pt x="4116" y="11019"/>
                  </a:lnTo>
                  <a:lnTo>
                    <a:pt x="4133" y="11070"/>
                  </a:lnTo>
                  <a:lnTo>
                    <a:pt x="4159" y="11120"/>
                  </a:lnTo>
                  <a:lnTo>
                    <a:pt x="4184" y="11163"/>
                  </a:lnTo>
                  <a:lnTo>
                    <a:pt x="4218" y="11205"/>
                  </a:lnTo>
                  <a:lnTo>
                    <a:pt x="4252" y="11248"/>
                  </a:lnTo>
                  <a:lnTo>
                    <a:pt x="4294" y="11281"/>
                  </a:lnTo>
                  <a:lnTo>
                    <a:pt x="4336" y="11315"/>
                  </a:lnTo>
                  <a:lnTo>
                    <a:pt x="4379" y="11341"/>
                  </a:lnTo>
                  <a:lnTo>
                    <a:pt x="4430" y="11366"/>
                  </a:lnTo>
                  <a:lnTo>
                    <a:pt x="5531" y="11790"/>
                  </a:lnTo>
                  <a:lnTo>
                    <a:pt x="4048" y="13272"/>
                  </a:lnTo>
                  <a:lnTo>
                    <a:pt x="2668" y="12899"/>
                  </a:lnTo>
                  <a:lnTo>
                    <a:pt x="2617" y="12882"/>
                  </a:lnTo>
                  <a:lnTo>
                    <a:pt x="2456" y="12882"/>
                  </a:lnTo>
                  <a:lnTo>
                    <a:pt x="2363" y="12908"/>
                  </a:lnTo>
                  <a:lnTo>
                    <a:pt x="2270" y="12950"/>
                  </a:lnTo>
                  <a:lnTo>
                    <a:pt x="2185" y="13009"/>
                  </a:lnTo>
                  <a:lnTo>
                    <a:pt x="2117" y="13085"/>
                  </a:lnTo>
                  <a:lnTo>
                    <a:pt x="2084" y="13128"/>
                  </a:lnTo>
                  <a:lnTo>
                    <a:pt x="2058" y="13170"/>
                  </a:lnTo>
                  <a:lnTo>
                    <a:pt x="2033" y="13221"/>
                  </a:lnTo>
                  <a:lnTo>
                    <a:pt x="2016" y="13272"/>
                  </a:lnTo>
                  <a:lnTo>
                    <a:pt x="2007" y="13323"/>
                  </a:lnTo>
                  <a:lnTo>
                    <a:pt x="1999" y="13373"/>
                  </a:lnTo>
                  <a:lnTo>
                    <a:pt x="1999" y="13433"/>
                  </a:lnTo>
                  <a:lnTo>
                    <a:pt x="2007" y="13483"/>
                  </a:lnTo>
                  <a:lnTo>
                    <a:pt x="2033" y="13577"/>
                  </a:lnTo>
                  <a:lnTo>
                    <a:pt x="2075" y="13670"/>
                  </a:lnTo>
                  <a:lnTo>
                    <a:pt x="2134" y="13754"/>
                  </a:lnTo>
                  <a:lnTo>
                    <a:pt x="2202" y="13822"/>
                  </a:lnTo>
                  <a:lnTo>
                    <a:pt x="2244" y="13856"/>
                  </a:lnTo>
                  <a:lnTo>
                    <a:pt x="2295" y="13882"/>
                  </a:lnTo>
                  <a:lnTo>
                    <a:pt x="2346" y="13907"/>
                  </a:lnTo>
                  <a:lnTo>
                    <a:pt x="2397" y="13924"/>
                  </a:lnTo>
                  <a:lnTo>
                    <a:pt x="3185" y="14136"/>
                  </a:lnTo>
                  <a:lnTo>
                    <a:pt x="2643" y="14678"/>
                  </a:lnTo>
                  <a:lnTo>
                    <a:pt x="2609" y="14712"/>
                  </a:lnTo>
                  <a:lnTo>
                    <a:pt x="2575" y="14754"/>
                  </a:lnTo>
                  <a:lnTo>
                    <a:pt x="2549" y="14805"/>
                  </a:lnTo>
                  <a:lnTo>
                    <a:pt x="2532" y="14847"/>
                  </a:lnTo>
                  <a:lnTo>
                    <a:pt x="2499" y="14949"/>
                  </a:lnTo>
                  <a:lnTo>
                    <a:pt x="2490" y="15050"/>
                  </a:lnTo>
                  <a:lnTo>
                    <a:pt x="2499" y="15152"/>
                  </a:lnTo>
                  <a:lnTo>
                    <a:pt x="2532" y="15245"/>
                  </a:lnTo>
                  <a:lnTo>
                    <a:pt x="2549" y="15296"/>
                  </a:lnTo>
                  <a:lnTo>
                    <a:pt x="2575" y="15338"/>
                  </a:lnTo>
                  <a:lnTo>
                    <a:pt x="2609" y="15381"/>
                  </a:lnTo>
                  <a:lnTo>
                    <a:pt x="2643" y="15423"/>
                  </a:lnTo>
                  <a:lnTo>
                    <a:pt x="2685" y="15457"/>
                  </a:lnTo>
                  <a:lnTo>
                    <a:pt x="2727" y="15491"/>
                  </a:lnTo>
                  <a:lnTo>
                    <a:pt x="2770" y="15516"/>
                  </a:lnTo>
                  <a:lnTo>
                    <a:pt x="2820" y="15542"/>
                  </a:lnTo>
                  <a:lnTo>
                    <a:pt x="2922" y="15567"/>
                  </a:lnTo>
                  <a:lnTo>
                    <a:pt x="3024" y="15575"/>
                  </a:lnTo>
                  <a:lnTo>
                    <a:pt x="3125" y="15567"/>
                  </a:lnTo>
                  <a:lnTo>
                    <a:pt x="3218" y="15542"/>
                  </a:lnTo>
                  <a:lnTo>
                    <a:pt x="3269" y="15516"/>
                  </a:lnTo>
                  <a:lnTo>
                    <a:pt x="3312" y="15491"/>
                  </a:lnTo>
                  <a:lnTo>
                    <a:pt x="3354" y="15457"/>
                  </a:lnTo>
                  <a:lnTo>
                    <a:pt x="3396" y="15423"/>
                  </a:lnTo>
                  <a:lnTo>
                    <a:pt x="3938" y="14881"/>
                  </a:lnTo>
                  <a:lnTo>
                    <a:pt x="4150" y="15677"/>
                  </a:lnTo>
                  <a:lnTo>
                    <a:pt x="4175" y="15762"/>
                  </a:lnTo>
                  <a:lnTo>
                    <a:pt x="4226" y="15838"/>
                  </a:lnTo>
                  <a:lnTo>
                    <a:pt x="4277" y="15906"/>
                  </a:lnTo>
                  <a:lnTo>
                    <a:pt x="4336" y="15957"/>
                  </a:lnTo>
                  <a:lnTo>
                    <a:pt x="4413" y="16007"/>
                  </a:lnTo>
                  <a:lnTo>
                    <a:pt x="4489" y="16041"/>
                  </a:lnTo>
                  <a:lnTo>
                    <a:pt x="4574" y="16058"/>
                  </a:lnTo>
                  <a:lnTo>
                    <a:pt x="4658" y="16067"/>
                  </a:lnTo>
                  <a:lnTo>
                    <a:pt x="4726" y="16067"/>
                  </a:lnTo>
                  <a:lnTo>
                    <a:pt x="4794" y="16050"/>
                  </a:lnTo>
                  <a:lnTo>
                    <a:pt x="4845" y="16033"/>
                  </a:lnTo>
                  <a:lnTo>
                    <a:pt x="4895" y="16007"/>
                  </a:lnTo>
                  <a:lnTo>
                    <a:pt x="4946" y="15982"/>
                  </a:lnTo>
                  <a:lnTo>
                    <a:pt x="4989" y="15957"/>
                  </a:lnTo>
                  <a:lnTo>
                    <a:pt x="5056" y="15889"/>
                  </a:lnTo>
                  <a:lnTo>
                    <a:pt x="5116" y="15804"/>
                  </a:lnTo>
                  <a:lnTo>
                    <a:pt x="5158" y="15711"/>
                  </a:lnTo>
                  <a:lnTo>
                    <a:pt x="5183" y="15609"/>
                  </a:lnTo>
                  <a:lnTo>
                    <a:pt x="5192" y="15558"/>
                  </a:lnTo>
                  <a:lnTo>
                    <a:pt x="5192" y="15508"/>
                  </a:lnTo>
                  <a:lnTo>
                    <a:pt x="5183" y="15457"/>
                  </a:lnTo>
                  <a:lnTo>
                    <a:pt x="5175" y="15398"/>
                  </a:lnTo>
                  <a:lnTo>
                    <a:pt x="4802" y="14017"/>
                  </a:lnTo>
                  <a:lnTo>
                    <a:pt x="6284" y="12535"/>
                  </a:lnTo>
                  <a:lnTo>
                    <a:pt x="6725" y="13644"/>
                  </a:lnTo>
                  <a:lnTo>
                    <a:pt x="6742" y="13695"/>
                  </a:lnTo>
                  <a:lnTo>
                    <a:pt x="6767" y="13738"/>
                  </a:lnTo>
                  <a:lnTo>
                    <a:pt x="6801" y="13780"/>
                  </a:lnTo>
                  <a:lnTo>
                    <a:pt x="6835" y="13822"/>
                  </a:lnTo>
                  <a:lnTo>
                    <a:pt x="6877" y="13856"/>
                  </a:lnTo>
                  <a:lnTo>
                    <a:pt x="6920" y="13890"/>
                  </a:lnTo>
                  <a:lnTo>
                    <a:pt x="6962" y="13915"/>
                  </a:lnTo>
                  <a:lnTo>
                    <a:pt x="7013" y="13941"/>
                  </a:lnTo>
                  <a:lnTo>
                    <a:pt x="7064" y="13958"/>
                  </a:lnTo>
                  <a:lnTo>
                    <a:pt x="7114" y="13975"/>
                  </a:lnTo>
                  <a:lnTo>
                    <a:pt x="7216" y="13983"/>
                  </a:lnTo>
                  <a:lnTo>
                    <a:pt x="7267" y="13975"/>
                  </a:lnTo>
                  <a:lnTo>
                    <a:pt x="7318" y="13966"/>
                  </a:lnTo>
                  <a:lnTo>
                    <a:pt x="7377" y="13958"/>
                  </a:lnTo>
                  <a:lnTo>
                    <a:pt x="7428" y="13932"/>
                  </a:lnTo>
                  <a:lnTo>
                    <a:pt x="8503" y="13458"/>
                  </a:lnTo>
                  <a:lnTo>
                    <a:pt x="8503" y="15550"/>
                  </a:lnTo>
                  <a:lnTo>
                    <a:pt x="7267" y="16270"/>
                  </a:lnTo>
                  <a:lnTo>
                    <a:pt x="7216" y="16295"/>
                  </a:lnTo>
                  <a:lnTo>
                    <a:pt x="7182" y="16329"/>
                  </a:lnTo>
                  <a:lnTo>
                    <a:pt x="7140" y="16363"/>
                  </a:lnTo>
                  <a:lnTo>
                    <a:pt x="7106" y="16405"/>
                  </a:lnTo>
                  <a:lnTo>
                    <a:pt x="7055" y="16490"/>
                  </a:lnTo>
                  <a:lnTo>
                    <a:pt x="7021" y="16592"/>
                  </a:lnTo>
                  <a:lnTo>
                    <a:pt x="7004" y="16693"/>
                  </a:lnTo>
                  <a:lnTo>
                    <a:pt x="7004" y="16795"/>
                  </a:lnTo>
                  <a:lnTo>
                    <a:pt x="7013" y="16846"/>
                  </a:lnTo>
                  <a:lnTo>
                    <a:pt x="7030" y="16897"/>
                  </a:lnTo>
                  <a:lnTo>
                    <a:pt x="7047" y="16939"/>
                  </a:lnTo>
                  <a:lnTo>
                    <a:pt x="7072" y="16990"/>
                  </a:lnTo>
                  <a:lnTo>
                    <a:pt x="7114" y="17049"/>
                  </a:lnTo>
                  <a:lnTo>
                    <a:pt x="7157" y="17100"/>
                  </a:lnTo>
                  <a:lnTo>
                    <a:pt x="7207" y="17151"/>
                  </a:lnTo>
                  <a:lnTo>
                    <a:pt x="7267" y="17185"/>
                  </a:lnTo>
                  <a:lnTo>
                    <a:pt x="7335" y="17218"/>
                  </a:lnTo>
                  <a:lnTo>
                    <a:pt x="7394" y="17235"/>
                  </a:lnTo>
                  <a:lnTo>
                    <a:pt x="7462" y="17252"/>
                  </a:lnTo>
                  <a:lnTo>
                    <a:pt x="7597" y="17252"/>
                  </a:lnTo>
                  <a:lnTo>
                    <a:pt x="7665" y="17235"/>
                  </a:lnTo>
                  <a:lnTo>
                    <a:pt x="7733" y="17218"/>
                  </a:lnTo>
                  <a:lnTo>
                    <a:pt x="7792" y="17185"/>
                  </a:lnTo>
                  <a:lnTo>
                    <a:pt x="8503" y="16778"/>
                  </a:lnTo>
                  <a:lnTo>
                    <a:pt x="8503" y="17540"/>
                  </a:lnTo>
                  <a:lnTo>
                    <a:pt x="8512" y="17591"/>
                  </a:lnTo>
                  <a:lnTo>
                    <a:pt x="8520" y="17650"/>
                  </a:lnTo>
                  <a:lnTo>
                    <a:pt x="8529" y="17701"/>
                  </a:lnTo>
                  <a:lnTo>
                    <a:pt x="8546" y="17744"/>
                  </a:lnTo>
                  <a:lnTo>
                    <a:pt x="8596" y="17837"/>
                  </a:lnTo>
                  <a:lnTo>
                    <a:pt x="8664" y="17913"/>
                  </a:lnTo>
                  <a:lnTo>
                    <a:pt x="8740" y="17981"/>
                  </a:lnTo>
                  <a:lnTo>
                    <a:pt x="8825" y="18032"/>
                  </a:lnTo>
                  <a:lnTo>
                    <a:pt x="8876" y="18048"/>
                  </a:lnTo>
                  <a:lnTo>
                    <a:pt x="8927" y="18057"/>
                  </a:lnTo>
                  <a:lnTo>
                    <a:pt x="8978" y="18065"/>
                  </a:lnTo>
                  <a:lnTo>
                    <a:pt x="9037" y="18074"/>
                  </a:lnTo>
                  <a:lnTo>
                    <a:pt x="9088" y="18065"/>
                  </a:lnTo>
                  <a:lnTo>
                    <a:pt x="9139" y="18057"/>
                  </a:lnTo>
                  <a:lnTo>
                    <a:pt x="9189" y="18048"/>
                  </a:lnTo>
                  <a:lnTo>
                    <a:pt x="9240" y="18032"/>
                  </a:lnTo>
                  <a:lnTo>
                    <a:pt x="9333" y="17981"/>
                  </a:lnTo>
                  <a:lnTo>
                    <a:pt x="9410" y="17913"/>
                  </a:lnTo>
                  <a:lnTo>
                    <a:pt x="9477" y="17837"/>
                  </a:lnTo>
                  <a:lnTo>
                    <a:pt x="9520" y="17744"/>
                  </a:lnTo>
                  <a:lnTo>
                    <a:pt x="9545" y="17701"/>
                  </a:lnTo>
                  <a:lnTo>
                    <a:pt x="9554" y="17650"/>
                  </a:lnTo>
                  <a:lnTo>
                    <a:pt x="9562" y="17591"/>
                  </a:lnTo>
                  <a:lnTo>
                    <a:pt x="9562" y="17540"/>
                  </a:lnTo>
                  <a:lnTo>
                    <a:pt x="9562" y="16778"/>
                  </a:lnTo>
                  <a:lnTo>
                    <a:pt x="10273" y="17185"/>
                  </a:lnTo>
                  <a:lnTo>
                    <a:pt x="10341" y="17218"/>
                  </a:lnTo>
                  <a:lnTo>
                    <a:pt x="10409" y="17235"/>
                  </a:lnTo>
                  <a:lnTo>
                    <a:pt x="10477" y="17252"/>
                  </a:lnTo>
                  <a:lnTo>
                    <a:pt x="10612" y="17252"/>
                  </a:lnTo>
                  <a:lnTo>
                    <a:pt x="10671" y="17235"/>
                  </a:lnTo>
                  <a:lnTo>
                    <a:pt x="10739" y="17218"/>
                  </a:lnTo>
                  <a:lnTo>
                    <a:pt x="10799" y="17185"/>
                  </a:lnTo>
                  <a:lnTo>
                    <a:pt x="10858" y="17151"/>
                  </a:lnTo>
                  <a:lnTo>
                    <a:pt x="10909" y="17100"/>
                  </a:lnTo>
                  <a:lnTo>
                    <a:pt x="10959" y="17049"/>
                  </a:lnTo>
                  <a:lnTo>
                    <a:pt x="11002" y="16990"/>
                  </a:lnTo>
                  <a:lnTo>
                    <a:pt x="11027" y="16939"/>
                  </a:lnTo>
                  <a:lnTo>
                    <a:pt x="11044" y="16897"/>
                  </a:lnTo>
                  <a:lnTo>
                    <a:pt x="11061" y="16846"/>
                  </a:lnTo>
                  <a:lnTo>
                    <a:pt x="11070" y="16795"/>
                  </a:lnTo>
                  <a:lnTo>
                    <a:pt x="11070" y="16693"/>
                  </a:lnTo>
                  <a:lnTo>
                    <a:pt x="11053" y="16592"/>
                  </a:lnTo>
                  <a:lnTo>
                    <a:pt x="11019" y="16490"/>
                  </a:lnTo>
                  <a:lnTo>
                    <a:pt x="10959" y="16405"/>
                  </a:lnTo>
                  <a:lnTo>
                    <a:pt x="10934" y="16363"/>
                  </a:lnTo>
                  <a:lnTo>
                    <a:pt x="10892" y="16329"/>
                  </a:lnTo>
                  <a:lnTo>
                    <a:pt x="10849" y="16295"/>
                  </a:lnTo>
                  <a:lnTo>
                    <a:pt x="10807" y="16270"/>
                  </a:lnTo>
                  <a:lnTo>
                    <a:pt x="9562" y="15550"/>
                  </a:lnTo>
                  <a:lnTo>
                    <a:pt x="9562" y="13458"/>
                  </a:lnTo>
                  <a:lnTo>
                    <a:pt x="10663" y="13932"/>
                  </a:lnTo>
                  <a:lnTo>
                    <a:pt x="10714" y="13949"/>
                  </a:lnTo>
                  <a:lnTo>
                    <a:pt x="10765" y="13966"/>
                  </a:lnTo>
                  <a:lnTo>
                    <a:pt x="10815" y="13975"/>
                  </a:lnTo>
                  <a:lnTo>
                    <a:pt x="10917" y="13975"/>
                  </a:lnTo>
                  <a:lnTo>
                    <a:pt x="10976" y="13966"/>
                  </a:lnTo>
                  <a:lnTo>
                    <a:pt x="11027" y="13949"/>
                  </a:lnTo>
                  <a:lnTo>
                    <a:pt x="11078" y="13932"/>
                  </a:lnTo>
                  <a:lnTo>
                    <a:pt x="11120" y="13915"/>
                  </a:lnTo>
                  <a:lnTo>
                    <a:pt x="11171" y="13882"/>
                  </a:lnTo>
                  <a:lnTo>
                    <a:pt x="11214" y="13848"/>
                  </a:lnTo>
                  <a:lnTo>
                    <a:pt x="11247" y="13814"/>
                  </a:lnTo>
                  <a:lnTo>
                    <a:pt x="11281" y="13780"/>
                  </a:lnTo>
                  <a:lnTo>
                    <a:pt x="11315" y="13729"/>
                  </a:lnTo>
                  <a:lnTo>
                    <a:pt x="11341" y="13687"/>
                  </a:lnTo>
                  <a:lnTo>
                    <a:pt x="11366" y="13636"/>
                  </a:lnTo>
                  <a:lnTo>
                    <a:pt x="11789" y="12535"/>
                  </a:lnTo>
                  <a:lnTo>
                    <a:pt x="13272" y="14017"/>
                  </a:lnTo>
                  <a:lnTo>
                    <a:pt x="12899" y="15398"/>
                  </a:lnTo>
                  <a:lnTo>
                    <a:pt x="12890" y="15457"/>
                  </a:lnTo>
                  <a:lnTo>
                    <a:pt x="12882" y="15508"/>
                  </a:lnTo>
                  <a:lnTo>
                    <a:pt x="12882" y="15558"/>
                  </a:lnTo>
                  <a:lnTo>
                    <a:pt x="12882" y="15609"/>
                  </a:lnTo>
                  <a:lnTo>
                    <a:pt x="12907" y="15711"/>
                  </a:lnTo>
                  <a:lnTo>
                    <a:pt x="12950" y="15804"/>
                  </a:lnTo>
                  <a:lnTo>
                    <a:pt x="13009" y="15889"/>
                  </a:lnTo>
                  <a:lnTo>
                    <a:pt x="13085" y="15957"/>
                  </a:lnTo>
                  <a:lnTo>
                    <a:pt x="13128" y="15982"/>
                  </a:lnTo>
                  <a:lnTo>
                    <a:pt x="13170" y="16007"/>
                  </a:lnTo>
                  <a:lnTo>
                    <a:pt x="13221" y="16033"/>
                  </a:lnTo>
                  <a:lnTo>
                    <a:pt x="13272" y="16050"/>
                  </a:lnTo>
                  <a:lnTo>
                    <a:pt x="13339" y="16067"/>
                  </a:lnTo>
                  <a:lnTo>
                    <a:pt x="13407" y="16067"/>
                  </a:lnTo>
                  <a:lnTo>
                    <a:pt x="13500" y="16058"/>
                  </a:lnTo>
                  <a:lnTo>
                    <a:pt x="13576" y="16041"/>
                  </a:lnTo>
                  <a:lnTo>
                    <a:pt x="13661" y="16007"/>
                  </a:lnTo>
                  <a:lnTo>
                    <a:pt x="13729" y="15957"/>
                  </a:lnTo>
                  <a:lnTo>
                    <a:pt x="13797" y="15906"/>
                  </a:lnTo>
                  <a:lnTo>
                    <a:pt x="13847" y="15838"/>
                  </a:lnTo>
                  <a:lnTo>
                    <a:pt x="13890" y="15762"/>
                  </a:lnTo>
                  <a:lnTo>
                    <a:pt x="13924" y="15677"/>
                  </a:lnTo>
                  <a:lnTo>
                    <a:pt x="14135" y="14881"/>
                  </a:lnTo>
                  <a:lnTo>
                    <a:pt x="14677" y="15423"/>
                  </a:lnTo>
                  <a:lnTo>
                    <a:pt x="14720" y="15457"/>
                  </a:lnTo>
                  <a:lnTo>
                    <a:pt x="14762" y="15491"/>
                  </a:lnTo>
                  <a:lnTo>
                    <a:pt x="14805" y="15516"/>
                  </a:lnTo>
                  <a:lnTo>
                    <a:pt x="14855" y="15542"/>
                  </a:lnTo>
                  <a:lnTo>
                    <a:pt x="14949" y="15567"/>
                  </a:lnTo>
                  <a:lnTo>
                    <a:pt x="15050" y="15575"/>
                  </a:lnTo>
                  <a:lnTo>
                    <a:pt x="15152" y="15567"/>
                  </a:lnTo>
                  <a:lnTo>
                    <a:pt x="15253" y="15542"/>
                  </a:lnTo>
                  <a:lnTo>
                    <a:pt x="15296" y="15516"/>
                  </a:lnTo>
                  <a:lnTo>
                    <a:pt x="15338" y="15491"/>
                  </a:lnTo>
                  <a:lnTo>
                    <a:pt x="15389" y="15457"/>
                  </a:lnTo>
                  <a:lnTo>
                    <a:pt x="15423" y="15423"/>
                  </a:lnTo>
                  <a:lnTo>
                    <a:pt x="15465" y="15381"/>
                  </a:lnTo>
                  <a:lnTo>
                    <a:pt x="15491" y="15338"/>
                  </a:lnTo>
                  <a:lnTo>
                    <a:pt x="15516" y="15296"/>
                  </a:lnTo>
                  <a:lnTo>
                    <a:pt x="15541" y="15245"/>
                  </a:lnTo>
                  <a:lnTo>
                    <a:pt x="15567" y="15152"/>
                  </a:lnTo>
                  <a:lnTo>
                    <a:pt x="15584" y="15050"/>
                  </a:lnTo>
                  <a:lnTo>
                    <a:pt x="15567" y="14949"/>
                  </a:lnTo>
                  <a:lnTo>
                    <a:pt x="15541" y="14847"/>
                  </a:lnTo>
                  <a:lnTo>
                    <a:pt x="15516" y="14805"/>
                  </a:lnTo>
                  <a:lnTo>
                    <a:pt x="15491" y="14754"/>
                  </a:lnTo>
                  <a:lnTo>
                    <a:pt x="15465" y="14712"/>
                  </a:lnTo>
                  <a:lnTo>
                    <a:pt x="15423" y="14678"/>
                  </a:lnTo>
                  <a:lnTo>
                    <a:pt x="14881" y="14136"/>
                  </a:lnTo>
                  <a:lnTo>
                    <a:pt x="15677" y="13924"/>
                  </a:lnTo>
                  <a:lnTo>
                    <a:pt x="15728" y="13907"/>
                  </a:lnTo>
                  <a:lnTo>
                    <a:pt x="15779" y="13882"/>
                  </a:lnTo>
                  <a:lnTo>
                    <a:pt x="15821" y="13856"/>
                  </a:lnTo>
                  <a:lnTo>
                    <a:pt x="15863" y="13822"/>
                  </a:lnTo>
                  <a:lnTo>
                    <a:pt x="15939" y="13754"/>
                  </a:lnTo>
                  <a:lnTo>
                    <a:pt x="15999" y="13670"/>
                  </a:lnTo>
                  <a:lnTo>
                    <a:pt x="16041" y="13577"/>
                  </a:lnTo>
                  <a:lnTo>
                    <a:pt x="16066" y="13483"/>
                  </a:lnTo>
                  <a:lnTo>
                    <a:pt x="16066" y="13433"/>
                  </a:lnTo>
                  <a:lnTo>
                    <a:pt x="16066" y="13373"/>
                  </a:lnTo>
                  <a:lnTo>
                    <a:pt x="16058" y="13323"/>
                  </a:lnTo>
                  <a:lnTo>
                    <a:pt x="16050" y="13272"/>
                  </a:lnTo>
                  <a:lnTo>
                    <a:pt x="16033" y="13221"/>
                  </a:lnTo>
                  <a:lnTo>
                    <a:pt x="16016" y="13170"/>
                  </a:lnTo>
                  <a:lnTo>
                    <a:pt x="15990" y="13128"/>
                  </a:lnTo>
                  <a:lnTo>
                    <a:pt x="15956" y="13085"/>
                  </a:lnTo>
                  <a:lnTo>
                    <a:pt x="15889" y="13009"/>
                  </a:lnTo>
                  <a:lnTo>
                    <a:pt x="15804" y="12950"/>
                  </a:lnTo>
                  <a:lnTo>
                    <a:pt x="15711" y="12908"/>
                  </a:lnTo>
                  <a:lnTo>
                    <a:pt x="15609" y="12882"/>
                  </a:lnTo>
                  <a:lnTo>
                    <a:pt x="15457" y="12882"/>
                  </a:lnTo>
                  <a:lnTo>
                    <a:pt x="15406" y="12899"/>
                  </a:lnTo>
                  <a:lnTo>
                    <a:pt x="14017" y="13272"/>
                  </a:lnTo>
                  <a:lnTo>
                    <a:pt x="12535" y="11790"/>
                  </a:lnTo>
                  <a:lnTo>
                    <a:pt x="13644" y="11349"/>
                  </a:lnTo>
                  <a:lnTo>
                    <a:pt x="13695" y="11324"/>
                  </a:lnTo>
                  <a:lnTo>
                    <a:pt x="13746" y="11298"/>
                  </a:lnTo>
                  <a:lnTo>
                    <a:pt x="13788" y="11264"/>
                  </a:lnTo>
                  <a:lnTo>
                    <a:pt x="13822" y="11231"/>
                  </a:lnTo>
                  <a:lnTo>
                    <a:pt x="13864" y="11197"/>
                  </a:lnTo>
                  <a:lnTo>
                    <a:pt x="13890" y="11154"/>
                  </a:lnTo>
                  <a:lnTo>
                    <a:pt x="13924" y="11104"/>
                  </a:lnTo>
                  <a:lnTo>
                    <a:pt x="13941" y="11053"/>
                  </a:lnTo>
                  <a:lnTo>
                    <a:pt x="13958" y="11002"/>
                  </a:lnTo>
                  <a:lnTo>
                    <a:pt x="13975" y="10951"/>
                  </a:lnTo>
                  <a:lnTo>
                    <a:pt x="13983" y="10900"/>
                  </a:lnTo>
                  <a:lnTo>
                    <a:pt x="13983" y="10849"/>
                  </a:lnTo>
                  <a:lnTo>
                    <a:pt x="13983" y="10799"/>
                  </a:lnTo>
                  <a:lnTo>
                    <a:pt x="13975" y="10748"/>
                  </a:lnTo>
                  <a:lnTo>
                    <a:pt x="13958" y="10689"/>
                  </a:lnTo>
                  <a:lnTo>
                    <a:pt x="13941" y="10646"/>
                  </a:lnTo>
                  <a:lnTo>
                    <a:pt x="13466" y="9562"/>
                  </a:lnTo>
                  <a:lnTo>
                    <a:pt x="15550" y="9562"/>
                  </a:lnTo>
                  <a:lnTo>
                    <a:pt x="16270" y="10807"/>
                  </a:lnTo>
                  <a:lnTo>
                    <a:pt x="16312" y="10866"/>
                  </a:lnTo>
                  <a:lnTo>
                    <a:pt x="16354" y="10917"/>
                  </a:lnTo>
                  <a:lnTo>
                    <a:pt x="16405" y="10960"/>
                  </a:lnTo>
                  <a:lnTo>
                    <a:pt x="16465" y="11002"/>
                  </a:lnTo>
                  <a:lnTo>
                    <a:pt x="16532" y="11027"/>
                  </a:lnTo>
                  <a:lnTo>
                    <a:pt x="16592" y="11053"/>
                  </a:lnTo>
                  <a:lnTo>
                    <a:pt x="16659" y="11061"/>
                  </a:lnTo>
                  <a:lnTo>
                    <a:pt x="16727" y="11070"/>
                  </a:lnTo>
                  <a:lnTo>
                    <a:pt x="16795" y="11061"/>
                  </a:lnTo>
                  <a:lnTo>
                    <a:pt x="16863" y="11053"/>
                  </a:lnTo>
                  <a:lnTo>
                    <a:pt x="16930" y="11027"/>
                  </a:lnTo>
                  <a:lnTo>
                    <a:pt x="16990" y="10993"/>
                  </a:lnTo>
                  <a:lnTo>
                    <a:pt x="17040" y="10968"/>
                  </a:lnTo>
                  <a:lnTo>
                    <a:pt x="17083" y="10934"/>
                  </a:lnTo>
                  <a:lnTo>
                    <a:pt x="17117" y="10900"/>
                  </a:lnTo>
                  <a:lnTo>
                    <a:pt x="17151" y="10858"/>
                  </a:lnTo>
                  <a:lnTo>
                    <a:pt x="17201" y="10773"/>
                  </a:lnTo>
                  <a:lnTo>
                    <a:pt x="17235" y="10680"/>
                  </a:lnTo>
                  <a:lnTo>
                    <a:pt x="17252" y="10578"/>
                  </a:lnTo>
                  <a:lnTo>
                    <a:pt x="17252" y="10477"/>
                  </a:lnTo>
                  <a:lnTo>
                    <a:pt x="17244" y="10426"/>
                  </a:lnTo>
                  <a:lnTo>
                    <a:pt x="17227" y="10375"/>
                  </a:lnTo>
                  <a:lnTo>
                    <a:pt x="17210" y="10324"/>
                  </a:lnTo>
                  <a:lnTo>
                    <a:pt x="17184" y="10274"/>
                  </a:lnTo>
                  <a:lnTo>
                    <a:pt x="16778" y="9562"/>
                  </a:lnTo>
                  <a:lnTo>
                    <a:pt x="17599" y="9562"/>
                  </a:lnTo>
                  <a:lnTo>
                    <a:pt x="17650" y="9554"/>
                  </a:lnTo>
                  <a:lnTo>
                    <a:pt x="17701" y="9537"/>
                  </a:lnTo>
                  <a:lnTo>
                    <a:pt x="17752" y="9520"/>
                  </a:lnTo>
                  <a:lnTo>
                    <a:pt x="17837" y="9469"/>
                  </a:lnTo>
                  <a:lnTo>
                    <a:pt x="17913" y="9410"/>
                  </a:lnTo>
                  <a:lnTo>
                    <a:pt x="17981" y="9333"/>
                  </a:lnTo>
                  <a:lnTo>
                    <a:pt x="18031" y="9240"/>
                  </a:lnTo>
                  <a:lnTo>
                    <a:pt x="18048" y="9189"/>
                  </a:lnTo>
                  <a:lnTo>
                    <a:pt x="18057" y="9139"/>
                  </a:lnTo>
                  <a:lnTo>
                    <a:pt x="18065" y="9088"/>
                  </a:lnTo>
                  <a:lnTo>
                    <a:pt x="18074" y="9037"/>
                  </a:lnTo>
                  <a:lnTo>
                    <a:pt x="18065" y="8978"/>
                  </a:lnTo>
                  <a:lnTo>
                    <a:pt x="18057" y="8927"/>
                  </a:lnTo>
                  <a:lnTo>
                    <a:pt x="18048" y="8876"/>
                  </a:lnTo>
                  <a:lnTo>
                    <a:pt x="18031" y="8825"/>
                  </a:lnTo>
                  <a:lnTo>
                    <a:pt x="17981" y="8741"/>
                  </a:lnTo>
                  <a:lnTo>
                    <a:pt x="17913" y="8656"/>
                  </a:lnTo>
                  <a:lnTo>
                    <a:pt x="17837" y="8597"/>
                  </a:lnTo>
                  <a:lnTo>
                    <a:pt x="17752" y="8546"/>
                  </a:lnTo>
                  <a:lnTo>
                    <a:pt x="17701" y="8529"/>
                  </a:lnTo>
                  <a:lnTo>
                    <a:pt x="17650" y="8512"/>
                  </a:lnTo>
                  <a:lnTo>
                    <a:pt x="17599" y="8503"/>
                  </a:lnTo>
                  <a:lnTo>
                    <a:pt x="16778" y="8503"/>
                  </a:lnTo>
                  <a:lnTo>
                    <a:pt x="17184" y="7792"/>
                  </a:lnTo>
                  <a:lnTo>
                    <a:pt x="17210" y="7741"/>
                  </a:lnTo>
                  <a:lnTo>
                    <a:pt x="17227" y="7699"/>
                  </a:lnTo>
                  <a:lnTo>
                    <a:pt x="17244" y="7648"/>
                  </a:lnTo>
                  <a:lnTo>
                    <a:pt x="17252" y="7597"/>
                  </a:lnTo>
                  <a:lnTo>
                    <a:pt x="17252" y="7487"/>
                  </a:lnTo>
                  <a:lnTo>
                    <a:pt x="17235" y="7394"/>
                  </a:lnTo>
                  <a:lnTo>
                    <a:pt x="17201" y="7292"/>
                  </a:lnTo>
                  <a:lnTo>
                    <a:pt x="17151" y="7208"/>
                  </a:lnTo>
                  <a:lnTo>
                    <a:pt x="17117" y="7165"/>
                  </a:lnTo>
                  <a:lnTo>
                    <a:pt x="17083" y="7131"/>
                  </a:lnTo>
                  <a:lnTo>
                    <a:pt x="17040" y="7098"/>
                  </a:lnTo>
                  <a:lnTo>
                    <a:pt x="16990" y="7072"/>
                  </a:lnTo>
                  <a:lnTo>
                    <a:pt x="16947" y="7047"/>
                  </a:lnTo>
                  <a:lnTo>
                    <a:pt x="16896" y="7021"/>
                  </a:lnTo>
                  <a:lnTo>
                    <a:pt x="16846" y="7013"/>
                  </a:lnTo>
                  <a:lnTo>
                    <a:pt x="16795" y="7004"/>
                  </a:lnTo>
                  <a:lnTo>
                    <a:pt x="16693" y="6996"/>
                  </a:lnTo>
                  <a:lnTo>
                    <a:pt x="16592" y="7013"/>
                  </a:lnTo>
                  <a:lnTo>
                    <a:pt x="16498" y="7055"/>
                  </a:lnTo>
                  <a:lnTo>
                    <a:pt x="16405" y="7106"/>
                  </a:lnTo>
                  <a:lnTo>
                    <a:pt x="16371" y="7140"/>
                  </a:lnTo>
                  <a:lnTo>
                    <a:pt x="16329" y="7174"/>
                  </a:lnTo>
                  <a:lnTo>
                    <a:pt x="16295" y="7216"/>
                  </a:lnTo>
                  <a:lnTo>
                    <a:pt x="16270" y="7267"/>
                  </a:lnTo>
                  <a:lnTo>
                    <a:pt x="15550" y="8503"/>
                  </a:lnTo>
                  <a:lnTo>
                    <a:pt x="13458" y="8503"/>
                  </a:lnTo>
                  <a:lnTo>
                    <a:pt x="13932" y="7411"/>
                  </a:lnTo>
                  <a:lnTo>
                    <a:pt x="13949" y="7360"/>
                  </a:lnTo>
                  <a:lnTo>
                    <a:pt x="13966" y="7309"/>
                  </a:lnTo>
                  <a:lnTo>
                    <a:pt x="13975" y="7258"/>
                  </a:lnTo>
                  <a:lnTo>
                    <a:pt x="13975" y="7199"/>
                  </a:lnTo>
                  <a:lnTo>
                    <a:pt x="13975" y="7148"/>
                  </a:lnTo>
                  <a:lnTo>
                    <a:pt x="13966" y="7098"/>
                  </a:lnTo>
                  <a:lnTo>
                    <a:pt x="13958" y="7047"/>
                  </a:lnTo>
                  <a:lnTo>
                    <a:pt x="13932" y="6996"/>
                  </a:lnTo>
                  <a:lnTo>
                    <a:pt x="13915" y="6945"/>
                  </a:lnTo>
                  <a:lnTo>
                    <a:pt x="13881" y="6903"/>
                  </a:lnTo>
                  <a:lnTo>
                    <a:pt x="13856" y="6860"/>
                  </a:lnTo>
                  <a:lnTo>
                    <a:pt x="13814" y="6818"/>
                  </a:lnTo>
                  <a:lnTo>
                    <a:pt x="13780" y="6784"/>
                  </a:lnTo>
                  <a:lnTo>
                    <a:pt x="13737" y="6750"/>
                  </a:lnTo>
                  <a:lnTo>
                    <a:pt x="13687" y="6725"/>
                  </a:lnTo>
                  <a:lnTo>
                    <a:pt x="13636" y="6708"/>
                  </a:lnTo>
                  <a:lnTo>
                    <a:pt x="12543" y="6276"/>
                  </a:lnTo>
                  <a:lnTo>
                    <a:pt x="14017" y="4802"/>
                  </a:lnTo>
                  <a:lnTo>
                    <a:pt x="15406" y="5167"/>
                  </a:lnTo>
                  <a:lnTo>
                    <a:pt x="15474" y="5183"/>
                  </a:lnTo>
                  <a:lnTo>
                    <a:pt x="15541" y="5192"/>
                  </a:lnTo>
                  <a:lnTo>
                    <a:pt x="15626" y="5183"/>
                  </a:lnTo>
                  <a:lnTo>
                    <a:pt x="15711" y="5158"/>
                  </a:lnTo>
                  <a:lnTo>
                    <a:pt x="15787" y="5124"/>
                  </a:lnTo>
                  <a:lnTo>
                    <a:pt x="15855" y="5082"/>
                  </a:lnTo>
                  <a:lnTo>
                    <a:pt x="15922" y="5023"/>
                  </a:lnTo>
                  <a:lnTo>
                    <a:pt x="15973" y="4955"/>
                  </a:lnTo>
                  <a:lnTo>
                    <a:pt x="16024" y="4879"/>
                  </a:lnTo>
                  <a:lnTo>
                    <a:pt x="16050" y="4794"/>
                  </a:lnTo>
                  <a:lnTo>
                    <a:pt x="16058" y="4743"/>
                  </a:lnTo>
                  <a:lnTo>
                    <a:pt x="16066" y="4692"/>
                  </a:lnTo>
                  <a:lnTo>
                    <a:pt x="16066" y="4633"/>
                  </a:lnTo>
                  <a:lnTo>
                    <a:pt x="16066" y="4582"/>
                  </a:lnTo>
                  <a:lnTo>
                    <a:pt x="16041" y="4489"/>
                  </a:lnTo>
                  <a:lnTo>
                    <a:pt x="15999" y="4396"/>
                  </a:lnTo>
                  <a:lnTo>
                    <a:pt x="15939" y="4311"/>
                  </a:lnTo>
                  <a:lnTo>
                    <a:pt x="15863" y="4243"/>
                  </a:lnTo>
                  <a:lnTo>
                    <a:pt x="15821" y="4209"/>
                  </a:lnTo>
                  <a:lnTo>
                    <a:pt x="15779" y="4184"/>
                  </a:lnTo>
                  <a:lnTo>
                    <a:pt x="15728" y="4167"/>
                  </a:lnTo>
                  <a:lnTo>
                    <a:pt x="15677" y="4150"/>
                  </a:lnTo>
                  <a:lnTo>
                    <a:pt x="14881" y="3938"/>
                  </a:lnTo>
                  <a:lnTo>
                    <a:pt x="15423" y="3396"/>
                  </a:lnTo>
                  <a:lnTo>
                    <a:pt x="15465" y="3354"/>
                  </a:lnTo>
                  <a:lnTo>
                    <a:pt x="15491" y="3312"/>
                  </a:lnTo>
                  <a:lnTo>
                    <a:pt x="15516" y="3261"/>
                  </a:lnTo>
                  <a:lnTo>
                    <a:pt x="15541" y="3219"/>
                  </a:lnTo>
                  <a:lnTo>
                    <a:pt x="15567" y="3117"/>
                  </a:lnTo>
                  <a:lnTo>
                    <a:pt x="15584" y="3015"/>
                  </a:lnTo>
                  <a:lnTo>
                    <a:pt x="15567" y="2914"/>
                  </a:lnTo>
                  <a:lnTo>
                    <a:pt x="15541" y="2820"/>
                  </a:lnTo>
                  <a:lnTo>
                    <a:pt x="15516" y="2770"/>
                  </a:lnTo>
                  <a:lnTo>
                    <a:pt x="15491" y="2727"/>
                  </a:lnTo>
                  <a:lnTo>
                    <a:pt x="15465" y="2685"/>
                  </a:lnTo>
                  <a:lnTo>
                    <a:pt x="15423" y="2643"/>
                  </a:lnTo>
                  <a:lnTo>
                    <a:pt x="15380" y="2609"/>
                  </a:lnTo>
                  <a:lnTo>
                    <a:pt x="15338" y="2575"/>
                  </a:lnTo>
                  <a:lnTo>
                    <a:pt x="15296" y="2549"/>
                  </a:lnTo>
                  <a:lnTo>
                    <a:pt x="15253" y="2524"/>
                  </a:lnTo>
                  <a:lnTo>
                    <a:pt x="15152" y="2499"/>
                  </a:lnTo>
                  <a:lnTo>
                    <a:pt x="15050" y="2490"/>
                  </a:lnTo>
                  <a:lnTo>
                    <a:pt x="14949" y="2499"/>
                  </a:lnTo>
                  <a:lnTo>
                    <a:pt x="14855" y="2524"/>
                  </a:lnTo>
                  <a:lnTo>
                    <a:pt x="14805" y="2549"/>
                  </a:lnTo>
                  <a:lnTo>
                    <a:pt x="14762" y="2575"/>
                  </a:lnTo>
                  <a:lnTo>
                    <a:pt x="14720" y="2609"/>
                  </a:lnTo>
                  <a:lnTo>
                    <a:pt x="14677" y="2643"/>
                  </a:lnTo>
                  <a:lnTo>
                    <a:pt x="14135" y="3185"/>
                  </a:lnTo>
                  <a:lnTo>
                    <a:pt x="13924" y="2389"/>
                  </a:lnTo>
                  <a:lnTo>
                    <a:pt x="13907" y="2338"/>
                  </a:lnTo>
                  <a:lnTo>
                    <a:pt x="13881" y="2295"/>
                  </a:lnTo>
                  <a:lnTo>
                    <a:pt x="13856" y="2245"/>
                  </a:lnTo>
                  <a:lnTo>
                    <a:pt x="13831" y="2202"/>
                  </a:lnTo>
                  <a:lnTo>
                    <a:pt x="13754" y="2126"/>
                  </a:lnTo>
                  <a:lnTo>
                    <a:pt x="13678" y="2067"/>
                  </a:lnTo>
                  <a:lnTo>
                    <a:pt x="13585" y="2033"/>
                  </a:lnTo>
                  <a:lnTo>
                    <a:pt x="13483" y="2007"/>
                  </a:lnTo>
                  <a:lnTo>
                    <a:pt x="13432" y="1999"/>
                  </a:lnTo>
                  <a:lnTo>
                    <a:pt x="13382" y="1999"/>
                  </a:lnTo>
                  <a:lnTo>
                    <a:pt x="13322" y="2007"/>
                  </a:lnTo>
                  <a:lnTo>
                    <a:pt x="13272" y="2016"/>
                  </a:lnTo>
                  <a:lnTo>
                    <a:pt x="13221" y="2033"/>
                  </a:lnTo>
                  <a:lnTo>
                    <a:pt x="13170" y="2058"/>
                  </a:lnTo>
                  <a:lnTo>
                    <a:pt x="13128" y="2084"/>
                  </a:lnTo>
                  <a:lnTo>
                    <a:pt x="13085" y="2109"/>
                  </a:lnTo>
                  <a:lnTo>
                    <a:pt x="13009" y="2185"/>
                  </a:lnTo>
                  <a:lnTo>
                    <a:pt x="12950" y="2261"/>
                  </a:lnTo>
                  <a:lnTo>
                    <a:pt x="12907" y="2355"/>
                  </a:lnTo>
                  <a:lnTo>
                    <a:pt x="12882" y="2456"/>
                  </a:lnTo>
                  <a:lnTo>
                    <a:pt x="12882" y="2507"/>
                  </a:lnTo>
                  <a:lnTo>
                    <a:pt x="12882" y="2558"/>
                  </a:lnTo>
                  <a:lnTo>
                    <a:pt x="12890" y="2617"/>
                  </a:lnTo>
                  <a:lnTo>
                    <a:pt x="12899" y="2668"/>
                  </a:lnTo>
                  <a:lnTo>
                    <a:pt x="13272" y="4049"/>
                  </a:lnTo>
                  <a:lnTo>
                    <a:pt x="11789" y="5531"/>
                  </a:lnTo>
                  <a:lnTo>
                    <a:pt x="11349" y="4421"/>
                  </a:lnTo>
                  <a:lnTo>
                    <a:pt x="11324" y="4370"/>
                  </a:lnTo>
                  <a:lnTo>
                    <a:pt x="11298" y="4328"/>
                  </a:lnTo>
                  <a:lnTo>
                    <a:pt x="11273" y="4286"/>
                  </a:lnTo>
                  <a:lnTo>
                    <a:pt x="11230" y="4243"/>
                  </a:lnTo>
                  <a:lnTo>
                    <a:pt x="11197" y="4209"/>
                  </a:lnTo>
                  <a:lnTo>
                    <a:pt x="11154" y="4176"/>
                  </a:lnTo>
                  <a:lnTo>
                    <a:pt x="11103" y="4150"/>
                  </a:lnTo>
                  <a:lnTo>
                    <a:pt x="11061" y="4125"/>
                  </a:lnTo>
                  <a:lnTo>
                    <a:pt x="11010" y="4108"/>
                  </a:lnTo>
                  <a:lnTo>
                    <a:pt x="10959" y="4099"/>
                  </a:lnTo>
                  <a:lnTo>
                    <a:pt x="10900" y="4091"/>
                  </a:lnTo>
                  <a:lnTo>
                    <a:pt x="10849" y="4082"/>
                  </a:lnTo>
                  <a:lnTo>
                    <a:pt x="10799" y="4091"/>
                  </a:lnTo>
                  <a:lnTo>
                    <a:pt x="10748" y="4099"/>
                  </a:lnTo>
                  <a:lnTo>
                    <a:pt x="10697" y="4108"/>
                  </a:lnTo>
                  <a:lnTo>
                    <a:pt x="10646" y="4133"/>
                  </a:lnTo>
                  <a:lnTo>
                    <a:pt x="9562" y="4608"/>
                  </a:lnTo>
                  <a:lnTo>
                    <a:pt x="9562" y="2516"/>
                  </a:lnTo>
                  <a:lnTo>
                    <a:pt x="10807" y="1796"/>
                  </a:lnTo>
                  <a:lnTo>
                    <a:pt x="10849" y="1770"/>
                  </a:lnTo>
                  <a:lnTo>
                    <a:pt x="10892" y="1736"/>
                  </a:lnTo>
                  <a:lnTo>
                    <a:pt x="10934" y="1703"/>
                  </a:lnTo>
                  <a:lnTo>
                    <a:pt x="10959" y="1660"/>
                  </a:lnTo>
                  <a:lnTo>
                    <a:pt x="11019" y="1575"/>
                  </a:lnTo>
                  <a:lnTo>
                    <a:pt x="11053" y="1474"/>
                  </a:lnTo>
                  <a:lnTo>
                    <a:pt x="11070" y="1381"/>
                  </a:lnTo>
                  <a:lnTo>
                    <a:pt x="11070" y="1279"/>
                  </a:lnTo>
                  <a:lnTo>
                    <a:pt x="11061" y="1228"/>
                  </a:lnTo>
                  <a:lnTo>
                    <a:pt x="11044" y="1177"/>
                  </a:lnTo>
                  <a:lnTo>
                    <a:pt x="11027" y="1127"/>
                  </a:lnTo>
                  <a:lnTo>
                    <a:pt x="11002" y="1076"/>
                  </a:lnTo>
                  <a:lnTo>
                    <a:pt x="10968" y="1033"/>
                  </a:lnTo>
                  <a:lnTo>
                    <a:pt x="10934" y="991"/>
                  </a:lnTo>
                  <a:lnTo>
                    <a:pt x="10900" y="949"/>
                  </a:lnTo>
                  <a:lnTo>
                    <a:pt x="10858" y="915"/>
                  </a:lnTo>
                  <a:lnTo>
                    <a:pt x="10773" y="864"/>
                  </a:lnTo>
                  <a:lnTo>
                    <a:pt x="10680" y="830"/>
                  </a:lnTo>
                  <a:lnTo>
                    <a:pt x="10578" y="813"/>
                  </a:lnTo>
                  <a:lnTo>
                    <a:pt x="10477" y="813"/>
                  </a:lnTo>
                  <a:lnTo>
                    <a:pt x="10426" y="822"/>
                  </a:lnTo>
                  <a:lnTo>
                    <a:pt x="10375" y="839"/>
                  </a:lnTo>
                  <a:lnTo>
                    <a:pt x="10324" y="856"/>
                  </a:lnTo>
                  <a:lnTo>
                    <a:pt x="10273" y="881"/>
                  </a:lnTo>
                  <a:lnTo>
                    <a:pt x="9562" y="1296"/>
                  </a:lnTo>
                  <a:lnTo>
                    <a:pt x="9562" y="525"/>
                  </a:lnTo>
                  <a:lnTo>
                    <a:pt x="9562" y="474"/>
                  </a:lnTo>
                  <a:lnTo>
                    <a:pt x="9554" y="424"/>
                  </a:lnTo>
                  <a:lnTo>
                    <a:pt x="9545" y="373"/>
                  </a:lnTo>
                  <a:lnTo>
                    <a:pt x="9520" y="322"/>
                  </a:lnTo>
                  <a:lnTo>
                    <a:pt x="9477" y="229"/>
                  </a:lnTo>
                  <a:lnTo>
                    <a:pt x="9410" y="153"/>
                  </a:lnTo>
                  <a:lnTo>
                    <a:pt x="9333" y="85"/>
                  </a:lnTo>
                  <a:lnTo>
                    <a:pt x="9240" y="43"/>
                  </a:lnTo>
                  <a:lnTo>
                    <a:pt x="9189" y="17"/>
                  </a:lnTo>
                  <a:lnTo>
                    <a:pt x="9139" y="9"/>
                  </a:lnTo>
                  <a:lnTo>
                    <a:pt x="9088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5802;p34"/>
            <p:cNvSpPr/>
            <p:nvPr/>
          </p:nvSpPr>
          <p:spPr>
            <a:xfrm>
              <a:off x="8234938" y="1003598"/>
              <a:ext cx="451850" cy="451850"/>
            </a:xfrm>
            <a:custGeom>
              <a:avLst/>
              <a:gdLst/>
              <a:ahLst/>
              <a:cxnLst/>
              <a:rect l="l" t="t" r="r" b="b"/>
              <a:pathLst>
                <a:path w="18074" h="18074" fill="none" extrusionOk="0">
                  <a:moveTo>
                    <a:pt x="17540" y="8503"/>
                  </a:moveTo>
                  <a:lnTo>
                    <a:pt x="16778" y="8503"/>
                  </a:lnTo>
                  <a:lnTo>
                    <a:pt x="17184" y="7792"/>
                  </a:lnTo>
                  <a:lnTo>
                    <a:pt x="17184" y="7792"/>
                  </a:lnTo>
                  <a:lnTo>
                    <a:pt x="17210" y="7741"/>
                  </a:lnTo>
                  <a:lnTo>
                    <a:pt x="17227" y="7699"/>
                  </a:lnTo>
                  <a:lnTo>
                    <a:pt x="17244" y="7648"/>
                  </a:lnTo>
                  <a:lnTo>
                    <a:pt x="17252" y="7597"/>
                  </a:lnTo>
                  <a:lnTo>
                    <a:pt x="17252" y="7487"/>
                  </a:lnTo>
                  <a:lnTo>
                    <a:pt x="17235" y="7394"/>
                  </a:lnTo>
                  <a:lnTo>
                    <a:pt x="17201" y="7292"/>
                  </a:lnTo>
                  <a:lnTo>
                    <a:pt x="17151" y="7208"/>
                  </a:lnTo>
                  <a:lnTo>
                    <a:pt x="17117" y="7165"/>
                  </a:lnTo>
                  <a:lnTo>
                    <a:pt x="17083" y="7131"/>
                  </a:lnTo>
                  <a:lnTo>
                    <a:pt x="17040" y="7098"/>
                  </a:lnTo>
                  <a:lnTo>
                    <a:pt x="16990" y="7072"/>
                  </a:lnTo>
                  <a:lnTo>
                    <a:pt x="16990" y="7072"/>
                  </a:lnTo>
                  <a:lnTo>
                    <a:pt x="16947" y="7047"/>
                  </a:lnTo>
                  <a:lnTo>
                    <a:pt x="16896" y="7021"/>
                  </a:lnTo>
                  <a:lnTo>
                    <a:pt x="16846" y="7013"/>
                  </a:lnTo>
                  <a:lnTo>
                    <a:pt x="16795" y="7004"/>
                  </a:lnTo>
                  <a:lnTo>
                    <a:pt x="16693" y="6996"/>
                  </a:lnTo>
                  <a:lnTo>
                    <a:pt x="16592" y="7013"/>
                  </a:lnTo>
                  <a:lnTo>
                    <a:pt x="16498" y="7055"/>
                  </a:lnTo>
                  <a:lnTo>
                    <a:pt x="16405" y="7106"/>
                  </a:lnTo>
                  <a:lnTo>
                    <a:pt x="16371" y="7140"/>
                  </a:lnTo>
                  <a:lnTo>
                    <a:pt x="16329" y="7174"/>
                  </a:lnTo>
                  <a:lnTo>
                    <a:pt x="16295" y="7216"/>
                  </a:lnTo>
                  <a:lnTo>
                    <a:pt x="16270" y="7267"/>
                  </a:lnTo>
                  <a:lnTo>
                    <a:pt x="15550" y="8503"/>
                  </a:lnTo>
                  <a:lnTo>
                    <a:pt x="13458" y="8503"/>
                  </a:lnTo>
                  <a:lnTo>
                    <a:pt x="13932" y="7411"/>
                  </a:lnTo>
                  <a:lnTo>
                    <a:pt x="13932" y="7411"/>
                  </a:lnTo>
                  <a:lnTo>
                    <a:pt x="13949" y="7360"/>
                  </a:lnTo>
                  <a:lnTo>
                    <a:pt x="13966" y="7309"/>
                  </a:lnTo>
                  <a:lnTo>
                    <a:pt x="13975" y="7258"/>
                  </a:lnTo>
                  <a:lnTo>
                    <a:pt x="13975" y="7199"/>
                  </a:lnTo>
                  <a:lnTo>
                    <a:pt x="13975" y="7148"/>
                  </a:lnTo>
                  <a:lnTo>
                    <a:pt x="13966" y="7098"/>
                  </a:lnTo>
                  <a:lnTo>
                    <a:pt x="13958" y="7047"/>
                  </a:lnTo>
                  <a:lnTo>
                    <a:pt x="13932" y="6996"/>
                  </a:lnTo>
                  <a:lnTo>
                    <a:pt x="13932" y="6996"/>
                  </a:lnTo>
                  <a:lnTo>
                    <a:pt x="13915" y="6945"/>
                  </a:lnTo>
                  <a:lnTo>
                    <a:pt x="13881" y="6903"/>
                  </a:lnTo>
                  <a:lnTo>
                    <a:pt x="13856" y="6860"/>
                  </a:lnTo>
                  <a:lnTo>
                    <a:pt x="13814" y="6818"/>
                  </a:lnTo>
                  <a:lnTo>
                    <a:pt x="13780" y="6784"/>
                  </a:lnTo>
                  <a:lnTo>
                    <a:pt x="13737" y="6750"/>
                  </a:lnTo>
                  <a:lnTo>
                    <a:pt x="13687" y="6725"/>
                  </a:lnTo>
                  <a:lnTo>
                    <a:pt x="13636" y="6708"/>
                  </a:lnTo>
                  <a:lnTo>
                    <a:pt x="12543" y="6276"/>
                  </a:lnTo>
                  <a:lnTo>
                    <a:pt x="14017" y="4802"/>
                  </a:lnTo>
                  <a:lnTo>
                    <a:pt x="15406" y="5167"/>
                  </a:lnTo>
                  <a:lnTo>
                    <a:pt x="15406" y="5167"/>
                  </a:lnTo>
                  <a:lnTo>
                    <a:pt x="15474" y="5183"/>
                  </a:lnTo>
                  <a:lnTo>
                    <a:pt x="15541" y="5192"/>
                  </a:lnTo>
                  <a:lnTo>
                    <a:pt x="15541" y="5192"/>
                  </a:lnTo>
                  <a:lnTo>
                    <a:pt x="15626" y="5183"/>
                  </a:lnTo>
                  <a:lnTo>
                    <a:pt x="15711" y="5158"/>
                  </a:lnTo>
                  <a:lnTo>
                    <a:pt x="15787" y="5124"/>
                  </a:lnTo>
                  <a:lnTo>
                    <a:pt x="15855" y="5082"/>
                  </a:lnTo>
                  <a:lnTo>
                    <a:pt x="15922" y="5023"/>
                  </a:lnTo>
                  <a:lnTo>
                    <a:pt x="15973" y="4955"/>
                  </a:lnTo>
                  <a:lnTo>
                    <a:pt x="16024" y="4879"/>
                  </a:lnTo>
                  <a:lnTo>
                    <a:pt x="16050" y="4794"/>
                  </a:lnTo>
                  <a:lnTo>
                    <a:pt x="16050" y="4794"/>
                  </a:lnTo>
                  <a:lnTo>
                    <a:pt x="16058" y="4743"/>
                  </a:lnTo>
                  <a:lnTo>
                    <a:pt x="16066" y="4692"/>
                  </a:lnTo>
                  <a:lnTo>
                    <a:pt x="16066" y="4633"/>
                  </a:lnTo>
                  <a:lnTo>
                    <a:pt x="16066" y="4582"/>
                  </a:lnTo>
                  <a:lnTo>
                    <a:pt x="16041" y="4489"/>
                  </a:lnTo>
                  <a:lnTo>
                    <a:pt x="15999" y="4396"/>
                  </a:lnTo>
                  <a:lnTo>
                    <a:pt x="15939" y="4311"/>
                  </a:lnTo>
                  <a:lnTo>
                    <a:pt x="15863" y="4243"/>
                  </a:lnTo>
                  <a:lnTo>
                    <a:pt x="15821" y="4209"/>
                  </a:lnTo>
                  <a:lnTo>
                    <a:pt x="15779" y="4184"/>
                  </a:lnTo>
                  <a:lnTo>
                    <a:pt x="15728" y="4167"/>
                  </a:lnTo>
                  <a:lnTo>
                    <a:pt x="15677" y="4150"/>
                  </a:lnTo>
                  <a:lnTo>
                    <a:pt x="14881" y="3938"/>
                  </a:lnTo>
                  <a:lnTo>
                    <a:pt x="15423" y="3396"/>
                  </a:lnTo>
                  <a:lnTo>
                    <a:pt x="15423" y="3396"/>
                  </a:lnTo>
                  <a:lnTo>
                    <a:pt x="15465" y="3354"/>
                  </a:lnTo>
                  <a:lnTo>
                    <a:pt x="15491" y="3312"/>
                  </a:lnTo>
                  <a:lnTo>
                    <a:pt x="15516" y="3261"/>
                  </a:lnTo>
                  <a:lnTo>
                    <a:pt x="15541" y="3219"/>
                  </a:lnTo>
                  <a:lnTo>
                    <a:pt x="15567" y="3117"/>
                  </a:lnTo>
                  <a:lnTo>
                    <a:pt x="15584" y="3015"/>
                  </a:lnTo>
                  <a:lnTo>
                    <a:pt x="15567" y="2914"/>
                  </a:lnTo>
                  <a:lnTo>
                    <a:pt x="15541" y="2820"/>
                  </a:lnTo>
                  <a:lnTo>
                    <a:pt x="15516" y="2770"/>
                  </a:lnTo>
                  <a:lnTo>
                    <a:pt x="15491" y="2727"/>
                  </a:lnTo>
                  <a:lnTo>
                    <a:pt x="15465" y="2685"/>
                  </a:lnTo>
                  <a:lnTo>
                    <a:pt x="15423" y="2643"/>
                  </a:lnTo>
                  <a:lnTo>
                    <a:pt x="15423" y="2643"/>
                  </a:lnTo>
                  <a:lnTo>
                    <a:pt x="15380" y="2609"/>
                  </a:lnTo>
                  <a:lnTo>
                    <a:pt x="15338" y="2575"/>
                  </a:lnTo>
                  <a:lnTo>
                    <a:pt x="15296" y="2549"/>
                  </a:lnTo>
                  <a:lnTo>
                    <a:pt x="15253" y="2524"/>
                  </a:lnTo>
                  <a:lnTo>
                    <a:pt x="15152" y="2499"/>
                  </a:lnTo>
                  <a:lnTo>
                    <a:pt x="15050" y="2490"/>
                  </a:lnTo>
                  <a:lnTo>
                    <a:pt x="14949" y="2499"/>
                  </a:lnTo>
                  <a:lnTo>
                    <a:pt x="14855" y="2524"/>
                  </a:lnTo>
                  <a:lnTo>
                    <a:pt x="14805" y="2549"/>
                  </a:lnTo>
                  <a:lnTo>
                    <a:pt x="14762" y="2575"/>
                  </a:lnTo>
                  <a:lnTo>
                    <a:pt x="14720" y="2609"/>
                  </a:lnTo>
                  <a:lnTo>
                    <a:pt x="14677" y="2643"/>
                  </a:lnTo>
                  <a:lnTo>
                    <a:pt x="14135" y="3185"/>
                  </a:lnTo>
                  <a:lnTo>
                    <a:pt x="13924" y="2389"/>
                  </a:lnTo>
                  <a:lnTo>
                    <a:pt x="13924" y="2389"/>
                  </a:lnTo>
                  <a:lnTo>
                    <a:pt x="13907" y="2338"/>
                  </a:lnTo>
                  <a:lnTo>
                    <a:pt x="13881" y="2295"/>
                  </a:lnTo>
                  <a:lnTo>
                    <a:pt x="13856" y="2245"/>
                  </a:lnTo>
                  <a:lnTo>
                    <a:pt x="13831" y="2202"/>
                  </a:lnTo>
                  <a:lnTo>
                    <a:pt x="13754" y="2126"/>
                  </a:lnTo>
                  <a:lnTo>
                    <a:pt x="13678" y="2067"/>
                  </a:lnTo>
                  <a:lnTo>
                    <a:pt x="13585" y="2033"/>
                  </a:lnTo>
                  <a:lnTo>
                    <a:pt x="13483" y="2007"/>
                  </a:lnTo>
                  <a:lnTo>
                    <a:pt x="13432" y="1999"/>
                  </a:lnTo>
                  <a:lnTo>
                    <a:pt x="13382" y="1999"/>
                  </a:lnTo>
                  <a:lnTo>
                    <a:pt x="13322" y="2007"/>
                  </a:lnTo>
                  <a:lnTo>
                    <a:pt x="13272" y="2016"/>
                  </a:lnTo>
                  <a:lnTo>
                    <a:pt x="13272" y="2016"/>
                  </a:lnTo>
                  <a:lnTo>
                    <a:pt x="13221" y="2033"/>
                  </a:lnTo>
                  <a:lnTo>
                    <a:pt x="13170" y="2058"/>
                  </a:lnTo>
                  <a:lnTo>
                    <a:pt x="13128" y="2084"/>
                  </a:lnTo>
                  <a:lnTo>
                    <a:pt x="13085" y="2109"/>
                  </a:lnTo>
                  <a:lnTo>
                    <a:pt x="13009" y="2185"/>
                  </a:lnTo>
                  <a:lnTo>
                    <a:pt x="12950" y="2261"/>
                  </a:lnTo>
                  <a:lnTo>
                    <a:pt x="12907" y="2355"/>
                  </a:lnTo>
                  <a:lnTo>
                    <a:pt x="12882" y="2456"/>
                  </a:lnTo>
                  <a:lnTo>
                    <a:pt x="12882" y="2507"/>
                  </a:lnTo>
                  <a:lnTo>
                    <a:pt x="12882" y="2558"/>
                  </a:lnTo>
                  <a:lnTo>
                    <a:pt x="12890" y="2617"/>
                  </a:lnTo>
                  <a:lnTo>
                    <a:pt x="12899" y="2668"/>
                  </a:lnTo>
                  <a:lnTo>
                    <a:pt x="13272" y="4049"/>
                  </a:lnTo>
                  <a:lnTo>
                    <a:pt x="11789" y="5531"/>
                  </a:lnTo>
                  <a:lnTo>
                    <a:pt x="11349" y="4421"/>
                  </a:lnTo>
                  <a:lnTo>
                    <a:pt x="11349" y="4421"/>
                  </a:lnTo>
                  <a:lnTo>
                    <a:pt x="11324" y="4370"/>
                  </a:lnTo>
                  <a:lnTo>
                    <a:pt x="11298" y="4328"/>
                  </a:lnTo>
                  <a:lnTo>
                    <a:pt x="11273" y="4286"/>
                  </a:lnTo>
                  <a:lnTo>
                    <a:pt x="11230" y="4243"/>
                  </a:lnTo>
                  <a:lnTo>
                    <a:pt x="11197" y="4209"/>
                  </a:lnTo>
                  <a:lnTo>
                    <a:pt x="11154" y="4176"/>
                  </a:lnTo>
                  <a:lnTo>
                    <a:pt x="11103" y="4150"/>
                  </a:lnTo>
                  <a:lnTo>
                    <a:pt x="11061" y="4125"/>
                  </a:lnTo>
                  <a:lnTo>
                    <a:pt x="11061" y="4125"/>
                  </a:lnTo>
                  <a:lnTo>
                    <a:pt x="11010" y="4108"/>
                  </a:lnTo>
                  <a:lnTo>
                    <a:pt x="10959" y="4099"/>
                  </a:lnTo>
                  <a:lnTo>
                    <a:pt x="10900" y="4091"/>
                  </a:lnTo>
                  <a:lnTo>
                    <a:pt x="10849" y="4082"/>
                  </a:lnTo>
                  <a:lnTo>
                    <a:pt x="10799" y="4091"/>
                  </a:lnTo>
                  <a:lnTo>
                    <a:pt x="10748" y="4099"/>
                  </a:lnTo>
                  <a:lnTo>
                    <a:pt x="10697" y="4108"/>
                  </a:lnTo>
                  <a:lnTo>
                    <a:pt x="10646" y="4133"/>
                  </a:lnTo>
                  <a:lnTo>
                    <a:pt x="9562" y="4608"/>
                  </a:lnTo>
                  <a:lnTo>
                    <a:pt x="9562" y="2516"/>
                  </a:lnTo>
                  <a:lnTo>
                    <a:pt x="10807" y="1796"/>
                  </a:lnTo>
                  <a:lnTo>
                    <a:pt x="10807" y="1796"/>
                  </a:lnTo>
                  <a:lnTo>
                    <a:pt x="10849" y="1770"/>
                  </a:lnTo>
                  <a:lnTo>
                    <a:pt x="10892" y="1736"/>
                  </a:lnTo>
                  <a:lnTo>
                    <a:pt x="10934" y="1703"/>
                  </a:lnTo>
                  <a:lnTo>
                    <a:pt x="10959" y="1660"/>
                  </a:lnTo>
                  <a:lnTo>
                    <a:pt x="11019" y="1575"/>
                  </a:lnTo>
                  <a:lnTo>
                    <a:pt x="11053" y="1474"/>
                  </a:lnTo>
                  <a:lnTo>
                    <a:pt x="11070" y="1381"/>
                  </a:lnTo>
                  <a:lnTo>
                    <a:pt x="11070" y="1279"/>
                  </a:lnTo>
                  <a:lnTo>
                    <a:pt x="11061" y="1228"/>
                  </a:lnTo>
                  <a:lnTo>
                    <a:pt x="11044" y="1177"/>
                  </a:lnTo>
                  <a:lnTo>
                    <a:pt x="11027" y="1127"/>
                  </a:lnTo>
                  <a:lnTo>
                    <a:pt x="11002" y="1076"/>
                  </a:lnTo>
                  <a:lnTo>
                    <a:pt x="11002" y="1076"/>
                  </a:lnTo>
                  <a:lnTo>
                    <a:pt x="10968" y="1033"/>
                  </a:lnTo>
                  <a:lnTo>
                    <a:pt x="10934" y="991"/>
                  </a:lnTo>
                  <a:lnTo>
                    <a:pt x="10900" y="949"/>
                  </a:lnTo>
                  <a:lnTo>
                    <a:pt x="10858" y="915"/>
                  </a:lnTo>
                  <a:lnTo>
                    <a:pt x="10773" y="864"/>
                  </a:lnTo>
                  <a:lnTo>
                    <a:pt x="10680" y="830"/>
                  </a:lnTo>
                  <a:lnTo>
                    <a:pt x="10578" y="813"/>
                  </a:lnTo>
                  <a:lnTo>
                    <a:pt x="10477" y="813"/>
                  </a:lnTo>
                  <a:lnTo>
                    <a:pt x="10426" y="822"/>
                  </a:lnTo>
                  <a:lnTo>
                    <a:pt x="10375" y="839"/>
                  </a:lnTo>
                  <a:lnTo>
                    <a:pt x="10324" y="856"/>
                  </a:lnTo>
                  <a:lnTo>
                    <a:pt x="10273" y="881"/>
                  </a:lnTo>
                  <a:lnTo>
                    <a:pt x="9562" y="1296"/>
                  </a:lnTo>
                  <a:lnTo>
                    <a:pt x="9562" y="525"/>
                  </a:lnTo>
                  <a:lnTo>
                    <a:pt x="9562" y="525"/>
                  </a:lnTo>
                  <a:lnTo>
                    <a:pt x="9562" y="474"/>
                  </a:lnTo>
                  <a:lnTo>
                    <a:pt x="9554" y="424"/>
                  </a:lnTo>
                  <a:lnTo>
                    <a:pt x="9545" y="373"/>
                  </a:lnTo>
                  <a:lnTo>
                    <a:pt x="9520" y="322"/>
                  </a:lnTo>
                  <a:lnTo>
                    <a:pt x="9477" y="229"/>
                  </a:lnTo>
                  <a:lnTo>
                    <a:pt x="9410" y="153"/>
                  </a:lnTo>
                  <a:lnTo>
                    <a:pt x="9333" y="85"/>
                  </a:lnTo>
                  <a:lnTo>
                    <a:pt x="9240" y="43"/>
                  </a:lnTo>
                  <a:lnTo>
                    <a:pt x="9189" y="17"/>
                  </a:lnTo>
                  <a:lnTo>
                    <a:pt x="9139" y="9"/>
                  </a:lnTo>
                  <a:lnTo>
                    <a:pt x="9088" y="0"/>
                  </a:lnTo>
                  <a:lnTo>
                    <a:pt x="9037" y="0"/>
                  </a:lnTo>
                  <a:lnTo>
                    <a:pt x="9037" y="0"/>
                  </a:lnTo>
                  <a:lnTo>
                    <a:pt x="8978" y="0"/>
                  </a:lnTo>
                  <a:lnTo>
                    <a:pt x="8927" y="9"/>
                  </a:lnTo>
                  <a:lnTo>
                    <a:pt x="8876" y="17"/>
                  </a:lnTo>
                  <a:lnTo>
                    <a:pt x="8825" y="43"/>
                  </a:lnTo>
                  <a:lnTo>
                    <a:pt x="8740" y="85"/>
                  </a:lnTo>
                  <a:lnTo>
                    <a:pt x="8664" y="153"/>
                  </a:lnTo>
                  <a:lnTo>
                    <a:pt x="8596" y="229"/>
                  </a:lnTo>
                  <a:lnTo>
                    <a:pt x="8546" y="322"/>
                  </a:lnTo>
                  <a:lnTo>
                    <a:pt x="8529" y="373"/>
                  </a:lnTo>
                  <a:lnTo>
                    <a:pt x="8520" y="424"/>
                  </a:lnTo>
                  <a:lnTo>
                    <a:pt x="8512" y="474"/>
                  </a:lnTo>
                  <a:lnTo>
                    <a:pt x="8503" y="525"/>
                  </a:lnTo>
                  <a:lnTo>
                    <a:pt x="8503" y="1296"/>
                  </a:lnTo>
                  <a:lnTo>
                    <a:pt x="7792" y="881"/>
                  </a:lnTo>
                  <a:lnTo>
                    <a:pt x="7792" y="881"/>
                  </a:lnTo>
                  <a:lnTo>
                    <a:pt x="7750" y="856"/>
                  </a:lnTo>
                  <a:lnTo>
                    <a:pt x="7699" y="839"/>
                  </a:lnTo>
                  <a:lnTo>
                    <a:pt x="7648" y="822"/>
                  </a:lnTo>
                  <a:lnTo>
                    <a:pt x="7597" y="813"/>
                  </a:lnTo>
                  <a:lnTo>
                    <a:pt x="7495" y="813"/>
                  </a:lnTo>
                  <a:lnTo>
                    <a:pt x="7394" y="830"/>
                  </a:lnTo>
                  <a:lnTo>
                    <a:pt x="7301" y="864"/>
                  </a:lnTo>
                  <a:lnTo>
                    <a:pt x="7207" y="915"/>
                  </a:lnTo>
                  <a:lnTo>
                    <a:pt x="7174" y="949"/>
                  </a:lnTo>
                  <a:lnTo>
                    <a:pt x="7131" y="991"/>
                  </a:lnTo>
                  <a:lnTo>
                    <a:pt x="7097" y="1033"/>
                  </a:lnTo>
                  <a:lnTo>
                    <a:pt x="7072" y="1076"/>
                  </a:lnTo>
                  <a:lnTo>
                    <a:pt x="7072" y="1076"/>
                  </a:lnTo>
                  <a:lnTo>
                    <a:pt x="7047" y="1127"/>
                  </a:lnTo>
                  <a:lnTo>
                    <a:pt x="7030" y="1177"/>
                  </a:lnTo>
                  <a:lnTo>
                    <a:pt x="7013" y="1228"/>
                  </a:lnTo>
                  <a:lnTo>
                    <a:pt x="7004" y="1279"/>
                  </a:lnTo>
                  <a:lnTo>
                    <a:pt x="7004" y="1381"/>
                  </a:lnTo>
                  <a:lnTo>
                    <a:pt x="7021" y="1474"/>
                  </a:lnTo>
                  <a:lnTo>
                    <a:pt x="7055" y="1575"/>
                  </a:lnTo>
                  <a:lnTo>
                    <a:pt x="7106" y="1660"/>
                  </a:lnTo>
                  <a:lnTo>
                    <a:pt x="7140" y="1703"/>
                  </a:lnTo>
                  <a:lnTo>
                    <a:pt x="7182" y="1736"/>
                  </a:lnTo>
                  <a:lnTo>
                    <a:pt x="7216" y="1770"/>
                  </a:lnTo>
                  <a:lnTo>
                    <a:pt x="7267" y="1796"/>
                  </a:lnTo>
                  <a:lnTo>
                    <a:pt x="8503" y="2516"/>
                  </a:lnTo>
                  <a:lnTo>
                    <a:pt x="8503" y="4608"/>
                  </a:lnTo>
                  <a:lnTo>
                    <a:pt x="7411" y="4133"/>
                  </a:lnTo>
                  <a:lnTo>
                    <a:pt x="7411" y="4133"/>
                  </a:lnTo>
                  <a:lnTo>
                    <a:pt x="7360" y="4116"/>
                  </a:lnTo>
                  <a:lnTo>
                    <a:pt x="7309" y="4099"/>
                  </a:lnTo>
                  <a:lnTo>
                    <a:pt x="7258" y="4091"/>
                  </a:lnTo>
                  <a:lnTo>
                    <a:pt x="7207" y="4091"/>
                  </a:lnTo>
                  <a:lnTo>
                    <a:pt x="7148" y="4091"/>
                  </a:lnTo>
                  <a:lnTo>
                    <a:pt x="7097" y="4099"/>
                  </a:lnTo>
                  <a:lnTo>
                    <a:pt x="7047" y="4116"/>
                  </a:lnTo>
                  <a:lnTo>
                    <a:pt x="6996" y="4133"/>
                  </a:lnTo>
                  <a:lnTo>
                    <a:pt x="6996" y="4133"/>
                  </a:lnTo>
                  <a:lnTo>
                    <a:pt x="6945" y="4159"/>
                  </a:lnTo>
                  <a:lnTo>
                    <a:pt x="6903" y="4184"/>
                  </a:lnTo>
                  <a:lnTo>
                    <a:pt x="6860" y="4218"/>
                  </a:lnTo>
                  <a:lnTo>
                    <a:pt x="6818" y="4252"/>
                  </a:lnTo>
                  <a:lnTo>
                    <a:pt x="6784" y="4294"/>
                  </a:lnTo>
                  <a:lnTo>
                    <a:pt x="6759" y="4336"/>
                  </a:lnTo>
                  <a:lnTo>
                    <a:pt x="6725" y="4379"/>
                  </a:lnTo>
                  <a:lnTo>
                    <a:pt x="6708" y="4430"/>
                  </a:lnTo>
                  <a:lnTo>
                    <a:pt x="6276" y="5531"/>
                  </a:lnTo>
                  <a:lnTo>
                    <a:pt x="4802" y="4049"/>
                  </a:lnTo>
                  <a:lnTo>
                    <a:pt x="5175" y="2668"/>
                  </a:lnTo>
                  <a:lnTo>
                    <a:pt x="5175" y="2668"/>
                  </a:lnTo>
                  <a:lnTo>
                    <a:pt x="5183" y="2617"/>
                  </a:lnTo>
                  <a:lnTo>
                    <a:pt x="5192" y="2558"/>
                  </a:lnTo>
                  <a:lnTo>
                    <a:pt x="5192" y="2507"/>
                  </a:lnTo>
                  <a:lnTo>
                    <a:pt x="5183" y="2456"/>
                  </a:lnTo>
                  <a:lnTo>
                    <a:pt x="5158" y="2355"/>
                  </a:lnTo>
                  <a:lnTo>
                    <a:pt x="5116" y="2261"/>
                  </a:lnTo>
                  <a:lnTo>
                    <a:pt x="5056" y="2185"/>
                  </a:lnTo>
                  <a:lnTo>
                    <a:pt x="4989" y="2109"/>
                  </a:lnTo>
                  <a:lnTo>
                    <a:pt x="4946" y="2084"/>
                  </a:lnTo>
                  <a:lnTo>
                    <a:pt x="4895" y="2058"/>
                  </a:lnTo>
                  <a:lnTo>
                    <a:pt x="4845" y="2033"/>
                  </a:lnTo>
                  <a:lnTo>
                    <a:pt x="4794" y="2016"/>
                  </a:lnTo>
                  <a:lnTo>
                    <a:pt x="4794" y="2016"/>
                  </a:lnTo>
                  <a:lnTo>
                    <a:pt x="4743" y="2007"/>
                  </a:lnTo>
                  <a:lnTo>
                    <a:pt x="4692" y="1999"/>
                  </a:lnTo>
                  <a:lnTo>
                    <a:pt x="4641" y="1999"/>
                  </a:lnTo>
                  <a:lnTo>
                    <a:pt x="4590" y="2007"/>
                  </a:lnTo>
                  <a:lnTo>
                    <a:pt x="4489" y="2033"/>
                  </a:lnTo>
                  <a:lnTo>
                    <a:pt x="4396" y="2067"/>
                  </a:lnTo>
                  <a:lnTo>
                    <a:pt x="4311" y="2126"/>
                  </a:lnTo>
                  <a:lnTo>
                    <a:pt x="4243" y="2202"/>
                  </a:lnTo>
                  <a:lnTo>
                    <a:pt x="4209" y="2245"/>
                  </a:lnTo>
                  <a:lnTo>
                    <a:pt x="4184" y="2295"/>
                  </a:lnTo>
                  <a:lnTo>
                    <a:pt x="4167" y="2338"/>
                  </a:lnTo>
                  <a:lnTo>
                    <a:pt x="4150" y="2389"/>
                  </a:lnTo>
                  <a:lnTo>
                    <a:pt x="3938" y="3185"/>
                  </a:lnTo>
                  <a:lnTo>
                    <a:pt x="3396" y="2643"/>
                  </a:lnTo>
                  <a:lnTo>
                    <a:pt x="3396" y="2643"/>
                  </a:lnTo>
                  <a:lnTo>
                    <a:pt x="3354" y="2609"/>
                  </a:lnTo>
                  <a:lnTo>
                    <a:pt x="3312" y="2575"/>
                  </a:lnTo>
                  <a:lnTo>
                    <a:pt x="3269" y="2549"/>
                  </a:lnTo>
                  <a:lnTo>
                    <a:pt x="3218" y="2524"/>
                  </a:lnTo>
                  <a:lnTo>
                    <a:pt x="3125" y="2499"/>
                  </a:lnTo>
                  <a:lnTo>
                    <a:pt x="3024" y="2490"/>
                  </a:lnTo>
                  <a:lnTo>
                    <a:pt x="2922" y="2499"/>
                  </a:lnTo>
                  <a:lnTo>
                    <a:pt x="2820" y="2524"/>
                  </a:lnTo>
                  <a:lnTo>
                    <a:pt x="2770" y="2549"/>
                  </a:lnTo>
                  <a:lnTo>
                    <a:pt x="2727" y="2575"/>
                  </a:lnTo>
                  <a:lnTo>
                    <a:pt x="2685" y="2609"/>
                  </a:lnTo>
                  <a:lnTo>
                    <a:pt x="2643" y="2643"/>
                  </a:lnTo>
                  <a:lnTo>
                    <a:pt x="2643" y="2643"/>
                  </a:lnTo>
                  <a:lnTo>
                    <a:pt x="2609" y="2685"/>
                  </a:lnTo>
                  <a:lnTo>
                    <a:pt x="2575" y="2727"/>
                  </a:lnTo>
                  <a:lnTo>
                    <a:pt x="2549" y="2770"/>
                  </a:lnTo>
                  <a:lnTo>
                    <a:pt x="2532" y="2820"/>
                  </a:lnTo>
                  <a:lnTo>
                    <a:pt x="2499" y="2914"/>
                  </a:lnTo>
                  <a:lnTo>
                    <a:pt x="2490" y="3015"/>
                  </a:lnTo>
                  <a:lnTo>
                    <a:pt x="2499" y="3117"/>
                  </a:lnTo>
                  <a:lnTo>
                    <a:pt x="2532" y="3219"/>
                  </a:lnTo>
                  <a:lnTo>
                    <a:pt x="2549" y="3261"/>
                  </a:lnTo>
                  <a:lnTo>
                    <a:pt x="2575" y="3312"/>
                  </a:lnTo>
                  <a:lnTo>
                    <a:pt x="2609" y="3354"/>
                  </a:lnTo>
                  <a:lnTo>
                    <a:pt x="2643" y="3396"/>
                  </a:lnTo>
                  <a:lnTo>
                    <a:pt x="3185" y="3938"/>
                  </a:lnTo>
                  <a:lnTo>
                    <a:pt x="2397" y="4150"/>
                  </a:lnTo>
                  <a:lnTo>
                    <a:pt x="2397" y="4150"/>
                  </a:lnTo>
                  <a:lnTo>
                    <a:pt x="2346" y="4167"/>
                  </a:lnTo>
                  <a:lnTo>
                    <a:pt x="2295" y="4184"/>
                  </a:lnTo>
                  <a:lnTo>
                    <a:pt x="2244" y="4209"/>
                  </a:lnTo>
                  <a:lnTo>
                    <a:pt x="2202" y="4243"/>
                  </a:lnTo>
                  <a:lnTo>
                    <a:pt x="2134" y="4311"/>
                  </a:lnTo>
                  <a:lnTo>
                    <a:pt x="2075" y="4396"/>
                  </a:lnTo>
                  <a:lnTo>
                    <a:pt x="2033" y="4489"/>
                  </a:lnTo>
                  <a:lnTo>
                    <a:pt x="2007" y="4582"/>
                  </a:lnTo>
                  <a:lnTo>
                    <a:pt x="1999" y="4641"/>
                  </a:lnTo>
                  <a:lnTo>
                    <a:pt x="1999" y="4692"/>
                  </a:lnTo>
                  <a:lnTo>
                    <a:pt x="2007" y="4743"/>
                  </a:lnTo>
                  <a:lnTo>
                    <a:pt x="2016" y="4794"/>
                  </a:lnTo>
                  <a:lnTo>
                    <a:pt x="2016" y="4794"/>
                  </a:lnTo>
                  <a:lnTo>
                    <a:pt x="2050" y="4879"/>
                  </a:lnTo>
                  <a:lnTo>
                    <a:pt x="2092" y="4955"/>
                  </a:lnTo>
                  <a:lnTo>
                    <a:pt x="2151" y="5023"/>
                  </a:lnTo>
                  <a:lnTo>
                    <a:pt x="2211" y="5082"/>
                  </a:lnTo>
                  <a:lnTo>
                    <a:pt x="2287" y="5124"/>
                  </a:lnTo>
                  <a:lnTo>
                    <a:pt x="2363" y="5158"/>
                  </a:lnTo>
                  <a:lnTo>
                    <a:pt x="2448" y="5183"/>
                  </a:lnTo>
                  <a:lnTo>
                    <a:pt x="2532" y="5192"/>
                  </a:lnTo>
                  <a:lnTo>
                    <a:pt x="2532" y="5192"/>
                  </a:lnTo>
                  <a:lnTo>
                    <a:pt x="2600" y="5183"/>
                  </a:lnTo>
                  <a:lnTo>
                    <a:pt x="2668" y="5167"/>
                  </a:lnTo>
                  <a:lnTo>
                    <a:pt x="4048" y="4802"/>
                  </a:lnTo>
                  <a:lnTo>
                    <a:pt x="5531" y="6284"/>
                  </a:lnTo>
                  <a:lnTo>
                    <a:pt x="4421" y="6716"/>
                  </a:lnTo>
                  <a:lnTo>
                    <a:pt x="4421" y="6716"/>
                  </a:lnTo>
                  <a:lnTo>
                    <a:pt x="4370" y="6742"/>
                  </a:lnTo>
                  <a:lnTo>
                    <a:pt x="4328" y="6767"/>
                  </a:lnTo>
                  <a:lnTo>
                    <a:pt x="4286" y="6801"/>
                  </a:lnTo>
                  <a:lnTo>
                    <a:pt x="4243" y="6835"/>
                  </a:lnTo>
                  <a:lnTo>
                    <a:pt x="4209" y="6877"/>
                  </a:lnTo>
                  <a:lnTo>
                    <a:pt x="4175" y="6920"/>
                  </a:lnTo>
                  <a:lnTo>
                    <a:pt x="4150" y="6962"/>
                  </a:lnTo>
                  <a:lnTo>
                    <a:pt x="4125" y="7013"/>
                  </a:lnTo>
                  <a:lnTo>
                    <a:pt x="4125" y="7013"/>
                  </a:lnTo>
                  <a:lnTo>
                    <a:pt x="4108" y="7064"/>
                  </a:lnTo>
                  <a:lnTo>
                    <a:pt x="4099" y="7114"/>
                  </a:lnTo>
                  <a:lnTo>
                    <a:pt x="4091" y="7165"/>
                  </a:lnTo>
                  <a:lnTo>
                    <a:pt x="4091" y="7216"/>
                  </a:lnTo>
                  <a:lnTo>
                    <a:pt x="4091" y="7267"/>
                  </a:lnTo>
                  <a:lnTo>
                    <a:pt x="4099" y="7326"/>
                  </a:lnTo>
                  <a:lnTo>
                    <a:pt x="4116" y="7377"/>
                  </a:lnTo>
                  <a:lnTo>
                    <a:pt x="4133" y="7428"/>
                  </a:lnTo>
                  <a:lnTo>
                    <a:pt x="4607" y="8503"/>
                  </a:lnTo>
                  <a:lnTo>
                    <a:pt x="2515" y="8503"/>
                  </a:lnTo>
                  <a:lnTo>
                    <a:pt x="1804" y="7267"/>
                  </a:lnTo>
                  <a:lnTo>
                    <a:pt x="1804" y="7267"/>
                  </a:lnTo>
                  <a:lnTo>
                    <a:pt x="1770" y="7216"/>
                  </a:lnTo>
                  <a:lnTo>
                    <a:pt x="1736" y="7174"/>
                  </a:lnTo>
                  <a:lnTo>
                    <a:pt x="1702" y="7140"/>
                  </a:lnTo>
                  <a:lnTo>
                    <a:pt x="1660" y="7106"/>
                  </a:lnTo>
                  <a:lnTo>
                    <a:pt x="1575" y="7055"/>
                  </a:lnTo>
                  <a:lnTo>
                    <a:pt x="1482" y="7013"/>
                  </a:lnTo>
                  <a:lnTo>
                    <a:pt x="1381" y="6996"/>
                  </a:lnTo>
                  <a:lnTo>
                    <a:pt x="1279" y="7004"/>
                  </a:lnTo>
                  <a:lnTo>
                    <a:pt x="1228" y="7013"/>
                  </a:lnTo>
                  <a:lnTo>
                    <a:pt x="1177" y="7021"/>
                  </a:lnTo>
                  <a:lnTo>
                    <a:pt x="1126" y="7047"/>
                  </a:lnTo>
                  <a:lnTo>
                    <a:pt x="1076" y="7072"/>
                  </a:lnTo>
                  <a:lnTo>
                    <a:pt x="1076" y="7072"/>
                  </a:lnTo>
                  <a:lnTo>
                    <a:pt x="1033" y="7098"/>
                  </a:lnTo>
                  <a:lnTo>
                    <a:pt x="991" y="7131"/>
                  </a:lnTo>
                  <a:lnTo>
                    <a:pt x="957" y="7165"/>
                  </a:lnTo>
                  <a:lnTo>
                    <a:pt x="923" y="7208"/>
                  </a:lnTo>
                  <a:lnTo>
                    <a:pt x="864" y="7292"/>
                  </a:lnTo>
                  <a:lnTo>
                    <a:pt x="830" y="7394"/>
                  </a:lnTo>
                  <a:lnTo>
                    <a:pt x="813" y="7487"/>
                  </a:lnTo>
                  <a:lnTo>
                    <a:pt x="813" y="7597"/>
                  </a:lnTo>
                  <a:lnTo>
                    <a:pt x="830" y="7648"/>
                  </a:lnTo>
                  <a:lnTo>
                    <a:pt x="839" y="7699"/>
                  </a:lnTo>
                  <a:lnTo>
                    <a:pt x="855" y="7741"/>
                  </a:lnTo>
                  <a:lnTo>
                    <a:pt x="881" y="7792"/>
                  </a:lnTo>
                  <a:lnTo>
                    <a:pt x="1296" y="8503"/>
                  </a:lnTo>
                  <a:lnTo>
                    <a:pt x="525" y="8503"/>
                  </a:lnTo>
                  <a:lnTo>
                    <a:pt x="525" y="8503"/>
                  </a:lnTo>
                  <a:lnTo>
                    <a:pt x="474" y="8503"/>
                  </a:lnTo>
                  <a:lnTo>
                    <a:pt x="424" y="8512"/>
                  </a:lnTo>
                  <a:lnTo>
                    <a:pt x="373" y="8529"/>
                  </a:lnTo>
                  <a:lnTo>
                    <a:pt x="322" y="8546"/>
                  </a:lnTo>
                  <a:lnTo>
                    <a:pt x="229" y="8597"/>
                  </a:lnTo>
                  <a:lnTo>
                    <a:pt x="153" y="8656"/>
                  </a:lnTo>
                  <a:lnTo>
                    <a:pt x="93" y="8741"/>
                  </a:lnTo>
                  <a:lnTo>
                    <a:pt x="42" y="8825"/>
                  </a:lnTo>
                  <a:lnTo>
                    <a:pt x="25" y="8876"/>
                  </a:lnTo>
                  <a:lnTo>
                    <a:pt x="9" y="8927"/>
                  </a:lnTo>
                  <a:lnTo>
                    <a:pt x="0" y="8978"/>
                  </a:lnTo>
                  <a:lnTo>
                    <a:pt x="0" y="9037"/>
                  </a:lnTo>
                  <a:lnTo>
                    <a:pt x="0" y="9037"/>
                  </a:lnTo>
                  <a:lnTo>
                    <a:pt x="0" y="9088"/>
                  </a:lnTo>
                  <a:lnTo>
                    <a:pt x="9" y="9139"/>
                  </a:lnTo>
                  <a:lnTo>
                    <a:pt x="25" y="9189"/>
                  </a:lnTo>
                  <a:lnTo>
                    <a:pt x="42" y="9240"/>
                  </a:lnTo>
                  <a:lnTo>
                    <a:pt x="93" y="9333"/>
                  </a:lnTo>
                  <a:lnTo>
                    <a:pt x="153" y="9410"/>
                  </a:lnTo>
                  <a:lnTo>
                    <a:pt x="229" y="9469"/>
                  </a:lnTo>
                  <a:lnTo>
                    <a:pt x="322" y="9520"/>
                  </a:lnTo>
                  <a:lnTo>
                    <a:pt x="373" y="9537"/>
                  </a:lnTo>
                  <a:lnTo>
                    <a:pt x="424" y="9554"/>
                  </a:lnTo>
                  <a:lnTo>
                    <a:pt x="474" y="9562"/>
                  </a:lnTo>
                  <a:lnTo>
                    <a:pt x="525" y="9562"/>
                  </a:lnTo>
                  <a:lnTo>
                    <a:pt x="1296" y="9562"/>
                  </a:lnTo>
                  <a:lnTo>
                    <a:pt x="881" y="10274"/>
                  </a:lnTo>
                  <a:lnTo>
                    <a:pt x="881" y="10274"/>
                  </a:lnTo>
                  <a:lnTo>
                    <a:pt x="855" y="10324"/>
                  </a:lnTo>
                  <a:lnTo>
                    <a:pt x="839" y="10375"/>
                  </a:lnTo>
                  <a:lnTo>
                    <a:pt x="830" y="10426"/>
                  </a:lnTo>
                  <a:lnTo>
                    <a:pt x="813" y="10477"/>
                  </a:lnTo>
                  <a:lnTo>
                    <a:pt x="813" y="10578"/>
                  </a:lnTo>
                  <a:lnTo>
                    <a:pt x="830" y="10680"/>
                  </a:lnTo>
                  <a:lnTo>
                    <a:pt x="864" y="10773"/>
                  </a:lnTo>
                  <a:lnTo>
                    <a:pt x="923" y="10858"/>
                  </a:lnTo>
                  <a:lnTo>
                    <a:pt x="957" y="10900"/>
                  </a:lnTo>
                  <a:lnTo>
                    <a:pt x="991" y="10934"/>
                  </a:lnTo>
                  <a:lnTo>
                    <a:pt x="1033" y="10968"/>
                  </a:lnTo>
                  <a:lnTo>
                    <a:pt x="1076" y="10993"/>
                  </a:lnTo>
                  <a:lnTo>
                    <a:pt x="1076" y="10993"/>
                  </a:lnTo>
                  <a:lnTo>
                    <a:pt x="1143" y="11027"/>
                  </a:lnTo>
                  <a:lnTo>
                    <a:pt x="1211" y="11053"/>
                  </a:lnTo>
                  <a:lnTo>
                    <a:pt x="1270" y="11061"/>
                  </a:lnTo>
                  <a:lnTo>
                    <a:pt x="1338" y="11070"/>
                  </a:lnTo>
                  <a:lnTo>
                    <a:pt x="1338" y="11070"/>
                  </a:lnTo>
                  <a:lnTo>
                    <a:pt x="1414" y="11061"/>
                  </a:lnTo>
                  <a:lnTo>
                    <a:pt x="1474" y="11053"/>
                  </a:lnTo>
                  <a:lnTo>
                    <a:pt x="1541" y="11027"/>
                  </a:lnTo>
                  <a:lnTo>
                    <a:pt x="1601" y="11002"/>
                  </a:lnTo>
                  <a:lnTo>
                    <a:pt x="1660" y="10960"/>
                  </a:lnTo>
                  <a:lnTo>
                    <a:pt x="1711" y="10917"/>
                  </a:lnTo>
                  <a:lnTo>
                    <a:pt x="1762" y="10866"/>
                  </a:lnTo>
                  <a:lnTo>
                    <a:pt x="1804" y="10807"/>
                  </a:lnTo>
                  <a:lnTo>
                    <a:pt x="2515" y="9562"/>
                  </a:lnTo>
                  <a:lnTo>
                    <a:pt x="4616" y="9562"/>
                  </a:lnTo>
                  <a:lnTo>
                    <a:pt x="4133" y="10655"/>
                  </a:lnTo>
                  <a:lnTo>
                    <a:pt x="4133" y="10655"/>
                  </a:lnTo>
                  <a:lnTo>
                    <a:pt x="4116" y="10705"/>
                  </a:lnTo>
                  <a:lnTo>
                    <a:pt x="4108" y="10756"/>
                  </a:lnTo>
                  <a:lnTo>
                    <a:pt x="4099" y="10816"/>
                  </a:lnTo>
                  <a:lnTo>
                    <a:pt x="4091" y="10866"/>
                  </a:lnTo>
                  <a:lnTo>
                    <a:pt x="4099" y="10917"/>
                  </a:lnTo>
                  <a:lnTo>
                    <a:pt x="4099" y="10968"/>
                  </a:lnTo>
                  <a:lnTo>
                    <a:pt x="4116" y="11019"/>
                  </a:lnTo>
                  <a:lnTo>
                    <a:pt x="4133" y="11070"/>
                  </a:lnTo>
                  <a:lnTo>
                    <a:pt x="4133" y="11070"/>
                  </a:lnTo>
                  <a:lnTo>
                    <a:pt x="4159" y="11120"/>
                  </a:lnTo>
                  <a:lnTo>
                    <a:pt x="4184" y="11163"/>
                  </a:lnTo>
                  <a:lnTo>
                    <a:pt x="4218" y="11205"/>
                  </a:lnTo>
                  <a:lnTo>
                    <a:pt x="4252" y="11248"/>
                  </a:lnTo>
                  <a:lnTo>
                    <a:pt x="4294" y="11281"/>
                  </a:lnTo>
                  <a:lnTo>
                    <a:pt x="4336" y="11315"/>
                  </a:lnTo>
                  <a:lnTo>
                    <a:pt x="4379" y="11341"/>
                  </a:lnTo>
                  <a:lnTo>
                    <a:pt x="4430" y="11366"/>
                  </a:lnTo>
                  <a:lnTo>
                    <a:pt x="5531" y="11790"/>
                  </a:lnTo>
                  <a:lnTo>
                    <a:pt x="4048" y="13272"/>
                  </a:lnTo>
                  <a:lnTo>
                    <a:pt x="2668" y="12899"/>
                  </a:lnTo>
                  <a:lnTo>
                    <a:pt x="2668" y="12899"/>
                  </a:lnTo>
                  <a:lnTo>
                    <a:pt x="2617" y="12882"/>
                  </a:lnTo>
                  <a:lnTo>
                    <a:pt x="2566" y="12882"/>
                  </a:lnTo>
                  <a:lnTo>
                    <a:pt x="2507" y="12882"/>
                  </a:lnTo>
                  <a:lnTo>
                    <a:pt x="2456" y="12882"/>
                  </a:lnTo>
                  <a:lnTo>
                    <a:pt x="2363" y="12908"/>
                  </a:lnTo>
                  <a:lnTo>
                    <a:pt x="2270" y="12950"/>
                  </a:lnTo>
                  <a:lnTo>
                    <a:pt x="2185" y="13009"/>
                  </a:lnTo>
                  <a:lnTo>
                    <a:pt x="2117" y="13085"/>
                  </a:lnTo>
                  <a:lnTo>
                    <a:pt x="2084" y="13128"/>
                  </a:lnTo>
                  <a:lnTo>
                    <a:pt x="2058" y="13170"/>
                  </a:lnTo>
                  <a:lnTo>
                    <a:pt x="2033" y="13221"/>
                  </a:lnTo>
                  <a:lnTo>
                    <a:pt x="2016" y="13272"/>
                  </a:lnTo>
                  <a:lnTo>
                    <a:pt x="2016" y="13272"/>
                  </a:lnTo>
                  <a:lnTo>
                    <a:pt x="2007" y="13323"/>
                  </a:lnTo>
                  <a:lnTo>
                    <a:pt x="1999" y="13373"/>
                  </a:lnTo>
                  <a:lnTo>
                    <a:pt x="1999" y="13433"/>
                  </a:lnTo>
                  <a:lnTo>
                    <a:pt x="2007" y="13483"/>
                  </a:lnTo>
                  <a:lnTo>
                    <a:pt x="2033" y="13577"/>
                  </a:lnTo>
                  <a:lnTo>
                    <a:pt x="2075" y="13670"/>
                  </a:lnTo>
                  <a:lnTo>
                    <a:pt x="2134" y="13754"/>
                  </a:lnTo>
                  <a:lnTo>
                    <a:pt x="2202" y="13822"/>
                  </a:lnTo>
                  <a:lnTo>
                    <a:pt x="2244" y="13856"/>
                  </a:lnTo>
                  <a:lnTo>
                    <a:pt x="2295" y="13882"/>
                  </a:lnTo>
                  <a:lnTo>
                    <a:pt x="2346" y="13907"/>
                  </a:lnTo>
                  <a:lnTo>
                    <a:pt x="2397" y="13924"/>
                  </a:lnTo>
                  <a:lnTo>
                    <a:pt x="3185" y="14136"/>
                  </a:lnTo>
                  <a:lnTo>
                    <a:pt x="2643" y="14678"/>
                  </a:lnTo>
                  <a:lnTo>
                    <a:pt x="2643" y="14678"/>
                  </a:lnTo>
                  <a:lnTo>
                    <a:pt x="2609" y="14712"/>
                  </a:lnTo>
                  <a:lnTo>
                    <a:pt x="2575" y="14754"/>
                  </a:lnTo>
                  <a:lnTo>
                    <a:pt x="2549" y="14805"/>
                  </a:lnTo>
                  <a:lnTo>
                    <a:pt x="2532" y="14847"/>
                  </a:lnTo>
                  <a:lnTo>
                    <a:pt x="2499" y="14949"/>
                  </a:lnTo>
                  <a:lnTo>
                    <a:pt x="2490" y="15050"/>
                  </a:lnTo>
                  <a:lnTo>
                    <a:pt x="2499" y="15152"/>
                  </a:lnTo>
                  <a:lnTo>
                    <a:pt x="2532" y="15245"/>
                  </a:lnTo>
                  <a:lnTo>
                    <a:pt x="2549" y="15296"/>
                  </a:lnTo>
                  <a:lnTo>
                    <a:pt x="2575" y="15338"/>
                  </a:lnTo>
                  <a:lnTo>
                    <a:pt x="2609" y="15381"/>
                  </a:lnTo>
                  <a:lnTo>
                    <a:pt x="2643" y="15423"/>
                  </a:lnTo>
                  <a:lnTo>
                    <a:pt x="2643" y="15423"/>
                  </a:lnTo>
                  <a:lnTo>
                    <a:pt x="2685" y="15457"/>
                  </a:lnTo>
                  <a:lnTo>
                    <a:pt x="2727" y="15491"/>
                  </a:lnTo>
                  <a:lnTo>
                    <a:pt x="2770" y="15516"/>
                  </a:lnTo>
                  <a:lnTo>
                    <a:pt x="2820" y="15542"/>
                  </a:lnTo>
                  <a:lnTo>
                    <a:pt x="2922" y="15567"/>
                  </a:lnTo>
                  <a:lnTo>
                    <a:pt x="3024" y="15575"/>
                  </a:lnTo>
                  <a:lnTo>
                    <a:pt x="3024" y="15575"/>
                  </a:lnTo>
                  <a:lnTo>
                    <a:pt x="3125" y="15567"/>
                  </a:lnTo>
                  <a:lnTo>
                    <a:pt x="3218" y="15542"/>
                  </a:lnTo>
                  <a:lnTo>
                    <a:pt x="3269" y="15516"/>
                  </a:lnTo>
                  <a:lnTo>
                    <a:pt x="3312" y="15491"/>
                  </a:lnTo>
                  <a:lnTo>
                    <a:pt x="3354" y="15457"/>
                  </a:lnTo>
                  <a:lnTo>
                    <a:pt x="3396" y="15423"/>
                  </a:lnTo>
                  <a:lnTo>
                    <a:pt x="3938" y="14881"/>
                  </a:lnTo>
                  <a:lnTo>
                    <a:pt x="4150" y="15677"/>
                  </a:lnTo>
                  <a:lnTo>
                    <a:pt x="4150" y="15677"/>
                  </a:lnTo>
                  <a:lnTo>
                    <a:pt x="4175" y="15762"/>
                  </a:lnTo>
                  <a:lnTo>
                    <a:pt x="4226" y="15838"/>
                  </a:lnTo>
                  <a:lnTo>
                    <a:pt x="4277" y="15906"/>
                  </a:lnTo>
                  <a:lnTo>
                    <a:pt x="4336" y="15957"/>
                  </a:lnTo>
                  <a:lnTo>
                    <a:pt x="4413" y="16007"/>
                  </a:lnTo>
                  <a:lnTo>
                    <a:pt x="4489" y="16041"/>
                  </a:lnTo>
                  <a:lnTo>
                    <a:pt x="4574" y="16058"/>
                  </a:lnTo>
                  <a:lnTo>
                    <a:pt x="4658" y="16067"/>
                  </a:lnTo>
                  <a:lnTo>
                    <a:pt x="4658" y="16067"/>
                  </a:lnTo>
                  <a:lnTo>
                    <a:pt x="4726" y="16067"/>
                  </a:lnTo>
                  <a:lnTo>
                    <a:pt x="4794" y="16050"/>
                  </a:lnTo>
                  <a:lnTo>
                    <a:pt x="4794" y="16050"/>
                  </a:lnTo>
                  <a:lnTo>
                    <a:pt x="4845" y="16033"/>
                  </a:lnTo>
                  <a:lnTo>
                    <a:pt x="4895" y="16007"/>
                  </a:lnTo>
                  <a:lnTo>
                    <a:pt x="4946" y="15982"/>
                  </a:lnTo>
                  <a:lnTo>
                    <a:pt x="4989" y="15957"/>
                  </a:lnTo>
                  <a:lnTo>
                    <a:pt x="5056" y="15889"/>
                  </a:lnTo>
                  <a:lnTo>
                    <a:pt x="5116" y="15804"/>
                  </a:lnTo>
                  <a:lnTo>
                    <a:pt x="5158" y="15711"/>
                  </a:lnTo>
                  <a:lnTo>
                    <a:pt x="5183" y="15609"/>
                  </a:lnTo>
                  <a:lnTo>
                    <a:pt x="5192" y="15558"/>
                  </a:lnTo>
                  <a:lnTo>
                    <a:pt x="5192" y="15508"/>
                  </a:lnTo>
                  <a:lnTo>
                    <a:pt x="5183" y="15457"/>
                  </a:lnTo>
                  <a:lnTo>
                    <a:pt x="5175" y="15398"/>
                  </a:lnTo>
                  <a:lnTo>
                    <a:pt x="4802" y="14017"/>
                  </a:lnTo>
                  <a:lnTo>
                    <a:pt x="6284" y="12535"/>
                  </a:lnTo>
                  <a:lnTo>
                    <a:pt x="6725" y="13644"/>
                  </a:lnTo>
                  <a:lnTo>
                    <a:pt x="6725" y="13644"/>
                  </a:lnTo>
                  <a:lnTo>
                    <a:pt x="6742" y="13695"/>
                  </a:lnTo>
                  <a:lnTo>
                    <a:pt x="6767" y="13738"/>
                  </a:lnTo>
                  <a:lnTo>
                    <a:pt x="6801" y="13780"/>
                  </a:lnTo>
                  <a:lnTo>
                    <a:pt x="6835" y="13822"/>
                  </a:lnTo>
                  <a:lnTo>
                    <a:pt x="6877" y="13856"/>
                  </a:lnTo>
                  <a:lnTo>
                    <a:pt x="6920" y="13890"/>
                  </a:lnTo>
                  <a:lnTo>
                    <a:pt x="6962" y="13915"/>
                  </a:lnTo>
                  <a:lnTo>
                    <a:pt x="7013" y="13941"/>
                  </a:lnTo>
                  <a:lnTo>
                    <a:pt x="7013" y="13941"/>
                  </a:lnTo>
                  <a:lnTo>
                    <a:pt x="7064" y="13958"/>
                  </a:lnTo>
                  <a:lnTo>
                    <a:pt x="7114" y="13975"/>
                  </a:lnTo>
                  <a:lnTo>
                    <a:pt x="7216" y="13983"/>
                  </a:lnTo>
                  <a:lnTo>
                    <a:pt x="7216" y="13983"/>
                  </a:lnTo>
                  <a:lnTo>
                    <a:pt x="7267" y="13975"/>
                  </a:lnTo>
                  <a:lnTo>
                    <a:pt x="7318" y="13966"/>
                  </a:lnTo>
                  <a:lnTo>
                    <a:pt x="7377" y="13958"/>
                  </a:lnTo>
                  <a:lnTo>
                    <a:pt x="7428" y="13932"/>
                  </a:lnTo>
                  <a:lnTo>
                    <a:pt x="8503" y="13458"/>
                  </a:lnTo>
                  <a:lnTo>
                    <a:pt x="8503" y="15550"/>
                  </a:lnTo>
                  <a:lnTo>
                    <a:pt x="7267" y="16270"/>
                  </a:lnTo>
                  <a:lnTo>
                    <a:pt x="7267" y="16270"/>
                  </a:lnTo>
                  <a:lnTo>
                    <a:pt x="7216" y="16295"/>
                  </a:lnTo>
                  <a:lnTo>
                    <a:pt x="7182" y="16329"/>
                  </a:lnTo>
                  <a:lnTo>
                    <a:pt x="7140" y="16363"/>
                  </a:lnTo>
                  <a:lnTo>
                    <a:pt x="7106" y="16405"/>
                  </a:lnTo>
                  <a:lnTo>
                    <a:pt x="7055" y="16490"/>
                  </a:lnTo>
                  <a:lnTo>
                    <a:pt x="7021" y="16592"/>
                  </a:lnTo>
                  <a:lnTo>
                    <a:pt x="7004" y="16693"/>
                  </a:lnTo>
                  <a:lnTo>
                    <a:pt x="7004" y="16795"/>
                  </a:lnTo>
                  <a:lnTo>
                    <a:pt x="7013" y="16846"/>
                  </a:lnTo>
                  <a:lnTo>
                    <a:pt x="7030" y="16897"/>
                  </a:lnTo>
                  <a:lnTo>
                    <a:pt x="7047" y="16939"/>
                  </a:lnTo>
                  <a:lnTo>
                    <a:pt x="7072" y="16990"/>
                  </a:lnTo>
                  <a:lnTo>
                    <a:pt x="7072" y="16990"/>
                  </a:lnTo>
                  <a:lnTo>
                    <a:pt x="7114" y="17049"/>
                  </a:lnTo>
                  <a:lnTo>
                    <a:pt x="7157" y="17100"/>
                  </a:lnTo>
                  <a:lnTo>
                    <a:pt x="7207" y="17151"/>
                  </a:lnTo>
                  <a:lnTo>
                    <a:pt x="7267" y="17185"/>
                  </a:lnTo>
                  <a:lnTo>
                    <a:pt x="7335" y="17218"/>
                  </a:lnTo>
                  <a:lnTo>
                    <a:pt x="7394" y="17235"/>
                  </a:lnTo>
                  <a:lnTo>
                    <a:pt x="7462" y="17252"/>
                  </a:lnTo>
                  <a:lnTo>
                    <a:pt x="7529" y="17252"/>
                  </a:lnTo>
                  <a:lnTo>
                    <a:pt x="7529" y="17252"/>
                  </a:lnTo>
                  <a:lnTo>
                    <a:pt x="7597" y="17252"/>
                  </a:lnTo>
                  <a:lnTo>
                    <a:pt x="7665" y="17235"/>
                  </a:lnTo>
                  <a:lnTo>
                    <a:pt x="7733" y="17218"/>
                  </a:lnTo>
                  <a:lnTo>
                    <a:pt x="7792" y="17185"/>
                  </a:lnTo>
                  <a:lnTo>
                    <a:pt x="8503" y="16778"/>
                  </a:lnTo>
                  <a:lnTo>
                    <a:pt x="8503" y="17540"/>
                  </a:lnTo>
                  <a:lnTo>
                    <a:pt x="8503" y="17540"/>
                  </a:lnTo>
                  <a:lnTo>
                    <a:pt x="8512" y="17591"/>
                  </a:lnTo>
                  <a:lnTo>
                    <a:pt x="8520" y="17650"/>
                  </a:lnTo>
                  <a:lnTo>
                    <a:pt x="8529" y="17701"/>
                  </a:lnTo>
                  <a:lnTo>
                    <a:pt x="8546" y="17744"/>
                  </a:lnTo>
                  <a:lnTo>
                    <a:pt x="8596" y="17837"/>
                  </a:lnTo>
                  <a:lnTo>
                    <a:pt x="8664" y="17913"/>
                  </a:lnTo>
                  <a:lnTo>
                    <a:pt x="8740" y="17981"/>
                  </a:lnTo>
                  <a:lnTo>
                    <a:pt x="8825" y="18032"/>
                  </a:lnTo>
                  <a:lnTo>
                    <a:pt x="8876" y="18048"/>
                  </a:lnTo>
                  <a:lnTo>
                    <a:pt x="8927" y="18057"/>
                  </a:lnTo>
                  <a:lnTo>
                    <a:pt x="8978" y="18065"/>
                  </a:lnTo>
                  <a:lnTo>
                    <a:pt x="9037" y="18074"/>
                  </a:lnTo>
                  <a:lnTo>
                    <a:pt x="9037" y="18074"/>
                  </a:lnTo>
                  <a:lnTo>
                    <a:pt x="9088" y="18065"/>
                  </a:lnTo>
                  <a:lnTo>
                    <a:pt x="9139" y="18057"/>
                  </a:lnTo>
                  <a:lnTo>
                    <a:pt x="9189" y="18048"/>
                  </a:lnTo>
                  <a:lnTo>
                    <a:pt x="9240" y="18032"/>
                  </a:lnTo>
                  <a:lnTo>
                    <a:pt x="9333" y="17981"/>
                  </a:lnTo>
                  <a:lnTo>
                    <a:pt x="9410" y="17913"/>
                  </a:lnTo>
                  <a:lnTo>
                    <a:pt x="9477" y="17837"/>
                  </a:lnTo>
                  <a:lnTo>
                    <a:pt x="9520" y="17744"/>
                  </a:lnTo>
                  <a:lnTo>
                    <a:pt x="9545" y="17701"/>
                  </a:lnTo>
                  <a:lnTo>
                    <a:pt x="9554" y="17650"/>
                  </a:lnTo>
                  <a:lnTo>
                    <a:pt x="9562" y="17591"/>
                  </a:lnTo>
                  <a:lnTo>
                    <a:pt x="9562" y="17540"/>
                  </a:lnTo>
                  <a:lnTo>
                    <a:pt x="9562" y="16778"/>
                  </a:lnTo>
                  <a:lnTo>
                    <a:pt x="10273" y="17185"/>
                  </a:lnTo>
                  <a:lnTo>
                    <a:pt x="10273" y="17185"/>
                  </a:lnTo>
                  <a:lnTo>
                    <a:pt x="10341" y="17218"/>
                  </a:lnTo>
                  <a:lnTo>
                    <a:pt x="10409" y="17235"/>
                  </a:lnTo>
                  <a:lnTo>
                    <a:pt x="10477" y="17252"/>
                  </a:lnTo>
                  <a:lnTo>
                    <a:pt x="10544" y="17252"/>
                  </a:lnTo>
                  <a:lnTo>
                    <a:pt x="10544" y="17252"/>
                  </a:lnTo>
                  <a:lnTo>
                    <a:pt x="10612" y="17252"/>
                  </a:lnTo>
                  <a:lnTo>
                    <a:pt x="10671" y="17235"/>
                  </a:lnTo>
                  <a:lnTo>
                    <a:pt x="10739" y="17218"/>
                  </a:lnTo>
                  <a:lnTo>
                    <a:pt x="10799" y="17185"/>
                  </a:lnTo>
                  <a:lnTo>
                    <a:pt x="10858" y="17151"/>
                  </a:lnTo>
                  <a:lnTo>
                    <a:pt x="10909" y="17100"/>
                  </a:lnTo>
                  <a:lnTo>
                    <a:pt x="10959" y="17049"/>
                  </a:lnTo>
                  <a:lnTo>
                    <a:pt x="11002" y="16990"/>
                  </a:lnTo>
                  <a:lnTo>
                    <a:pt x="11002" y="16990"/>
                  </a:lnTo>
                  <a:lnTo>
                    <a:pt x="11027" y="16939"/>
                  </a:lnTo>
                  <a:lnTo>
                    <a:pt x="11044" y="16897"/>
                  </a:lnTo>
                  <a:lnTo>
                    <a:pt x="11061" y="16846"/>
                  </a:lnTo>
                  <a:lnTo>
                    <a:pt x="11070" y="16795"/>
                  </a:lnTo>
                  <a:lnTo>
                    <a:pt x="11070" y="16693"/>
                  </a:lnTo>
                  <a:lnTo>
                    <a:pt x="11053" y="16592"/>
                  </a:lnTo>
                  <a:lnTo>
                    <a:pt x="11019" y="16490"/>
                  </a:lnTo>
                  <a:lnTo>
                    <a:pt x="10959" y="16405"/>
                  </a:lnTo>
                  <a:lnTo>
                    <a:pt x="10934" y="16363"/>
                  </a:lnTo>
                  <a:lnTo>
                    <a:pt x="10892" y="16329"/>
                  </a:lnTo>
                  <a:lnTo>
                    <a:pt x="10849" y="16295"/>
                  </a:lnTo>
                  <a:lnTo>
                    <a:pt x="10807" y="16270"/>
                  </a:lnTo>
                  <a:lnTo>
                    <a:pt x="9562" y="15550"/>
                  </a:lnTo>
                  <a:lnTo>
                    <a:pt x="9562" y="13458"/>
                  </a:lnTo>
                  <a:lnTo>
                    <a:pt x="10663" y="13932"/>
                  </a:lnTo>
                  <a:lnTo>
                    <a:pt x="10663" y="13932"/>
                  </a:lnTo>
                  <a:lnTo>
                    <a:pt x="10714" y="13949"/>
                  </a:lnTo>
                  <a:lnTo>
                    <a:pt x="10765" y="13966"/>
                  </a:lnTo>
                  <a:lnTo>
                    <a:pt x="10815" y="13975"/>
                  </a:lnTo>
                  <a:lnTo>
                    <a:pt x="10866" y="13975"/>
                  </a:lnTo>
                  <a:lnTo>
                    <a:pt x="10917" y="13975"/>
                  </a:lnTo>
                  <a:lnTo>
                    <a:pt x="10976" y="13966"/>
                  </a:lnTo>
                  <a:lnTo>
                    <a:pt x="11027" y="13949"/>
                  </a:lnTo>
                  <a:lnTo>
                    <a:pt x="11078" y="13932"/>
                  </a:lnTo>
                  <a:lnTo>
                    <a:pt x="11078" y="13932"/>
                  </a:lnTo>
                  <a:lnTo>
                    <a:pt x="11120" y="13915"/>
                  </a:lnTo>
                  <a:lnTo>
                    <a:pt x="11171" y="13882"/>
                  </a:lnTo>
                  <a:lnTo>
                    <a:pt x="11214" y="13848"/>
                  </a:lnTo>
                  <a:lnTo>
                    <a:pt x="11247" y="13814"/>
                  </a:lnTo>
                  <a:lnTo>
                    <a:pt x="11281" y="13780"/>
                  </a:lnTo>
                  <a:lnTo>
                    <a:pt x="11315" y="13729"/>
                  </a:lnTo>
                  <a:lnTo>
                    <a:pt x="11341" y="13687"/>
                  </a:lnTo>
                  <a:lnTo>
                    <a:pt x="11366" y="13636"/>
                  </a:lnTo>
                  <a:lnTo>
                    <a:pt x="11789" y="12535"/>
                  </a:lnTo>
                  <a:lnTo>
                    <a:pt x="13272" y="14017"/>
                  </a:lnTo>
                  <a:lnTo>
                    <a:pt x="12899" y="15398"/>
                  </a:lnTo>
                  <a:lnTo>
                    <a:pt x="12899" y="15398"/>
                  </a:lnTo>
                  <a:lnTo>
                    <a:pt x="12890" y="15457"/>
                  </a:lnTo>
                  <a:lnTo>
                    <a:pt x="12882" y="15508"/>
                  </a:lnTo>
                  <a:lnTo>
                    <a:pt x="12882" y="15558"/>
                  </a:lnTo>
                  <a:lnTo>
                    <a:pt x="12882" y="15609"/>
                  </a:lnTo>
                  <a:lnTo>
                    <a:pt x="12907" y="15711"/>
                  </a:lnTo>
                  <a:lnTo>
                    <a:pt x="12950" y="15804"/>
                  </a:lnTo>
                  <a:lnTo>
                    <a:pt x="13009" y="15889"/>
                  </a:lnTo>
                  <a:lnTo>
                    <a:pt x="13085" y="15957"/>
                  </a:lnTo>
                  <a:lnTo>
                    <a:pt x="13128" y="15982"/>
                  </a:lnTo>
                  <a:lnTo>
                    <a:pt x="13170" y="16007"/>
                  </a:lnTo>
                  <a:lnTo>
                    <a:pt x="13221" y="16033"/>
                  </a:lnTo>
                  <a:lnTo>
                    <a:pt x="13272" y="16050"/>
                  </a:lnTo>
                  <a:lnTo>
                    <a:pt x="13272" y="16050"/>
                  </a:lnTo>
                  <a:lnTo>
                    <a:pt x="13339" y="16067"/>
                  </a:lnTo>
                  <a:lnTo>
                    <a:pt x="13407" y="16067"/>
                  </a:lnTo>
                  <a:lnTo>
                    <a:pt x="13407" y="16067"/>
                  </a:lnTo>
                  <a:lnTo>
                    <a:pt x="13500" y="16058"/>
                  </a:lnTo>
                  <a:lnTo>
                    <a:pt x="13576" y="16041"/>
                  </a:lnTo>
                  <a:lnTo>
                    <a:pt x="13661" y="16007"/>
                  </a:lnTo>
                  <a:lnTo>
                    <a:pt x="13729" y="15957"/>
                  </a:lnTo>
                  <a:lnTo>
                    <a:pt x="13797" y="15906"/>
                  </a:lnTo>
                  <a:lnTo>
                    <a:pt x="13847" y="15838"/>
                  </a:lnTo>
                  <a:lnTo>
                    <a:pt x="13890" y="15762"/>
                  </a:lnTo>
                  <a:lnTo>
                    <a:pt x="13924" y="15677"/>
                  </a:lnTo>
                  <a:lnTo>
                    <a:pt x="14135" y="14881"/>
                  </a:lnTo>
                  <a:lnTo>
                    <a:pt x="14677" y="15423"/>
                  </a:lnTo>
                  <a:lnTo>
                    <a:pt x="14677" y="15423"/>
                  </a:lnTo>
                  <a:lnTo>
                    <a:pt x="14720" y="15457"/>
                  </a:lnTo>
                  <a:lnTo>
                    <a:pt x="14762" y="15491"/>
                  </a:lnTo>
                  <a:lnTo>
                    <a:pt x="14805" y="15516"/>
                  </a:lnTo>
                  <a:lnTo>
                    <a:pt x="14855" y="15542"/>
                  </a:lnTo>
                  <a:lnTo>
                    <a:pt x="14949" y="15567"/>
                  </a:lnTo>
                  <a:lnTo>
                    <a:pt x="15050" y="15575"/>
                  </a:lnTo>
                  <a:lnTo>
                    <a:pt x="15050" y="15575"/>
                  </a:lnTo>
                  <a:lnTo>
                    <a:pt x="15152" y="15567"/>
                  </a:lnTo>
                  <a:lnTo>
                    <a:pt x="15253" y="15542"/>
                  </a:lnTo>
                  <a:lnTo>
                    <a:pt x="15296" y="15516"/>
                  </a:lnTo>
                  <a:lnTo>
                    <a:pt x="15338" y="15491"/>
                  </a:lnTo>
                  <a:lnTo>
                    <a:pt x="15389" y="15457"/>
                  </a:lnTo>
                  <a:lnTo>
                    <a:pt x="15423" y="15423"/>
                  </a:lnTo>
                  <a:lnTo>
                    <a:pt x="15423" y="15423"/>
                  </a:lnTo>
                  <a:lnTo>
                    <a:pt x="15465" y="15381"/>
                  </a:lnTo>
                  <a:lnTo>
                    <a:pt x="15491" y="15338"/>
                  </a:lnTo>
                  <a:lnTo>
                    <a:pt x="15516" y="15296"/>
                  </a:lnTo>
                  <a:lnTo>
                    <a:pt x="15541" y="15245"/>
                  </a:lnTo>
                  <a:lnTo>
                    <a:pt x="15567" y="15152"/>
                  </a:lnTo>
                  <a:lnTo>
                    <a:pt x="15584" y="15050"/>
                  </a:lnTo>
                  <a:lnTo>
                    <a:pt x="15567" y="14949"/>
                  </a:lnTo>
                  <a:lnTo>
                    <a:pt x="15541" y="14847"/>
                  </a:lnTo>
                  <a:lnTo>
                    <a:pt x="15516" y="14805"/>
                  </a:lnTo>
                  <a:lnTo>
                    <a:pt x="15491" y="14754"/>
                  </a:lnTo>
                  <a:lnTo>
                    <a:pt x="15465" y="14712"/>
                  </a:lnTo>
                  <a:lnTo>
                    <a:pt x="15423" y="14678"/>
                  </a:lnTo>
                  <a:lnTo>
                    <a:pt x="14881" y="14136"/>
                  </a:lnTo>
                  <a:lnTo>
                    <a:pt x="15677" y="13924"/>
                  </a:lnTo>
                  <a:lnTo>
                    <a:pt x="15677" y="13924"/>
                  </a:lnTo>
                  <a:lnTo>
                    <a:pt x="15728" y="13907"/>
                  </a:lnTo>
                  <a:lnTo>
                    <a:pt x="15779" y="13882"/>
                  </a:lnTo>
                  <a:lnTo>
                    <a:pt x="15821" y="13856"/>
                  </a:lnTo>
                  <a:lnTo>
                    <a:pt x="15863" y="13822"/>
                  </a:lnTo>
                  <a:lnTo>
                    <a:pt x="15939" y="13754"/>
                  </a:lnTo>
                  <a:lnTo>
                    <a:pt x="15999" y="13670"/>
                  </a:lnTo>
                  <a:lnTo>
                    <a:pt x="16041" y="13577"/>
                  </a:lnTo>
                  <a:lnTo>
                    <a:pt x="16066" y="13483"/>
                  </a:lnTo>
                  <a:lnTo>
                    <a:pt x="16066" y="13433"/>
                  </a:lnTo>
                  <a:lnTo>
                    <a:pt x="16066" y="13373"/>
                  </a:lnTo>
                  <a:lnTo>
                    <a:pt x="16058" y="13323"/>
                  </a:lnTo>
                  <a:lnTo>
                    <a:pt x="16050" y="13272"/>
                  </a:lnTo>
                  <a:lnTo>
                    <a:pt x="16050" y="13272"/>
                  </a:lnTo>
                  <a:lnTo>
                    <a:pt x="16033" y="13221"/>
                  </a:lnTo>
                  <a:lnTo>
                    <a:pt x="16016" y="13170"/>
                  </a:lnTo>
                  <a:lnTo>
                    <a:pt x="15990" y="13128"/>
                  </a:lnTo>
                  <a:lnTo>
                    <a:pt x="15956" y="13085"/>
                  </a:lnTo>
                  <a:lnTo>
                    <a:pt x="15889" y="13009"/>
                  </a:lnTo>
                  <a:lnTo>
                    <a:pt x="15804" y="12950"/>
                  </a:lnTo>
                  <a:lnTo>
                    <a:pt x="15711" y="12908"/>
                  </a:lnTo>
                  <a:lnTo>
                    <a:pt x="15609" y="12882"/>
                  </a:lnTo>
                  <a:lnTo>
                    <a:pt x="15558" y="12882"/>
                  </a:lnTo>
                  <a:lnTo>
                    <a:pt x="15507" y="12882"/>
                  </a:lnTo>
                  <a:lnTo>
                    <a:pt x="15457" y="12882"/>
                  </a:lnTo>
                  <a:lnTo>
                    <a:pt x="15406" y="12899"/>
                  </a:lnTo>
                  <a:lnTo>
                    <a:pt x="14017" y="13272"/>
                  </a:lnTo>
                  <a:lnTo>
                    <a:pt x="12535" y="11790"/>
                  </a:lnTo>
                  <a:lnTo>
                    <a:pt x="13644" y="11349"/>
                  </a:lnTo>
                  <a:lnTo>
                    <a:pt x="13644" y="11349"/>
                  </a:lnTo>
                  <a:lnTo>
                    <a:pt x="13695" y="11324"/>
                  </a:lnTo>
                  <a:lnTo>
                    <a:pt x="13746" y="11298"/>
                  </a:lnTo>
                  <a:lnTo>
                    <a:pt x="13788" y="11264"/>
                  </a:lnTo>
                  <a:lnTo>
                    <a:pt x="13822" y="11231"/>
                  </a:lnTo>
                  <a:lnTo>
                    <a:pt x="13864" y="11197"/>
                  </a:lnTo>
                  <a:lnTo>
                    <a:pt x="13890" y="11154"/>
                  </a:lnTo>
                  <a:lnTo>
                    <a:pt x="13924" y="11104"/>
                  </a:lnTo>
                  <a:lnTo>
                    <a:pt x="13941" y="11053"/>
                  </a:lnTo>
                  <a:lnTo>
                    <a:pt x="13941" y="11053"/>
                  </a:lnTo>
                  <a:lnTo>
                    <a:pt x="13958" y="11002"/>
                  </a:lnTo>
                  <a:lnTo>
                    <a:pt x="13975" y="10951"/>
                  </a:lnTo>
                  <a:lnTo>
                    <a:pt x="13983" y="10900"/>
                  </a:lnTo>
                  <a:lnTo>
                    <a:pt x="13983" y="10849"/>
                  </a:lnTo>
                  <a:lnTo>
                    <a:pt x="13983" y="10799"/>
                  </a:lnTo>
                  <a:lnTo>
                    <a:pt x="13975" y="10748"/>
                  </a:lnTo>
                  <a:lnTo>
                    <a:pt x="13958" y="10689"/>
                  </a:lnTo>
                  <a:lnTo>
                    <a:pt x="13941" y="10646"/>
                  </a:lnTo>
                  <a:lnTo>
                    <a:pt x="13466" y="9562"/>
                  </a:lnTo>
                  <a:lnTo>
                    <a:pt x="15550" y="9562"/>
                  </a:lnTo>
                  <a:lnTo>
                    <a:pt x="16270" y="10807"/>
                  </a:lnTo>
                  <a:lnTo>
                    <a:pt x="16270" y="10807"/>
                  </a:lnTo>
                  <a:lnTo>
                    <a:pt x="16312" y="10866"/>
                  </a:lnTo>
                  <a:lnTo>
                    <a:pt x="16354" y="10917"/>
                  </a:lnTo>
                  <a:lnTo>
                    <a:pt x="16405" y="10960"/>
                  </a:lnTo>
                  <a:lnTo>
                    <a:pt x="16465" y="11002"/>
                  </a:lnTo>
                  <a:lnTo>
                    <a:pt x="16532" y="11027"/>
                  </a:lnTo>
                  <a:lnTo>
                    <a:pt x="16592" y="11053"/>
                  </a:lnTo>
                  <a:lnTo>
                    <a:pt x="16659" y="11061"/>
                  </a:lnTo>
                  <a:lnTo>
                    <a:pt x="16727" y="11070"/>
                  </a:lnTo>
                  <a:lnTo>
                    <a:pt x="16727" y="11070"/>
                  </a:lnTo>
                  <a:lnTo>
                    <a:pt x="16795" y="11061"/>
                  </a:lnTo>
                  <a:lnTo>
                    <a:pt x="16863" y="11053"/>
                  </a:lnTo>
                  <a:lnTo>
                    <a:pt x="16930" y="11027"/>
                  </a:lnTo>
                  <a:lnTo>
                    <a:pt x="16990" y="10993"/>
                  </a:lnTo>
                  <a:lnTo>
                    <a:pt x="16990" y="10993"/>
                  </a:lnTo>
                  <a:lnTo>
                    <a:pt x="17040" y="10968"/>
                  </a:lnTo>
                  <a:lnTo>
                    <a:pt x="17083" y="10934"/>
                  </a:lnTo>
                  <a:lnTo>
                    <a:pt x="17117" y="10900"/>
                  </a:lnTo>
                  <a:lnTo>
                    <a:pt x="17151" y="10858"/>
                  </a:lnTo>
                  <a:lnTo>
                    <a:pt x="17201" y="10773"/>
                  </a:lnTo>
                  <a:lnTo>
                    <a:pt x="17235" y="10680"/>
                  </a:lnTo>
                  <a:lnTo>
                    <a:pt x="17252" y="10578"/>
                  </a:lnTo>
                  <a:lnTo>
                    <a:pt x="17252" y="10477"/>
                  </a:lnTo>
                  <a:lnTo>
                    <a:pt x="17244" y="10426"/>
                  </a:lnTo>
                  <a:lnTo>
                    <a:pt x="17227" y="10375"/>
                  </a:lnTo>
                  <a:lnTo>
                    <a:pt x="17210" y="10324"/>
                  </a:lnTo>
                  <a:lnTo>
                    <a:pt x="17184" y="10274"/>
                  </a:lnTo>
                  <a:lnTo>
                    <a:pt x="16778" y="9562"/>
                  </a:lnTo>
                  <a:lnTo>
                    <a:pt x="17540" y="9562"/>
                  </a:lnTo>
                  <a:lnTo>
                    <a:pt x="17540" y="9562"/>
                  </a:lnTo>
                  <a:lnTo>
                    <a:pt x="17599" y="9562"/>
                  </a:lnTo>
                  <a:lnTo>
                    <a:pt x="17650" y="9554"/>
                  </a:lnTo>
                  <a:lnTo>
                    <a:pt x="17701" y="9537"/>
                  </a:lnTo>
                  <a:lnTo>
                    <a:pt x="17752" y="9520"/>
                  </a:lnTo>
                  <a:lnTo>
                    <a:pt x="17837" y="9469"/>
                  </a:lnTo>
                  <a:lnTo>
                    <a:pt x="17913" y="9410"/>
                  </a:lnTo>
                  <a:lnTo>
                    <a:pt x="17981" y="9333"/>
                  </a:lnTo>
                  <a:lnTo>
                    <a:pt x="18031" y="9240"/>
                  </a:lnTo>
                  <a:lnTo>
                    <a:pt x="18048" y="9189"/>
                  </a:lnTo>
                  <a:lnTo>
                    <a:pt x="18057" y="9139"/>
                  </a:lnTo>
                  <a:lnTo>
                    <a:pt x="18065" y="9088"/>
                  </a:lnTo>
                  <a:lnTo>
                    <a:pt x="18074" y="9037"/>
                  </a:lnTo>
                  <a:lnTo>
                    <a:pt x="18074" y="9037"/>
                  </a:lnTo>
                  <a:lnTo>
                    <a:pt x="18065" y="8978"/>
                  </a:lnTo>
                  <a:lnTo>
                    <a:pt x="18057" y="8927"/>
                  </a:lnTo>
                  <a:lnTo>
                    <a:pt x="18048" y="8876"/>
                  </a:lnTo>
                  <a:lnTo>
                    <a:pt x="18031" y="8825"/>
                  </a:lnTo>
                  <a:lnTo>
                    <a:pt x="17981" y="8741"/>
                  </a:lnTo>
                  <a:lnTo>
                    <a:pt x="17913" y="8656"/>
                  </a:lnTo>
                  <a:lnTo>
                    <a:pt x="17837" y="8597"/>
                  </a:lnTo>
                  <a:lnTo>
                    <a:pt x="17752" y="8546"/>
                  </a:lnTo>
                  <a:lnTo>
                    <a:pt x="17701" y="8529"/>
                  </a:lnTo>
                  <a:lnTo>
                    <a:pt x="17650" y="8512"/>
                  </a:lnTo>
                  <a:lnTo>
                    <a:pt x="17599" y="8503"/>
                  </a:lnTo>
                  <a:lnTo>
                    <a:pt x="17540" y="8503"/>
                  </a:lnTo>
                  <a:lnTo>
                    <a:pt x="17540" y="8503"/>
                  </a:lnTo>
                </a:path>
              </a:pathLst>
            </a:cu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5803;p34"/>
            <p:cNvSpPr/>
            <p:nvPr/>
          </p:nvSpPr>
          <p:spPr>
            <a:xfrm>
              <a:off x="8368113" y="1181023"/>
              <a:ext cx="60775" cy="35175"/>
            </a:xfrm>
            <a:custGeom>
              <a:avLst/>
              <a:gdLst/>
              <a:ahLst/>
              <a:cxnLst/>
              <a:rect l="l" t="t" r="r" b="b"/>
              <a:pathLst>
                <a:path w="2431" h="1407" fill="none" extrusionOk="0">
                  <a:moveTo>
                    <a:pt x="1025" y="1"/>
                  </a:moveTo>
                  <a:lnTo>
                    <a:pt x="2431" y="1406"/>
                  </a:lnTo>
                  <a:lnTo>
                    <a:pt x="441" y="1406"/>
                  </a:lnTo>
                  <a:lnTo>
                    <a:pt x="0" y="407"/>
                  </a:lnTo>
                  <a:lnTo>
                    <a:pt x="1025" y="1"/>
                  </a:lnTo>
                </a:path>
              </a:pathLst>
            </a:cu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5804;p34"/>
            <p:cNvSpPr/>
            <p:nvPr/>
          </p:nvSpPr>
          <p:spPr>
            <a:xfrm>
              <a:off x="8368113" y="1242648"/>
              <a:ext cx="60775" cy="35175"/>
            </a:xfrm>
            <a:custGeom>
              <a:avLst/>
              <a:gdLst/>
              <a:ahLst/>
              <a:cxnLst/>
              <a:rect l="l" t="t" r="r" b="b"/>
              <a:pathLst>
                <a:path w="2431" h="1407" fill="none" extrusionOk="0">
                  <a:moveTo>
                    <a:pt x="1025" y="1406"/>
                  </a:moveTo>
                  <a:lnTo>
                    <a:pt x="0" y="1016"/>
                  </a:lnTo>
                  <a:lnTo>
                    <a:pt x="441" y="0"/>
                  </a:lnTo>
                  <a:lnTo>
                    <a:pt x="2431" y="0"/>
                  </a:lnTo>
                  <a:lnTo>
                    <a:pt x="1025" y="1406"/>
                  </a:lnTo>
                </a:path>
              </a:pathLst>
            </a:cu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5805;p34"/>
            <p:cNvSpPr/>
            <p:nvPr/>
          </p:nvSpPr>
          <p:spPr>
            <a:xfrm>
              <a:off x="8412363" y="1261473"/>
              <a:ext cx="35175" cy="60800"/>
            </a:xfrm>
            <a:custGeom>
              <a:avLst/>
              <a:gdLst/>
              <a:ahLst/>
              <a:cxnLst/>
              <a:rect l="l" t="t" r="r" b="b"/>
              <a:pathLst>
                <a:path w="1407" h="2432" fill="none" extrusionOk="0">
                  <a:moveTo>
                    <a:pt x="1406" y="1991"/>
                  </a:moveTo>
                  <a:lnTo>
                    <a:pt x="407" y="2432"/>
                  </a:lnTo>
                  <a:lnTo>
                    <a:pt x="0" y="1407"/>
                  </a:lnTo>
                  <a:lnTo>
                    <a:pt x="1406" y="1"/>
                  </a:lnTo>
                  <a:lnTo>
                    <a:pt x="1406" y="1991"/>
                  </a:lnTo>
                </a:path>
              </a:pathLst>
            </a:cu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5806;p34"/>
            <p:cNvSpPr/>
            <p:nvPr/>
          </p:nvSpPr>
          <p:spPr>
            <a:xfrm>
              <a:off x="8412363" y="1136773"/>
              <a:ext cx="35175" cy="60800"/>
            </a:xfrm>
            <a:custGeom>
              <a:avLst/>
              <a:gdLst/>
              <a:ahLst/>
              <a:cxnLst/>
              <a:rect l="l" t="t" r="r" b="b"/>
              <a:pathLst>
                <a:path w="1407" h="2432" fill="none" extrusionOk="0">
                  <a:moveTo>
                    <a:pt x="1406" y="2431"/>
                  </a:moveTo>
                  <a:lnTo>
                    <a:pt x="0" y="1017"/>
                  </a:lnTo>
                  <a:lnTo>
                    <a:pt x="398" y="0"/>
                  </a:lnTo>
                  <a:lnTo>
                    <a:pt x="1406" y="441"/>
                  </a:lnTo>
                  <a:lnTo>
                    <a:pt x="1406" y="2431"/>
                  </a:lnTo>
                </a:path>
              </a:pathLst>
            </a:cu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5807;p34"/>
            <p:cNvSpPr/>
            <p:nvPr/>
          </p:nvSpPr>
          <p:spPr>
            <a:xfrm>
              <a:off x="8492813" y="1181023"/>
              <a:ext cx="60800" cy="35175"/>
            </a:xfrm>
            <a:custGeom>
              <a:avLst/>
              <a:gdLst/>
              <a:ahLst/>
              <a:cxnLst/>
              <a:rect l="l" t="t" r="r" b="b"/>
              <a:pathLst>
                <a:path w="2432" h="1407" fill="none" extrusionOk="0">
                  <a:moveTo>
                    <a:pt x="1407" y="1"/>
                  </a:moveTo>
                  <a:lnTo>
                    <a:pt x="2431" y="399"/>
                  </a:lnTo>
                  <a:lnTo>
                    <a:pt x="1991" y="1406"/>
                  </a:lnTo>
                  <a:lnTo>
                    <a:pt x="1" y="1406"/>
                  </a:lnTo>
                  <a:lnTo>
                    <a:pt x="1407" y="1"/>
                  </a:lnTo>
                </a:path>
              </a:pathLst>
            </a:cu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5808;p34"/>
            <p:cNvSpPr/>
            <p:nvPr/>
          </p:nvSpPr>
          <p:spPr>
            <a:xfrm>
              <a:off x="8473963" y="1136548"/>
              <a:ext cx="35175" cy="61025"/>
            </a:xfrm>
            <a:custGeom>
              <a:avLst/>
              <a:gdLst/>
              <a:ahLst/>
              <a:cxnLst/>
              <a:rect l="l" t="t" r="r" b="b"/>
              <a:pathLst>
                <a:path w="1407" h="2441" fill="none" extrusionOk="0">
                  <a:moveTo>
                    <a:pt x="1" y="441"/>
                  </a:moveTo>
                  <a:lnTo>
                    <a:pt x="1009" y="1"/>
                  </a:lnTo>
                  <a:lnTo>
                    <a:pt x="1407" y="1034"/>
                  </a:lnTo>
                  <a:lnTo>
                    <a:pt x="1" y="2440"/>
                  </a:lnTo>
                  <a:lnTo>
                    <a:pt x="1" y="441"/>
                  </a:lnTo>
                </a:path>
              </a:pathLst>
            </a:cu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5809;p34"/>
            <p:cNvSpPr/>
            <p:nvPr/>
          </p:nvSpPr>
          <p:spPr>
            <a:xfrm>
              <a:off x="8473963" y="1261473"/>
              <a:ext cx="35400" cy="60600"/>
            </a:xfrm>
            <a:custGeom>
              <a:avLst/>
              <a:gdLst/>
              <a:ahLst/>
              <a:cxnLst/>
              <a:rect l="l" t="t" r="r" b="b"/>
              <a:pathLst>
                <a:path w="1416" h="2424" fill="none" extrusionOk="0">
                  <a:moveTo>
                    <a:pt x="1017" y="2423"/>
                  </a:moveTo>
                  <a:lnTo>
                    <a:pt x="1" y="1983"/>
                  </a:lnTo>
                  <a:lnTo>
                    <a:pt x="1" y="1"/>
                  </a:lnTo>
                  <a:lnTo>
                    <a:pt x="1415" y="1407"/>
                  </a:lnTo>
                  <a:lnTo>
                    <a:pt x="1017" y="2423"/>
                  </a:lnTo>
                </a:path>
              </a:pathLst>
            </a:cu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5810;p34"/>
            <p:cNvSpPr/>
            <p:nvPr/>
          </p:nvSpPr>
          <p:spPr>
            <a:xfrm>
              <a:off x="8492813" y="1242648"/>
              <a:ext cx="60800" cy="35175"/>
            </a:xfrm>
            <a:custGeom>
              <a:avLst/>
              <a:gdLst/>
              <a:ahLst/>
              <a:cxnLst/>
              <a:rect l="l" t="t" r="r" b="b"/>
              <a:pathLst>
                <a:path w="2432" h="1407" fill="none" extrusionOk="0">
                  <a:moveTo>
                    <a:pt x="1407" y="1406"/>
                  </a:moveTo>
                  <a:lnTo>
                    <a:pt x="1" y="0"/>
                  </a:lnTo>
                  <a:lnTo>
                    <a:pt x="1991" y="0"/>
                  </a:lnTo>
                  <a:lnTo>
                    <a:pt x="2431" y="1000"/>
                  </a:lnTo>
                  <a:lnTo>
                    <a:pt x="1407" y="1406"/>
                  </a:lnTo>
                </a:path>
              </a:pathLst>
            </a:cu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5811;p34"/>
            <p:cNvSpPr/>
            <p:nvPr/>
          </p:nvSpPr>
          <p:spPr>
            <a:xfrm>
              <a:off x="8527963" y="127779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bg1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7" name="Google Shape;5747;p34"/>
          <p:cNvSpPr txBox="1">
            <a:spLocks noGrp="1"/>
          </p:cNvSpPr>
          <p:nvPr>
            <p:ph type="title"/>
          </p:nvPr>
        </p:nvSpPr>
        <p:spPr>
          <a:xfrm>
            <a:off x="457200" y="338518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/>
              <a:t>Model - Logistic Regression</a:t>
            </a:r>
            <a:endParaRPr lang="en-GB" b="0"/>
          </a:p>
        </p:txBody>
      </p:sp>
      <p:grpSp>
        <p:nvGrpSpPr>
          <p:cNvPr id="5812" name="Google Shape;5812;p34"/>
          <p:cNvGrpSpPr/>
          <p:nvPr/>
        </p:nvGrpSpPr>
        <p:grpSpPr>
          <a:xfrm>
            <a:off x="1069556" y="925743"/>
            <a:ext cx="2946217" cy="857102"/>
            <a:chOff x="1061450" y="1025100"/>
            <a:chExt cx="2670600" cy="853049"/>
          </a:xfrm>
        </p:grpSpPr>
        <p:sp>
          <p:nvSpPr>
            <p:cNvPr id="5813" name="Google Shape;5813;p34"/>
            <p:cNvSpPr txBox="1"/>
            <p:nvPr/>
          </p:nvSpPr>
          <p:spPr>
            <a:xfrm>
              <a:off x="1069556" y="1025100"/>
              <a:ext cx="1706496" cy="62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</a:rPr>
                <a:t>Rain</a:t>
              </a:r>
              <a:endParaRPr lang="en-GB" sz="1800" b="1">
                <a:solidFill>
                  <a:schemeClr val="dk1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endParaRPr>
            </a:p>
          </p:txBody>
        </p:sp>
        <p:sp>
          <p:nvSpPr>
            <p:cNvPr id="5814" name="Google Shape;5814;p34"/>
            <p:cNvSpPr txBox="1"/>
            <p:nvPr/>
          </p:nvSpPr>
          <p:spPr>
            <a:xfrm>
              <a:off x="1061450" y="1363349"/>
              <a:ext cx="15849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100">
                  <a:solidFill>
                    <a:schemeClr val="dk1"/>
                  </a:solidFill>
                  <a:latin typeface="Fira Sans" panose="020B0503050000020004"/>
                  <a:ea typeface="Roboto" panose="02000000000000000000"/>
                  <a:cs typeface="Roboto" panose="02000000000000000000"/>
                  <a:sym typeface="Roboto" panose="02000000000000000000"/>
                </a:rPr>
                <a:t>Probability of rain</a:t>
              </a:r>
              <a:endParaRPr lang="en-GB" sz="1100">
                <a:solidFill>
                  <a:schemeClr val="dk1"/>
                </a:solidFill>
                <a:latin typeface="Fira Sans" panose="020B0503050000020004"/>
                <a:ea typeface="Roboto" panose="02000000000000000000"/>
                <a:cs typeface="Roboto" panose="02000000000000000000"/>
              </a:endParaRPr>
            </a:p>
          </p:txBody>
        </p:sp>
        <p:sp>
          <p:nvSpPr>
            <p:cNvPr id="5815" name="Google Shape;5815;p34"/>
            <p:cNvSpPr txBox="1"/>
            <p:nvPr/>
          </p:nvSpPr>
          <p:spPr>
            <a:xfrm>
              <a:off x="2367765" y="1176109"/>
              <a:ext cx="1364285" cy="525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2800" b="1">
                  <a:solidFill>
                    <a:srgbClr val="F5603C"/>
                  </a:solidFill>
                  <a:latin typeface="Fira Sans Extra Condensed" panose="020B0503050000020004"/>
                  <a:ea typeface="Fira Sans Extra Condensed" panose="020B0503050000020004"/>
                  <a:sym typeface="Fira Sans Extra Condensed" panose="020B0503050000020004"/>
                </a:rPr>
                <a:t>Accuracy:</a:t>
              </a:r>
              <a:endParaRPr lang="en-US" sz="2800" b="1">
                <a:solidFill>
                  <a:srgbClr val="F5603C"/>
                </a:solidFill>
                <a:latin typeface="Fira Sans Extra Condensed" panose="020B0503050000020004"/>
                <a:ea typeface="Fira Sans Extra Condensed" panose="020B0503050000020004"/>
              </a:endParaRPr>
            </a:p>
            <a:p>
              <a:r>
                <a:rPr lang="en-GB" sz="2800" b="1">
                  <a:solidFill>
                    <a:srgbClr val="F5603C"/>
                  </a:solidFill>
                  <a:latin typeface="Fira Sans Extra Condensed" panose="020B0503050000020004"/>
                  <a:ea typeface="Fira Sans Extra Condensed" panose="020B0503050000020004"/>
                  <a:sym typeface="Fira Sans Extra Condensed" panose="020B0503050000020004"/>
                </a:rPr>
                <a:t>82.04%</a:t>
              </a:r>
              <a:endParaRPr lang="en-US" sz="1800" b="1">
                <a:solidFill>
                  <a:srgbClr val="F5603C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endParaRPr>
            </a:p>
          </p:txBody>
        </p:sp>
      </p:grpSp>
      <p:sp>
        <p:nvSpPr>
          <p:cNvPr id="5820" name="Google Shape;5820;p34"/>
          <p:cNvSpPr/>
          <p:nvPr/>
        </p:nvSpPr>
        <p:spPr>
          <a:xfrm>
            <a:off x="1161200" y="1821193"/>
            <a:ext cx="2571000" cy="1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21" name="Google Shape;5821;p34"/>
          <p:cNvSpPr/>
          <p:nvPr/>
        </p:nvSpPr>
        <p:spPr>
          <a:xfrm>
            <a:off x="1161200" y="1821193"/>
            <a:ext cx="1964987" cy="1716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" name="Google Shape;8751;p42"/>
          <p:cNvGrpSpPr/>
          <p:nvPr/>
        </p:nvGrpSpPr>
        <p:grpSpPr>
          <a:xfrm>
            <a:off x="357677" y="1077996"/>
            <a:ext cx="549482" cy="549205"/>
            <a:chOff x="4495900" y="-563975"/>
            <a:chExt cx="451875" cy="451650"/>
          </a:xfrm>
        </p:grpSpPr>
        <p:sp>
          <p:nvSpPr>
            <p:cNvPr id="120" name="Google Shape;8752;p42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84" y="1"/>
                  </a:move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8753;p42"/>
            <p:cNvSpPr/>
            <p:nvPr/>
          </p:nvSpPr>
          <p:spPr>
            <a:xfrm>
              <a:off x="4682250" y="-21822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6" y="483"/>
                  </a:moveTo>
                  <a:lnTo>
                    <a:pt x="2236" y="483"/>
                  </a:lnTo>
                  <a:lnTo>
                    <a:pt x="2117" y="314"/>
                  </a:lnTo>
                  <a:lnTo>
                    <a:pt x="2050" y="229"/>
                  </a:lnTo>
                  <a:lnTo>
                    <a:pt x="1973" y="161"/>
                  </a:lnTo>
                  <a:lnTo>
                    <a:pt x="1889" y="94"/>
                  </a:lnTo>
                  <a:lnTo>
                    <a:pt x="1804" y="43"/>
                  </a:lnTo>
                  <a:lnTo>
                    <a:pt x="1753" y="26"/>
                  </a:lnTo>
                  <a:lnTo>
                    <a:pt x="1702" y="17"/>
                  </a:lnTo>
                  <a:lnTo>
                    <a:pt x="1643" y="9"/>
                  </a:lnTo>
                  <a:lnTo>
                    <a:pt x="1584" y="1"/>
                  </a:lnTo>
                  <a:lnTo>
                    <a:pt x="1584" y="1"/>
                  </a:lnTo>
                  <a:lnTo>
                    <a:pt x="1525" y="9"/>
                  </a:lnTo>
                  <a:lnTo>
                    <a:pt x="1474" y="17"/>
                  </a:lnTo>
                  <a:lnTo>
                    <a:pt x="1423" y="26"/>
                  </a:lnTo>
                  <a:lnTo>
                    <a:pt x="1372" y="43"/>
                  </a:lnTo>
                  <a:lnTo>
                    <a:pt x="1279" y="94"/>
                  </a:lnTo>
                  <a:lnTo>
                    <a:pt x="1203" y="161"/>
                  </a:lnTo>
                  <a:lnTo>
                    <a:pt x="1126" y="229"/>
                  </a:lnTo>
                  <a:lnTo>
                    <a:pt x="1059" y="314"/>
                  </a:lnTo>
                  <a:lnTo>
                    <a:pt x="940" y="483"/>
                  </a:lnTo>
                  <a:lnTo>
                    <a:pt x="940" y="483"/>
                  </a:lnTo>
                  <a:lnTo>
                    <a:pt x="745" y="780"/>
                  </a:lnTo>
                  <a:lnTo>
                    <a:pt x="551" y="1118"/>
                  </a:lnTo>
                  <a:lnTo>
                    <a:pt x="551" y="1118"/>
                  </a:lnTo>
                  <a:lnTo>
                    <a:pt x="423" y="1364"/>
                  </a:lnTo>
                  <a:lnTo>
                    <a:pt x="313" y="1593"/>
                  </a:lnTo>
                  <a:lnTo>
                    <a:pt x="220" y="1805"/>
                  </a:lnTo>
                  <a:lnTo>
                    <a:pt x="136" y="1999"/>
                  </a:lnTo>
                  <a:lnTo>
                    <a:pt x="76" y="2186"/>
                  </a:lnTo>
                  <a:lnTo>
                    <a:pt x="34" y="2355"/>
                  </a:lnTo>
                  <a:lnTo>
                    <a:pt x="8" y="2507"/>
                  </a:lnTo>
                  <a:lnTo>
                    <a:pt x="0" y="2651"/>
                  </a:lnTo>
                  <a:lnTo>
                    <a:pt x="0" y="2651"/>
                  </a:lnTo>
                  <a:lnTo>
                    <a:pt x="8" y="2812"/>
                  </a:lnTo>
                  <a:lnTo>
                    <a:pt x="34" y="2973"/>
                  </a:lnTo>
                  <a:lnTo>
                    <a:pt x="68" y="3126"/>
                  </a:lnTo>
                  <a:lnTo>
                    <a:pt x="127" y="3270"/>
                  </a:lnTo>
                  <a:lnTo>
                    <a:pt x="195" y="3405"/>
                  </a:lnTo>
                  <a:lnTo>
                    <a:pt x="271" y="3541"/>
                  </a:lnTo>
                  <a:lnTo>
                    <a:pt x="364" y="3659"/>
                  </a:lnTo>
                  <a:lnTo>
                    <a:pt x="466" y="3769"/>
                  </a:lnTo>
                  <a:lnTo>
                    <a:pt x="576" y="3880"/>
                  </a:lnTo>
                  <a:lnTo>
                    <a:pt x="703" y="3964"/>
                  </a:lnTo>
                  <a:lnTo>
                    <a:pt x="830" y="4049"/>
                  </a:lnTo>
                  <a:lnTo>
                    <a:pt x="966" y="4117"/>
                  </a:lnTo>
                  <a:lnTo>
                    <a:pt x="1118" y="4167"/>
                  </a:lnTo>
                  <a:lnTo>
                    <a:pt x="1270" y="4210"/>
                  </a:lnTo>
                  <a:lnTo>
                    <a:pt x="1423" y="4227"/>
                  </a:lnTo>
                  <a:lnTo>
                    <a:pt x="1584" y="4235"/>
                  </a:lnTo>
                  <a:lnTo>
                    <a:pt x="1584" y="4235"/>
                  </a:lnTo>
                  <a:lnTo>
                    <a:pt x="1753" y="4227"/>
                  </a:lnTo>
                  <a:lnTo>
                    <a:pt x="1906" y="4210"/>
                  </a:lnTo>
                  <a:lnTo>
                    <a:pt x="2058" y="4167"/>
                  </a:lnTo>
                  <a:lnTo>
                    <a:pt x="2202" y="4117"/>
                  </a:lnTo>
                  <a:lnTo>
                    <a:pt x="2346" y="4049"/>
                  </a:lnTo>
                  <a:lnTo>
                    <a:pt x="2473" y="3964"/>
                  </a:lnTo>
                  <a:lnTo>
                    <a:pt x="2600" y="3880"/>
                  </a:lnTo>
                  <a:lnTo>
                    <a:pt x="2710" y="3769"/>
                  </a:lnTo>
                  <a:lnTo>
                    <a:pt x="2812" y="3659"/>
                  </a:lnTo>
                  <a:lnTo>
                    <a:pt x="2905" y="3541"/>
                  </a:lnTo>
                  <a:lnTo>
                    <a:pt x="2981" y="3405"/>
                  </a:lnTo>
                  <a:lnTo>
                    <a:pt x="3049" y="3270"/>
                  </a:lnTo>
                  <a:lnTo>
                    <a:pt x="3100" y="3126"/>
                  </a:lnTo>
                  <a:lnTo>
                    <a:pt x="3142" y="2973"/>
                  </a:lnTo>
                  <a:lnTo>
                    <a:pt x="3168" y="2812"/>
                  </a:lnTo>
                  <a:lnTo>
                    <a:pt x="3176" y="2651"/>
                  </a:lnTo>
                  <a:lnTo>
                    <a:pt x="3176" y="2651"/>
                  </a:lnTo>
                  <a:lnTo>
                    <a:pt x="3168" y="2507"/>
                  </a:lnTo>
                  <a:lnTo>
                    <a:pt x="3142" y="2355"/>
                  </a:lnTo>
                  <a:lnTo>
                    <a:pt x="3100" y="2186"/>
                  </a:lnTo>
                  <a:lnTo>
                    <a:pt x="3032" y="1999"/>
                  </a:lnTo>
                  <a:lnTo>
                    <a:pt x="2956" y="1805"/>
                  </a:lnTo>
                  <a:lnTo>
                    <a:pt x="2863" y="1593"/>
                  </a:lnTo>
                  <a:lnTo>
                    <a:pt x="2753" y="1364"/>
                  </a:lnTo>
                  <a:lnTo>
                    <a:pt x="2617" y="1118"/>
                  </a:lnTo>
                  <a:lnTo>
                    <a:pt x="2617" y="1118"/>
                  </a:lnTo>
                  <a:lnTo>
                    <a:pt x="2422" y="780"/>
                  </a:lnTo>
                  <a:lnTo>
                    <a:pt x="2236" y="483"/>
                  </a:lnTo>
                  <a:lnTo>
                    <a:pt x="2236" y="48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8754;p42"/>
            <p:cNvSpPr/>
            <p:nvPr/>
          </p:nvSpPr>
          <p:spPr>
            <a:xfrm>
              <a:off x="4738125" y="-20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8755;p42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8756;p42"/>
            <p:cNvSpPr/>
            <p:nvPr/>
          </p:nvSpPr>
          <p:spPr>
            <a:xfrm>
              <a:off x="454630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83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4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3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4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5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5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0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0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3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1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8757;p42"/>
            <p:cNvSpPr/>
            <p:nvPr/>
          </p:nvSpPr>
          <p:spPr>
            <a:xfrm>
              <a:off x="460220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8758;p42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extrusionOk="0">
                  <a:moveTo>
                    <a:pt x="1534" y="1"/>
                  </a:move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8759;p42"/>
            <p:cNvSpPr/>
            <p:nvPr/>
          </p:nvSpPr>
          <p:spPr>
            <a:xfrm>
              <a:off x="4817950" y="-298475"/>
              <a:ext cx="79425" cy="105900"/>
            </a:xfrm>
            <a:custGeom>
              <a:avLst/>
              <a:gdLst/>
              <a:ahLst/>
              <a:cxnLst/>
              <a:rect l="l" t="t" r="r" b="b"/>
              <a:pathLst>
                <a:path w="3177" h="4236" fill="none" extrusionOk="0">
                  <a:moveTo>
                    <a:pt x="2237" y="483"/>
                  </a:moveTo>
                  <a:lnTo>
                    <a:pt x="2237" y="483"/>
                  </a:lnTo>
                  <a:lnTo>
                    <a:pt x="2118" y="314"/>
                  </a:lnTo>
                  <a:lnTo>
                    <a:pt x="2050" y="229"/>
                  </a:lnTo>
                  <a:lnTo>
                    <a:pt x="1974" y="153"/>
                  </a:lnTo>
                  <a:lnTo>
                    <a:pt x="1898" y="94"/>
                  </a:lnTo>
                  <a:lnTo>
                    <a:pt x="1805" y="43"/>
                  </a:lnTo>
                  <a:lnTo>
                    <a:pt x="1754" y="26"/>
                  </a:lnTo>
                  <a:lnTo>
                    <a:pt x="1703" y="9"/>
                  </a:lnTo>
                  <a:lnTo>
                    <a:pt x="1652" y="1"/>
                  </a:lnTo>
                  <a:lnTo>
                    <a:pt x="1593" y="1"/>
                  </a:lnTo>
                  <a:lnTo>
                    <a:pt x="1593" y="1"/>
                  </a:lnTo>
                  <a:lnTo>
                    <a:pt x="1534" y="1"/>
                  </a:lnTo>
                  <a:lnTo>
                    <a:pt x="1475" y="9"/>
                  </a:lnTo>
                  <a:lnTo>
                    <a:pt x="1424" y="26"/>
                  </a:lnTo>
                  <a:lnTo>
                    <a:pt x="1381" y="43"/>
                  </a:lnTo>
                  <a:lnTo>
                    <a:pt x="1288" y="94"/>
                  </a:lnTo>
                  <a:lnTo>
                    <a:pt x="1204" y="153"/>
                  </a:lnTo>
                  <a:lnTo>
                    <a:pt x="1136" y="229"/>
                  </a:lnTo>
                  <a:lnTo>
                    <a:pt x="1068" y="314"/>
                  </a:lnTo>
                  <a:lnTo>
                    <a:pt x="941" y="483"/>
                  </a:lnTo>
                  <a:lnTo>
                    <a:pt x="941" y="483"/>
                  </a:lnTo>
                  <a:lnTo>
                    <a:pt x="755" y="780"/>
                  </a:lnTo>
                  <a:lnTo>
                    <a:pt x="560" y="1110"/>
                  </a:lnTo>
                  <a:lnTo>
                    <a:pt x="560" y="1110"/>
                  </a:lnTo>
                  <a:lnTo>
                    <a:pt x="433" y="1356"/>
                  </a:lnTo>
                  <a:lnTo>
                    <a:pt x="314" y="1584"/>
                  </a:lnTo>
                  <a:lnTo>
                    <a:pt x="221" y="1805"/>
                  </a:lnTo>
                  <a:lnTo>
                    <a:pt x="145" y="1999"/>
                  </a:lnTo>
                  <a:lnTo>
                    <a:pt x="86" y="2186"/>
                  </a:lnTo>
                  <a:lnTo>
                    <a:pt x="35" y="2355"/>
                  </a:lnTo>
                  <a:lnTo>
                    <a:pt x="9" y="2508"/>
                  </a:lnTo>
                  <a:lnTo>
                    <a:pt x="1" y="2652"/>
                  </a:lnTo>
                  <a:lnTo>
                    <a:pt x="1" y="2652"/>
                  </a:lnTo>
                  <a:lnTo>
                    <a:pt x="9" y="2812"/>
                  </a:lnTo>
                  <a:lnTo>
                    <a:pt x="35" y="2965"/>
                  </a:lnTo>
                  <a:lnTo>
                    <a:pt x="77" y="3117"/>
                  </a:lnTo>
                  <a:lnTo>
                    <a:pt x="128" y="3270"/>
                  </a:lnTo>
                  <a:lnTo>
                    <a:pt x="196" y="3405"/>
                  </a:lnTo>
                  <a:lnTo>
                    <a:pt x="272" y="3532"/>
                  </a:lnTo>
                  <a:lnTo>
                    <a:pt x="365" y="3659"/>
                  </a:lnTo>
                  <a:lnTo>
                    <a:pt x="467" y="3770"/>
                  </a:lnTo>
                  <a:lnTo>
                    <a:pt x="585" y="3871"/>
                  </a:lnTo>
                  <a:lnTo>
                    <a:pt x="704" y="3964"/>
                  </a:lnTo>
                  <a:lnTo>
                    <a:pt x="839" y="4041"/>
                  </a:lnTo>
                  <a:lnTo>
                    <a:pt x="975" y="4108"/>
                  </a:lnTo>
                  <a:lnTo>
                    <a:pt x="1119" y="4168"/>
                  </a:lnTo>
                  <a:lnTo>
                    <a:pt x="1271" y="4201"/>
                  </a:lnTo>
                  <a:lnTo>
                    <a:pt x="1432" y="4227"/>
                  </a:lnTo>
                  <a:lnTo>
                    <a:pt x="1593" y="4235"/>
                  </a:lnTo>
                  <a:lnTo>
                    <a:pt x="1593" y="4235"/>
                  </a:lnTo>
                  <a:lnTo>
                    <a:pt x="1754" y="4227"/>
                  </a:lnTo>
                  <a:lnTo>
                    <a:pt x="1915" y="4201"/>
                  </a:lnTo>
                  <a:lnTo>
                    <a:pt x="2067" y="4168"/>
                  </a:lnTo>
                  <a:lnTo>
                    <a:pt x="2211" y="4108"/>
                  </a:lnTo>
                  <a:lnTo>
                    <a:pt x="2347" y="4041"/>
                  </a:lnTo>
                  <a:lnTo>
                    <a:pt x="2482" y="3964"/>
                  </a:lnTo>
                  <a:lnTo>
                    <a:pt x="2601" y="3871"/>
                  </a:lnTo>
                  <a:lnTo>
                    <a:pt x="2711" y="3770"/>
                  </a:lnTo>
                  <a:lnTo>
                    <a:pt x="2821" y="3659"/>
                  </a:lnTo>
                  <a:lnTo>
                    <a:pt x="2906" y="3532"/>
                  </a:lnTo>
                  <a:lnTo>
                    <a:pt x="2991" y="3405"/>
                  </a:lnTo>
                  <a:lnTo>
                    <a:pt x="3058" y="3270"/>
                  </a:lnTo>
                  <a:lnTo>
                    <a:pt x="3109" y="3117"/>
                  </a:lnTo>
                  <a:lnTo>
                    <a:pt x="3151" y="2965"/>
                  </a:lnTo>
                  <a:lnTo>
                    <a:pt x="3168" y="2812"/>
                  </a:lnTo>
                  <a:lnTo>
                    <a:pt x="3177" y="2652"/>
                  </a:lnTo>
                  <a:lnTo>
                    <a:pt x="3177" y="2652"/>
                  </a:lnTo>
                  <a:lnTo>
                    <a:pt x="3168" y="2508"/>
                  </a:lnTo>
                  <a:lnTo>
                    <a:pt x="3143" y="2355"/>
                  </a:lnTo>
                  <a:lnTo>
                    <a:pt x="3101" y="2186"/>
                  </a:lnTo>
                  <a:lnTo>
                    <a:pt x="3041" y="1999"/>
                  </a:lnTo>
                  <a:lnTo>
                    <a:pt x="2965" y="1805"/>
                  </a:lnTo>
                  <a:lnTo>
                    <a:pt x="2864" y="1584"/>
                  </a:lnTo>
                  <a:lnTo>
                    <a:pt x="2753" y="1356"/>
                  </a:lnTo>
                  <a:lnTo>
                    <a:pt x="2626" y="1110"/>
                  </a:lnTo>
                  <a:lnTo>
                    <a:pt x="2626" y="1110"/>
                  </a:lnTo>
                  <a:lnTo>
                    <a:pt x="2432" y="780"/>
                  </a:lnTo>
                  <a:lnTo>
                    <a:pt x="2237" y="483"/>
                  </a:lnTo>
                  <a:lnTo>
                    <a:pt x="2237" y="48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8760;p42"/>
            <p:cNvSpPr/>
            <p:nvPr/>
          </p:nvSpPr>
          <p:spPr>
            <a:xfrm>
              <a:off x="4873850" y="-286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8761;p42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extrusionOk="0">
                  <a:moveTo>
                    <a:pt x="8911" y="0"/>
                  </a:move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8762;p42"/>
            <p:cNvSpPr/>
            <p:nvPr/>
          </p:nvSpPr>
          <p:spPr>
            <a:xfrm>
              <a:off x="4495900" y="-563975"/>
              <a:ext cx="451875" cy="281400"/>
            </a:xfrm>
            <a:custGeom>
              <a:avLst/>
              <a:gdLst/>
              <a:ahLst/>
              <a:cxnLst/>
              <a:rect l="l" t="t" r="r" b="b"/>
              <a:pathLst>
                <a:path w="18075" h="11256" fill="none" extrusionOk="0">
                  <a:moveTo>
                    <a:pt x="17202" y="3693"/>
                  </a:moveTo>
                  <a:lnTo>
                    <a:pt x="17202" y="3693"/>
                  </a:lnTo>
                  <a:lnTo>
                    <a:pt x="17041" y="3557"/>
                  </a:lnTo>
                  <a:lnTo>
                    <a:pt x="16863" y="3439"/>
                  </a:lnTo>
                  <a:lnTo>
                    <a:pt x="16686" y="3337"/>
                  </a:lnTo>
                  <a:lnTo>
                    <a:pt x="16491" y="3252"/>
                  </a:lnTo>
                  <a:lnTo>
                    <a:pt x="16296" y="3176"/>
                  </a:lnTo>
                  <a:lnTo>
                    <a:pt x="16093" y="3117"/>
                  </a:lnTo>
                  <a:lnTo>
                    <a:pt x="15890" y="3083"/>
                  </a:lnTo>
                  <a:lnTo>
                    <a:pt x="15678" y="3057"/>
                  </a:lnTo>
                  <a:lnTo>
                    <a:pt x="15678" y="3057"/>
                  </a:lnTo>
                  <a:lnTo>
                    <a:pt x="15627" y="2888"/>
                  </a:lnTo>
                  <a:lnTo>
                    <a:pt x="15559" y="2727"/>
                  </a:lnTo>
                  <a:lnTo>
                    <a:pt x="15491" y="2566"/>
                  </a:lnTo>
                  <a:lnTo>
                    <a:pt x="15398" y="2414"/>
                  </a:lnTo>
                  <a:lnTo>
                    <a:pt x="15305" y="2270"/>
                  </a:lnTo>
                  <a:lnTo>
                    <a:pt x="15195" y="2134"/>
                  </a:lnTo>
                  <a:lnTo>
                    <a:pt x="15076" y="1999"/>
                  </a:lnTo>
                  <a:lnTo>
                    <a:pt x="14958" y="1872"/>
                  </a:lnTo>
                  <a:lnTo>
                    <a:pt x="14958" y="1872"/>
                  </a:lnTo>
                  <a:lnTo>
                    <a:pt x="14865" y="1796"/>
                  </a:lnTo>
                  <a:lnTo>
                    <a:pt x="14772" y="1719"/>
                  </a:lnTo>
                  <a:lnTo>
                    <a:pt x="14670" y="1643"/>
                  </a:lnTo>
                  <a:lnTo>
                    <a:pt x="14568" y="1575"/>
                  </a:lnTo>
                  <a:lnTo>
                    <a:pt x="14467" y="1516"/>
                  </a:lnTo>
                  <a:lnTo>
                    <a:pt x="14365" y="1457"/>
                  </a:lnTo>
                  <a:lnTo>
                    <a:pt x="14255" y="1406"/>
                  </a:lnTo>
                  <a:lnTo>
                    <a:pt x="14145" y="1364"/>
                  </a:lnTo>
                  <a:lnTo>
                    <a:pt x="14035" y="1321"/>
                  </a:lnTo>
                  <a:lnTo>
                    <a:pt x="13916" y="1287"/>
                  </a:lnTo>
                  <a:lnTo>
                    <a:pt x="13798" y="1253"/>
                  </a:lnTo>
                  <a:lnTo>
                    <a:pt x="13687" y="1228"/>
                  </a:lnTo>
                  <a:lnTo>
                    <a:pt x="13569" y="1211"/>
                  </a:lnTo>
                  <a:lnTo>
                    <a:pt x="13442" y="1194"/>
                  </a:lnTo>
                  <a:lnTo>
                    <a:pt x="13323" y="1186"/>
                  </a:lnTo>
                  <a:lnTo>
                    <a:pt x="13205" y="1186"/>
                  </a:lnTo>
                  <a:lnTo>
                    <a:pt x="13205" y="1186"/>
                  </a:lnTo>
                  <a:lnTo>
                    <a:pt x="13010" y="1194"/>
                  </a:lnTo>
                  <a:lnTo>
                    <a:pt x="12824" y="1211"/>
                  </a:lnTo>
                  <a:lnTo>
                    <a:pt x="12637" y="1253"/>
                  </a:lnTo>
                  <a:lnTo>
                    <a:pt x="12451" y="1296"/>
                  </a:lnTo>
                  <a:lnTo>
                    <a:pt x="12273" y="1364"/>
                  </a:lnTo>
                  <a:lnTo>
                    <a:pt x="12104" y="1440"/>
                  </a:lnTo>
                  <a:lnTo>
                    <a:pt x="11934" y="1524"/>
                  </a:lnTo>
                  <a:lnTo>
                    <a:pt x="11773" y="1626"/>
                  </a:lnTo>
                  <a:lnTo>
                    <a:pt x="11773" y="1626"/>
                  </a:lnTo>
                  <a:lnTo>
                    <a:pt x="11697" y="1491"/>
                  </a:lnTo>
                  <a:lnTo>
                    <a:pt x="11612" y="1364"/>
                  </a:lnTo>
                  <a:lnTo>
                    <a:pt x="11528" y="1237"/>
                  </a:lnTo>
                  <a:lnTo>
                    <a:pt x="11435" y="1118"/>
                  </a:lnTo>
                  <a:lnTo>
                    <a:pt x="11333" y="1008"/>
                  </a:lnTo>
                  <a:lnTo>
                    <a:pt x="11223" y="898"/>
                  </a:lnTo>
                  <a:lnTo>
                    <a:pt x="11113" y="788"/>
                  </a:lnTo>
                  <a:lnTo>
                    <a:pt x="11003" y="694"/>
                  </a:lnTo>
                  <a:lnTo>
                    <a:pt x="11003" y="694"/>
                  </a:lnTo>
                  <a:lnTo>
                    <a:pt x="10893" y="610"/>
                  </a:lnTo>
                  <a:lnTo>
                    <a:pt x="10782" y="534"/>
                  </a:lnTo>
                  <a:lnTo>
                    <a:pt x="10672" y="457"/>
                  </a:lnTo>
                  <a:lnTo>
                    <a:pt x="10562" y="390"/>
                  </a:lnTo>
                  <a:lnTo>
                    <a:pt x="10444" y="330"/>
                  </a:lnTo>
                  <a:lnTo>
                    <a:pt x="10325" y="271"/>
                  </a:lnTo>
                  <a:lnTo>
                    <a:pt x="10207" y="220"/>
                  </a:lnTo>
                  <a:lnTo>
                    <a:pt x="10080" y="178"/>
                  </a:lnTo>
                  <a:lnTo>
                    <a:pt x="9952" y="136"/>
                  </a:lnTo>
                  <a:lnTo>
                    <a:pt x="9825" y="102"/>
                  </a:lnTo>
                  <a:lnTo>
                    <a:pt x="9698" y="68"/>
                  </a:lnTo>
                  <a:lnTo>
                    <a:pt x="9571" y="42"/>
                  </a:lnTo>
                  <a:lnTo>
                    <a:pt x="9436" y="25"/>
                  </a:lnTo>
                  <a:lnTo>
                    <a:pt x="9309" y="8"/>
                  </a:lnTo>
                  <a:lnTo>
                    <a:pt x="9173" y="0"/>
                  </a:lnTo>
                  <a:lnTo>
                    <a:pt x="9038" y="0"/>
                  </a:lnTo>
                  <a:lnTo>
                    <a:pt x="9038" y="0"/>
                  </a:lnTo>
                  <a:lnTo>
                    <a:pt x="8911" y="0"/>
                  </a:lnTo>
                  <a:lnTo>
                    <a:pt x="8775" y="8"/>
                  </a:lnTo>
                  <a:lnTo>
                    <a:pt x="8640" y="25"/>
                  </a:lnTo>
                  <a:lnTo>
                    <a:pt x="8513" y="42"/>
                  </a:lnTo>
                  <a:lnTo>
                    <a:pt x="8386" y="68"/>
                  </a:lnTo>
                  <a:lnTo>
                    <a:pt x="8250" y="102"/>
                  </a:lnTo>
                  <a:lnTo>
                    <a:pt x="8123" y="136"/>
                  </a:lnTo>
                  <a:lnTo>
                    <a:pt x="8005" y="178"/>
                  </a:lnTo>
                  <a:lnTo>
                    <a:pt x="7877" y="220"/>
                  </a:lnTo>
                  <a:lnTo>
                    <a:pt x="7759" y="271"/>
                  </a:lnTo>
                  <a:lnTo>
                    <a:pt x="7640" y="330"/>
                  </a:lnTo>
                  <a:lnTo>
                    <a:pt x="7522" y="390"/>
                  </a:lnTo>
                  <a:lnTo>
                    <a:pt x="7403" y="457"/>
                  </a:lnTo>
                  <a:lnTo>
                    <a:pt x="7293" y="534"/>
                  </a:lnTo>
                  <a:lnTo>
                    <a:pt x="7191" y="610"/>
                  </a:lnTo>
                  <a:lnTo>
                    <a:pt x="7081" y="694"/>
                  </a:lnTo>
                  <a:lnTo>
                    <a:pt x="7081" y="694"/>
                  </a:lnTo>
                  <a:lnTo>
                    <a:pt x="6963" y="788"/>
                  </a:lnTo>
                  <a:lnTo>
                    <a:pt x="6853" y="898"/>
                  </a:lnTo>
                  <a:lnTo>
                    <a:pt x="6751" y="1008"/>
                  </a:lnTo>
                  <a:lnTo>
                    <a:pt x="6649" y="1118"/>
                  </a:lnTo>
                  <a:lnTo>
                    <a:pt x="6556" y="1237"/>
                  </a:lnTo>
                  <a:lnTo>
                    <a:pt x="6472" y="1364"/>
                  </a:lnTo>
                  <a:lnTo>
                    <a:pt x="6387" y="1491"/>
                  </a:lnTo>
                  <a:lnTo>
                    <a:pt x="6311" y="1618"/>
                  </a:lnTo>
                  <a:lnTo>
                    <a:pt x="6311" y="1618"/>
                  </a:lnTo>
                  <a:lnTo>
                    <a:pt x="6150" y="1524"/>
                  </a:lnTo>
                  <a:lnTo>
                    <a:pt x="5980" y="1440"/>
                  </a:lnTo>
                  <a:lnTo>
                    <a:pt x="5811" y="1364"/>
                  </a:lnTo>
                  <a:lnTo>
                    <a:pt x="5633" y="1296"/>
                  </a:lnTo>
                  <a:lnTo>
                    <a:pt x="5447" y="1253"/>
                  </a:lnTo>
                  <a:lnTo>
                    <a:pt x="5260" y="1211"/>
                  </a:lnTo>
                  <a:lnTo>
                    <a:pt x="5074" y="1194"/>
                  </a:lnTo>
                  <a:lnTo>
                    <a:pt x="4879" y="1186"/>
                  </a:lnTo>
                  <a:lnTo>
                    <a:pt x="4879" y="1186"/>
                  </a:lnTo>
                  <a:lnTo>
                    <a:pt x="4761" y="1186"/>
                  </a:lnTo>
                  <a:lnTo>
                    <a:pt x="4634" y="1194"/>
                  </a:lnTo>
                  <a:lnTo>
                    <a:pt x="4515" y="1211"/>
                  </a:lnTo>
                  <a:lnTo>
                    <a:pt x="4397" y="1228"/>
                  </a:lnTo>
                  <a:lnTo>
                    <a:pt x="4278" y="1253"/>
                  </a:lnTo>
                  <a:lnTo>
                    <a:pt x="4168" y="1287"/>
                  </a:lnTo>
                  <a:lnTo>
                    <a:pt x="4049" y="1321"/>
                  </a:lnTo>
                  <a:lnTo>
                    <a:pt x="3939" y="1364"/>
                  </a:lnTo>
                  <a:lnTo>
                    <a:pt x="3829" y="1406"/>
                  </a:lnTo>
                  <a:lnTo>
                    <a:pt x="3719" y="1457"/>
                  </a:lnTo>
                  <a:lnTo>
                    <a:pt x="3617" y="1516"/>
                  </a:lnTo>
                  <a:lnTo>
                    <a:pt x="3516" y="1575"/>
                  </a:lnTo>
                  <a:lnTo>
                    <a:pt x="3414" y="1643"/>
                  </a:lnTo>
                  <a:lnTo>
                    <a:pt x="3312" y="1719"/>
                  </a:lnTo>
                  <a:lnTo>
                    <a:pt x="3219" y="1796"/>
                  </a:lnTo>
                  <a:lnTo>
                    <a:pt x="3126" y="1872"/>
                  </a:lnTo>
                  <a:lnTo>
                    <a:pt x="3126" y="1872"/>
                  </a:lnTo>
                  <a:lnTo>
                    <a:pt x="2999" y="1999"/>
                  </a:lnTo>
                  <a:lnTo>
                    <a:pt x="2889" y="2134"/>
                  </a:lnTo>
                  <a:lnTo>
                    <a:pt x="2779" y="2270"/>
                  </a:lnTo>
                  <a:lnTo>
                    <a:pt x="2677" y="2414"/>
                  </a:lnTo>
                  <a:lnTo>
                    <a:pt x="2593" y="2566"/>
                  </a:lnTo>
                  <a:lnTo>
                    <a:pt x="2516" y="2727"/>
                  </a:lnTo>
                  <a:lnTo>
                    <a:pt x="2457" y="2888"/>
                  </a:lnTo>
                  <a:lnTo>
                    <a:pt x="2398" y="3057"/>
                  </a:lnTo>
                  <a:lnTo>
                    <a:pt x="2398" y="3057"/>
                  </a:lnTo>
                  <a:lnTo>
                    <a:pt x="2279" y="3066"/>
                  </a:lnTo>
                  <a:lnTo>
                    <a:pt x="2152" y="3083"/>
                  </a:lnTo>
                  <a:lnTo>
                    <a:pt x="2034" y="3108"/>
                  </a:lnTo>
                  <a:lnTo>
                    <a:pt x="1915" y="3134"/>
                  </a:lnTo>
                  <a:lnTo>
                    <a:pt x="1796" y="3168"/>
                  </a:lnTo>
                  <a:lnTo>
                    <a:pt x="1686" y="3210"/>
                  </a:lnTo>
                  <a:lnTo>
                    <a:pt x="1568" y="3252"/>
                  </a:lnTo>
                  <a:lnTo>
                    <a:pt x="1466" y="3303"/>
                  </a:lnTo>
                  <a:lnTo>
                    <a:pt x="1356" y="3362"/>
                  </a:lnTo>
                  <a:lnTo>
                    <a:pt x="1254" y="3422"/>
                  </a:lnTo>
                  <a:lnTo>
                    <a:pt x="1153" y="3481"/>
                  </a:lnTo>
                  <a:lnTo>
                    <a:pt x="1051" y="3549"/>
                  </a:lnTo>
                  <a:lnTo>
                    <a:pt x="958" y="3625"/>
                  </a:lnTo>
                  <a:lnTo>
                    <a:pt x="873" y="3701"/>
                  </a:lnTo>
                  <a:lnTo>
                    <a:pt x="780" y="3777"/>
                  </a:lnTo>
                  <a:lnTo>
                    <a:pt x="704" y="3862"/>
                  </a:lnTo>
                  <a:lnTo>
                    <a:pt x="619" y="3955"/>
                  </a:lnTo>
                  <a:lnTo>
                    <a:pt x="551" y="4048"/>
                  </a:lnTo>
                  <a:lnTo>
                    <a:pt x="475" y="4142"/>
                  </a:lnTo>
                  <a:lnTo>
                    <a:pt x="408" y="4243"/>
                  </a:lnTo>
                  <a:lnTo>
                    <a:pt x="348" y="4345"/>
                  </a:lnTo>
                  <a:lnTo>
                    <a:pt x="289" y="4446"/>
                  </a:lnTo>
                  <a:lnTo>
                    <a:pt x="238" y="4557"/>
                  </a:lnTo>
                  <a:lnTo>
                    <a:pt x="187" y="4667"/>
                  </a:lnTo>
                  <a:lnTo>
                    <a:pt x="145" y="4777"/>
                  </a:lnTo>
                  <a:lnTo>
                    <a:pt x="111" y="4895"/>
                  </a:lnTo>
                  <a:lnTo>
                    <a:pt x="77" y="5005"/>
                  </a:lnTo>
                  <a:lnTo>
                    <a:pt x="52" y="5132"/>
                  </a:lnTo>
                  <a:lnTo>
                    <a:pt x="35" y="5251"/>
                  </a:lnTo>
                  <a:lnTo>
                    <a:pt x="18" y="5378"/>
                  </a:lnTo>
                  <a:lnTo>
                    <a:pt x="9" y="5497"/>
                  </a:lnTo>
                  <a:lnTo>
                    <a:pt x="1" y="5624"/>
                  </a:lnTo>
                  <a:lnTo>
                    <a:pt x="1" y="5624"/>
                  </a:lnTo>
                  <a:lnTo>
                    <a:pt x="9" y="5768"/>
                  </a:lnTo>
                  <a:lnTo>
                    <a:pt x="18" y="5903"/>
                  </a:lnTo>
                  <a:lnTo>
                    <a:pt x="35" y="6039"/>
                  </a:lnTo>
                  <a:lnTo>
                    <a:pt x="60" y="6174"/>
                  </a:lnTo>
                  <a:lnTo>
                    <a:pt x="94" y="6301"/>
                  </a:lnTo>
                  <a:lnTo>
                    <a:pt x="136" y="6428"/>
                  </a:lnTo>
                  <a:lnTo>
                    <a:pt x="179" y="6564"/>
                  </a:lnTo>
                  <a:lnTo>
                    <a:pt x="230" y="6682"/>
                  </a:lnTo>
                  <a:lnTo>
                    <a:pt x="289" y="6809"/>
                  </a:lnTo>
                  <a:lnTo>
                    <a:pt x="357" y="6928"/>
                  </a:lnTo>
                  <a:lnTo>
                    <a:pt x="424" y="7038"/>
                  </a:lnTo>
                  <a:lnTo>
                    <a:pt x="509" y="7157"/>
                  </a:lnTo>
                  <a:lnTo>
                    <a:pt x="585" y="7258"/>
                  </a:lnTo>
                  <a:lnTo>
                    <a:pt x="679" y="7360"/>
                  </a:lnTo>
                  <a:lnTo>
                    <a:pt x="772" y="7462"/>
                  </a:lnTo>
                  <a:lnTo>
                    <a:pt x="873" y="7555"/>
                  </a:lnTo>
                  <a:lnTo>
                    <a:pt x="873" y="7555"/>
                  </a:lnTo>
                  <a:lnTo>
                    <a:pt x="1043" y="7690"/>
                  </a:lnTo>
                  <a:lnTo>
                    <a:pt x="1212" y="7809"/>
                  </a:lnTo>
                  <a:lnTo>
                    <a:pt x="1398" y="7910"/>
                  </a:lnTo>
                  <a:lnTo>
                    <a:pt x="1585" y="8004"/>
                  </a:lnTo>
                  <a:lnTo>
                    <a:pt x="1780" y="8071"/>
                  </a:lnTo>
                  <a:lnTo>
                    <a:pt x="1983" y="8131"/>
                  </a:lnTo>
                  <a:lnTo>
                    <a:pt x="2186" y="8173"/>
                  </a:lnTo>
                  <a:lnTo>
                    <a:pt x="2398" y="8198"/>
                  </a:lnTo>
                  <a:lnTo>
                    <a:pt x="2398" y="8198"/>
                  </a:lnTo>
                  <a:lnTo>
                    <a:pt x="2457" y="8402"/>
                  </a:lnTo>
                  <a:lnTo>
                    <a:pt x="2542" y="8588"/>
                  </a:lnTo>
                  <a:lnTo>
                    <a:pt x="2635" y="8774"/>
                  </a:lnTo>
                  <a:lnTo>
                    <a:pt x="2745" y="8952"/>
                  </a:lnTo>
                  <a:lnTo>
                    <a:pt x="2864" y="9122"/>
                  </a:lnTo>
                  <a:lnTo>
                    <a:pt x="2999" y="9274"/>
                  </a:lnTo>
                  <a:lnTo>
                    <a:pt x="3152" y="9418"/>
                  </a:lnTo>
                  <a:lnTo>
                    <a:pt x="3312" y="9553"/>
                  </a:lnTo>
                  <a:lnTo>
                    <a:pt x="3473" y="9672"/>
                  </a:lnTo>
                  <a:lnTo>
                    <a:pt x="3651" y="9782"/>
                  </a:lnTo>
                  <a:lnTo>
                    <a:pt x="3846" y="9875"/>
                  </a:lnTo>
                  <a:lnTo>
                    <a:pt x="4041" y="9952"/>
                  </a:lnTo>
                  <a:lnTo>
                    <a:pt x="4236" y="10011"/>
                  </a:lnTo>
                  <a:lnTo>
                    <a:pt x="4447" y="10053"/>
                  </a:lnTo>
                  <a:lnTo>
                    <a:pt x="4659" y="10079"/>
                  </a:lnTo>
                  <a:lnTo>
                    <a:pt x="4879" y="10087"/>
                  </a:lnTo>
                  <a:lnTo>
                    <a:pt x="4879" y="10087"/>
                  </a:lnTo>
                  <a:lnTo>
                    <a:pt x="5074" y="10087"/>
                  </a:lnTo>
                  <a:lnTo>
                    <a:pt x="5260" y="10062"/>
                  </a:lnTo>
                  <a:lnTo>
                    <a:pt x="5455" y="10028"/>
                  </a:lnTo>
                  <a:lnTo>
                    <a:pt x="5633" y="9977"/>
                  </a:lnTo>
                  <a:lnTo>
                    <a:pt x="5819" y="9918"/>
                  </a:lnTo>
                  <a:lnTo>
                    <a:pt x="5989" y="9841"/>
                  </a:lnTo>
                  <a:lnTo>
                    <a:pt x="6158" y="9748"/>
                  </a:lnTo>
                  <a:lnTo>
                    <a:pt x="6319" y="9647"/>
                  </a:lnTo>
                  <a:lnTo>
                    <a:pt x="6319" y="9647"/>
                  </a:lnTo>
                  <a:lnTo>
                    <a:pt x="6395" y="9782"/>
                  </a:lnTo>
                  <a:lnTo>
                    <a:pt x="6480" y="9901"/>
                  </a:lnTo>
                  <a:lnTo>
                    <a:pt x="6565" y="10028"/>
                  </a:lnTo>
                  <a:lnTo>
                    <a:pt x="6658" y="10146"/>
                  </a:lnTo>
                  <a:lnTo>
                    <a:pt x="6760" y="10256"/>
                  </a:lnTo>
                  <a:lnTo>
                    <a:pt x="6861" y="10367"/>
                  </a:lnTo>
                  <a:lnTo>
                    <a:pt x="6980" y="10468"/>
                  </a:lnTo>
                  <a:lnTo>
                    <a:pt x="7090" y="10570"/>
                  </a:lnTo>
                  <a:lnTo>
                    <a:pt x="7090" y="10570"/>
                  </a:lnTo>
                  <a:lnTo>
                    <a:pt x="7200" y="10646"/>
                  </a:lnTo>
                  <a:lnTo>
                    <a:pt x="7302" y="10722"/>
                  </a:lnTo>
                  <a:lnTo>
                    <a:pt x="7412" y="10798"/>
                  </a:lnTo>
                  <a:lnTo>
                    <a:pt x="7530" y="10866"/>
                  </a:lnTo>
                  <a:lnTo>
                    <a:pt x="7649" y="10926"/>
                  </a:lnTo>
                  <a:lnTo>
                    <a:pt x="7767" y="10985"/>
                  </a:lnTo>
                  <a:lnTo>
                    <a:pt x="7886" y="11036"/>
                  </a:lnTo>
                  <a:lnTo>
                    <a:pt x="8005" y="11078"/>
                  </a:lnTo>
                  <a:lnTo>
                    <a:pt x="8132" y="11120"/>
                  </a:lnTo>
                  <a:lnTo>
                    <a:pt x="8259" y="11154"/>
                  </a:lnTo>
                  <a:lnTo>
                    <a:pt x="8386" y="11188"/>
                  </a:lnTo>
                  <a:lnTo>
                    <a:pt x="8513" y="11213"/>
                  </a:lnTo>
                  <a:lnTo>
                    <a:pt x="8648" y="11230"/>
                  </a:lnTo>
                  <a:lnTo>
                    <a:pt x="8775" y="11247"/>
                  </a:lnTo>
                  <a:lnTo>
                    <a:pt x="8911" y="11256"/>
                  </a:lnTo>
                  <a:lnTo>
                    <a:pt x="9038" y="11256"/>
                  </a:lnTo>
                  <a:lnTo>
                    <a:pt x="9038" y="11256"/>
                  </a:lnTo>
                  <a:lnTo>
                    <a:pt x="9173" y="11256"/>
                  </a:lnTo>
                  <a:lnTo>
                    <a:pt x="9309" y="11247"/>
                  </a:lnTo>
                  <a:lnTo>
                    <a:pt x="9436" y="11230"/>
                  </a:lnTo>
                  <a:lnTo>
                    <a:pt x="9563" y="11213"/>
                  </a:lnTo>
                  <a:lnTo>
                    <a:pt x="9698" y="11188"/>
                  </a:lnTo>
                  <a:lnTo>
                    <a:pt x="9825" y="11154"/>
                  </a:lnTo>
                  <a:lnTo>
                    <a:pt x="9952" y="11120"/>
                  </a:lnTo>
                  <a:lnTo>
                    <a:pt x="10071" y="11078"/>
                  </a:lnTo>
                  <a:lnTo>
                    <a:pt x="10198" y="11036"/>
                  </a:lnTo>
                  <a:lnTo>
                    <a:pt x="10317" y="10985"/>
                  </a:lnTo>
                  <a:lnTo>
                    <a:pt x="10435" y="10926"/>
                  </a:lnTo>
                  <a:lnTo>
                    <a:pt x="10554" y="10866"/>
                  </a:lnTo>
                  <a:lnTo>
                    <a:pt x="10664" y="10798"/>
                  </a:lnTo>
                  <a:lnTo>
                    <a:pt x="10774" y="10722"/>
                  </a:lnTo>
                  <a:lnTo>
                    <a:pt x="10884" y="10646"/>
                  </a:lnTo>
                  <a:lnTo>
                    <a:pt x="10994" y="10570"/>
                  </a:lnTo>
                  <a:lnTo>
                    <a:pt x="10994" y="10570"/>
                  </a:lnTo>
                  <a:lnTo>
                    <a:pt x="11104" y="10468"/>
                  </a:lnTo>
                  <a:lnTo>
                    <a:pt x="11214" y="10367"/>
                  </a:lnTo>
                  <a:lnTo>
                    <a:pt x="11325" y="10256"/>
                  </a:lnTo>
                  <a:lnTo>
                    <a:pt x="11418" y="10146"/>
                  </a:lnTo>
                  <a:lnTo>
                    <a:pt x="11519" y="10028"/>
                  </a:lnTo>
                  <a:lnTo>
                    <a:pt x="11604" y="9901"/>
                  </a:lnTo>
                  <a:lnTo>
                    <a:pt x="11689" y="9782"/>
                  </a:lnTo>
                  <a:lnTo>
                    <a:pt x="11765" y="9647"/>
                  </a:lnTo>
                  <a:lnTo>
                    <a:pt x="11765" y="9647"/>
                  </a:lnTo>
                  <a:lnTo>
                    <a:pt x="11926" y="9748"/>
                  </a:lnTo>
                  <a:lnTo>
                    <a:pt x="12095" y="9841"/>
                  </a:lnTo>
                  <a:lnTo>
                    <a:pt x="12265" y="9918"/>
                  </a:lnTo>
                  <a:lnTo>
                    <a:pt x="12442" y="9977"/>
                  </a:lnTo>
                  <a:lnTo>
                    <a:pt x="12629" y="10028"/>
                  </a:lnTo>
                  <a:lnTo>
                    <a:pt x="12815" y="10062"/>
                  </a:lnTo>
                  <a:lnTo>
                    <a:pt x="13010" y="10087"/>
                  </a:lnTo>
                  <a:lnTo>
                    <a:pt x="13205" y="10087"/>
                  </a:lnTo>
                  <a:lnTo>
                    <a:pt x="13205" y="10087"/>
                  </a:lnTo>
                  <a:lnTo>
                    <a:pt x="13425" y="10079"/>
                  </a:lnTo>
                  <a:lnTo>
                    <a:pt x="13637" y="10053"/>
                  </a:lnTo>
                  <a:lnTo>
                    <a:pt x="13840" y="10011"/>
                  </a:lnTo>
                  <a:lnTo>
                    <a:pt x="14043" y="9952"/>
                  </a:lnTo>
                  <a:lnTo>
                    <a:pt x="14238" y="9875"/>
                  </a:lnTo>
                  <a:lnTo>
                    <a:pt x="14424" y="9782"/>
                  </a:lnTo>
                  <a:lnTo>
                    <a:pt x="14602" y="9672"/>
                  </a:lnTo>
                  <a:lnTo>
                    <a:pt x="14772" y="9553"/>
                  </a:lnTo>
                  <a:lnTo>
                    <a:pt x="14932" y="9418"/>
                  </a:lnTo>
                  <a:lnTo>
                    <a:pt x="15076" y="9274"/>
                  </a:lnTo>
                  <a:lnTo>
                    <a:pt x="15212" y="9122"/>
                  </a:lnTo>
                  <a:lnTo>
                    <a:pt x="15339" y="8952"/>
                  </a:lnTo>
                  <a:lnTo>
                    <a:pt x="15449" y="8774"/>
                  </a:lnTo>
                  <a:lnTo>
                    <a:pt x="15542" y="8588"/>
                  </a:lnTo>
                  <a:lnTo>
                    <a:pt x="15627" y="8402"/>
                  </a:lnTo>
                  <a:lnTo>
                    <a:pt x="15686" y="8198"/>
                  </a:lnTo>
                  <a:lnTo>
                    <a:pt x="15686" y="8198"/>
                  </a:lnTo>
                  <a:lnTo>
                    <a:pt x="15898" y="8173"/>
                  </a:lnTo>
                  <a:lnTo>
                    <a:pt x="16101" y="8131"/>
                  </a:lnTo>
                  <a:lnTo>
                    <a:pt x="16305" y="8071"/>
                  </a:lnTo>
                  <a:lnTo>
                    <a:pt x="16499" y="8004"/>
                  </a:lnTo>
                  <a:lnTo>
                    <a:pt x="16686" y="7910"/>
                  </a:lnTo>
                  <a:lnTo>
                    <a:pt x="16872" y="7809"/>
                  </a:lnTo>
                  <a:lnTo>
                    <a:pt x="17041" y="7690"/>
                  </a:lnTo>
                  <a:lnTo>
                    <a:pt x="17211" y="7555"/>
                  </a:lnTo>
                  <a:lnTo>
                    <a:pt x="17211" y="7555"/>
                  </a:lnTo>
                  <a:lnTo>
                    <a:pt x="17304" y="7462"/>
                  </a:lnTo>
                  <a:lnTo>
                    <a:pt x="17406" y="7360"/>
                  </a:lnTo>
                  <a:lnTo>
                    <a:pt x="17490" y="7258"/>
                  </a:lnTo>
                  <a:lnTo>
                    <a:pt x="17575" y="7157"/>
                  </a:lnTo>
                  <a:lnTo>
                    <a:pt x="17651" y="7038"/>
                  </a:lnTo>
                  <a:lnTo>
                    <a:pt x="17727" y="6928"/>
                  </a:lnTo>
                  <a:lnTo>
                    <a:pt x="17787" y="6809"/>
                  </a:lnTo>
                  <a:lnTo>
                    <a:pt x="17846" y="6682"/>
                  </a:lnTo>
                  <a:lnTo>
                    <a:pt x="17905" y="6564"/>
                  </a:lnTo>
                  <a:lnTo>
                    <a:pt x="17948" y="6428"/>
                  </a:lnTo>
                  <a:lnTo>
                    <a:pt x="17990" y="6301"/>
                  </a:lnTo>
                  <a:lnTo>
                    <a:pt x="18015" y="6174"/>
                  </a:lnTo>
                  <a:lnTo>
                    <a:pt x="18041" y="6039"/>
                  </a:lnTo>
                  <a:lnTo>
                    <a:pt x="18066" y="5903"/>
                  </a:lnTo>
                  <a:lnTo>
                    <a:pt x="18075" y="5768"/>
                  </a:lnTo>
                  <a:lnTo>
                    <a:pt x="18075" y="5624"/>
                  </a:lnTo>
                  <a:lnTo>
                    <a:pt x="18075" y="5624"/>
                  </a:lnTo>
                  <a:lnTo>
                    <a:pt x="18075" y="5488"/>
                  </a:lnTo>
                  <a:lnTo>
                    <a:pt x="18066" y="5353"/>
                  </a:lnTo>
                  <a:lnTo>
                    <a:pt x="18041" y="5217"/>
                  </a:lnTo>
                  <a:lnTo>
                    <a:pt x="18015" y="5082"/>
                  </a:lnTo>
                  <a:lnTo>
                    <a:pt x="17990" y="4946"/>
                  </a:lnTo>
                  <a:lnTo>
                    <a:pt x="17948" y="4819"/>
                  </a:lnTo>
                  <a:lnTo>
                    <a:pt x="17905" y="4692"/>
                  </a:lnTo>
                  <a:lnTo>
                    <a:pt x="17846" y="4565"/>
                  </a:lnTo>
                  <a:lnTo>
                    <a:pt x="17787" y="4446"/>
                  </a:lnTo>
                  <a:lnTo>
                    <a:pt x="17727" y="4328"/>
                  </a:lnTo>
                  <a:lnTo>
                    <a:pt x="17651" y="4209"/>
                  </a:lnTo>
                  <a:lnTo>
                    <a:pt x="17575" y="4099"/>
                  </a:lnTo>
                  <a:lnTo>
                    <a:pt x="17490" y="3989"/>
                  </a:lnTo>
                  <a:lnTo>
                    <a:pt x="17406" y="3887"/>
                  </a:lnTo>
                  <a:lnTo>
                    <a:pt x="17304" y="3786"/>
                  </a:lnTo>
                  <a:lnTo>
                    <a:pt x="17202" y="3693"/>
                  </a:lnTo>
                  <a:lnTo>
                    <a:pt x="17202" y="369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8763;p42"/>
            <p:cNvSpPr/>
            <p:nvPr/>
          </p:nvSpPr>
          <p:spPr>
            <a:xfrm>
              <a:off x="4925950" y="-47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0082" y="968936"/>
            <a:ext cx="3643007" cy="36839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19" y="2333008"/>
            <a:ext cx="3491885" cy="23261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Model – Logisitic Regression</a:t>
            </a:r>
            <a:endParaRPr lang="en-US"/>
          </a:p>
        </p:txBody>
      </p:sp>
      <p:grpSp>
        <p:nvGrpSpPr>
          <p:cNvPr id="5" name="Google Shape;5800;p34"/>
          <p:cNvGrpSpPr/>
          <p:nvPr/>
        </p:nvGrpSpPr>
        <p:grpSpPr>
          <a:xfrm>
            <a:off x="7845832" y="1027917"/>
            <a:ext cx="451850" cy="451850"/>
            <a:chOff x="8234938" y="1003598"/>
            <a:chExt cx="451850" cy="451850"/>
          </a:xfrm>
        </p:grpSpPr>
        <p:sp>
          <p:nvSpPr>
            <p:cNvPr id="11" name="Google Shape;5801;p34"/>
            <p:cNvSpPr/>
            <p:nvPr/>
          </p:nvSpPr>
          <p:spPr>
            <a:xfrm>
              <a:off x="8234938" y="1003598"/>
              <a:ext cx="451850" cy="451850"/>
            </a:xfrm>
            <a:custGeom>
              <a:avLst/>
              <a:gdLst/>
              <a:ahLst/>
              <a:cxnLst/>
              <a:rect l="l" t="t" r="r" b="b"/>
              <a:pathLst>
                <a:path w="18074" h="18074" extrusionOk="0">
                  <a:moveTo>
                    <a:pt x="7495" y="5327"/>
                  </a:moveTo>
                  <a:lnTo>
                    <a:pt x="8503" y="5768"/>
                  </a:lnTo>
                  <a:lnTo>
                    <a:pt x="8503" y="7758"/>
                  </a:lnTo>
                  <a:lnTo>
                    <a:pt x="7097" y="6344"/>
                  </a:lnTo>
                  <a:lnTo>
                    <a:pt x="7495" y="5327"/>
                  </a:lnTo>
                  <a:close/>
                  <a:moveTo>
                    <a:pt x="10570" y="5319"/>
                  </a:moveTo>
                  <a:lnTo>
                    <a:pt x="10968" y="6352"/>
                  </a:lnTo>
                  <a:lnTo>
                    <a:pt x="9562" y="7758"/>
                  </a:lnTo>
                  <a:lnTo>
                    <a:pt x="9562" y="5759"/>
                  </a:lnTo>
                  <a:lnTo>
                    <a:pt x="10570" y="5319"/>
                  </a:lnTo>
                  <a:close/>
                  <a:moveTo>
                    <a:pt x="6352" y="7098"/>
                  </a:moveTo>
                  <a:lnTo>
                    <a:pt x="7758" y="8503"/>
                  </a:lnTo>
                  <a:lnTo>
                    <a:pt x="5768" y="8503"/>
                  </a:lnTo>
                  <a:lnTo>
                    <a:pt x="5327" y="7504"/>
                  </a:lnTo>
                  <a:lnTo>
                    <a:pt x="6352" y="7098"/>
                  </a:lnTo>
                  <a:close/>
                  <a:moveTo>
                    <a:pt x="11722" y="7098"/>
                  </a:moveTo>
                  <a:lnTo>
                    <a:pt x="12746" y="7496"/>
                  </a:lnTo>
                  <a:lnTo>
                    <a:pt x="12306" y="8503"/>
                  </a:lnTo>
                  <a:lnTo>
                    <a:pt x="10316" y="8503"/>
                  </a:lnTo>
                  <a:lnTo>
                    <a:pt x="11722" y="7098"/>
                  </a:lnTo>
                  <a:close/>
                  <a:moveTo>
                    <a:pt x="7758" y="9562"/>
                  </a:moveTo>
                  <a:lnTo>
                    <a:pt x="6352" y="10968"/>
                  </a:lnTo>
                  <a:lnTo>
                    <a:pt x="5327" y="10578"/>
                  </a:lnTo>
                  <a:lnTo>
                    <a:pt x="5768" y="9562"/>
                  </a:lnTo>
                  <a:close/>
                  <a:moveTo>
                    <a:pt x="12306" y="9562"/>
                  </a:moveTo>
                  <a:lnTo>
                    <a:pt x="12746" y="10562"/>
                  </a:lnTo>
                  <a:lnTo>
                    <a:pt x="11722" y="10968"/>
                  </a:lnTo>
                  <a:lnTo>
                    <a:pt x="10316" y="9562"/>
                  </a:lnTo>
                  <a:close/>
                  <a:moveTo>
                    <a:pt x="9562" y="10316"/>
                  </a:moveTo>
                  <a:lnTo>
                    <a:pt x="10976" y="11722"/>
                  </a:lnTo>
                  <a:lnTo>
                    <a:pt x="10578" y="12738"/>
                  </a:lnTo>
                  <a:lnTo>
                    <a:pt x="9562" y="12298"/>
                  </a:lnTo>
                  <a:lnTo>
                    <a:pt x="9562" y="10316"/>
                  </a:lnTo>
                  <a:close/>
                  <a:moveTo>
                    <a:pt x="8503" y="10316"/>
                  </a:moveTo>
                  <a:lnTo>
                    <a:pt x="8503" y="12306"/>
                  </a:lnTo>
                  <a:lnTo>
                    <a:pt x="7504" y="12747"/>
                  </a:lnTo>
                  <a:lnTo>
                    <a:pt x="7097" y="11722"/>
                  </a:lnTo>
                  <a:lnTo>
                    <a:pt x="8503" y="10316"/>
                  </a:lnTo>
                  <a:close/>
                  <a:moveTo>
                    <a:pt x="8978" y="0"/>
                  </a:moveTo>
                  <a:lnTo>
                    <a:pt x="8927" y="9"/>
                  </a:lnTo>
                  <a:lnTo>
                    <a:pt x="8876" y="17"/>
                  </a:lnTo>
                  <a:lnTo>
                    <a:pt x="8825" y="43"/>
                  </a:lnTo>
                  <a:lnTo>
                    <a:pt x="8740" y="85"/>
                  </a:lnTo>
                  <a:lnTo>
                    <a:pt x="8664" y="153"/>
                  </a:lnTo>
                  <a:lnTo>
                    <a:pt x="8596" y="229"/>
                  </a:lnTo>
                  <a:lnTo>
                    <a:pt x="8546" y="322"/>
                  </a:lnTo>
                  <a:lnTo>
                    <a:pt x="8529" y="373"/>
                  </a:lnTo>
                  <a:lnTo>
                    <a:pt x="8520" y="424"/>
                  </a:lnTo>
                  <a:lnTo>
                    <a:pt x="8512" y="474"/>
                  </a:lnTo>
                  <a:lnTo>
                    <a:pt x="8503" y="525"/>
                  </a:lnTo>
                  <a:lnTo>
                    <a:pt x="8503" y="1296"/>
                  </a:lnTo>
                  <a:lnTo>
                    <a:pt x="7792" y="881"/>
                  </a:lnTo>
                  <a:lnTo>
                    <a:pt x="7750" y="856"/>
                  </a:lnTo>
                  <a:lnTo>
                    <a:pt x="7699" y="839"/>
                  </a:lnTo>
                  <a:lnTo>
                    <a:pt x="7648" y="822"/>
                  </a:lnTo>
                  <a:lnTo>
                    <a:pt x="7597" y="813"/>
                  </a:lnTo>
                  <a:lnTo>
                    <a:pt x="7495" y="813"/>
                  </a:lnTo>
                  <a:lnTo>
                    <a:pt x="7394" y="830"/>
                  </a:lnTo>
                  <a:lnTo>
                    <a:pt x="7301" y="864"/>
                  </a:lnTo>
                  <a:lnTo>
                    <a:pt x="7207" y="915"/>
                  </a:lnTo>
                  <a:lnTo>
                    <a:pt x="7174" y="949"/>
                  </a:lnTo>
                  <a:lnTo>
                    <a:pt x="7131" y="991"/>
                  </a:lnTo>
                  <a:lnTo>
                    <a:pt x="7097" y="1033"/>
                  </a:lnTo>
                  <a:lnTo>
                    <a:pt x="7072" y="1076"/>
                  </a:lnTo>
                  <a:lnTo>
                    <a:pt x="7047" y="1127"/>
                  </a:lnTo>
                  <a:lnTo>
                    <a:pt x="7030" y="1177"/>
                  </a:lnTo>
                  <a:lnTo>
                    <a:pt x="7013" y="1228"/>
                  </a:lnTo>
                  <a:lnTo>
                    <a:pt x="7004" y="1279"/>
                  </a:lnTo>
                  <a:lnTo>
                    <a:pt x="7004" y="1381"/>
                  </a:lnTo>
                  <a:lnTo>
                    <a:pt x="7021" y="1474"/>
                  </a:lnTo>
                  <a:lnTo>
                    <a:pt x="7055" y="1575"/>
                  </a:lnTo>
                  <a:lnTo>
                    <a:pt x="7106" y="1660"/>
                  </a:lnTo>
                  <a:lnTo>
                    <a:pt x="7140" y="1703"/>
                  </a:lnTo>
                  <a:lnTo>
                    <a:pt x="7182" y="1736"/>
                  </a:lnTo>
                  <a:lnTo>
                    <a:pt x="7216" y="1770"/>
                  </a:lnTo>
                  <a:lnTo>
                    <a:pt x="7267" y="1796"/>
                  </a:lnTo>
                  <a:lnTo>
                    <a:pt x="8503" y="2516"/>
                  </a:lnTo>
                  <a:lnTo>
                    <a:pt x="8503" y="4608"/>
                  </a:lnTo>
                  <a:lnTo>
                    <a:pt x="7411" y="4133"/>
                  </a:lnTo>
                  <a:lnTo>
                    <a:pt x="7360" y="4116"/>
                  </a:lnTo>
                  <a:lnTo>
                    <a:pt x="7309" y="4099"/>
                  </a:lnTo>
                  <a:lnTo>
                    <a:pt x="7258" y="4091"/>
                  </a:lnTo>
                  <a:lnTo>
                    <a:pt x="7148" y="4091"/>
                  </a:lnTo>
                  <a:lnTo>
                    <a:pt x="7097" y="4099"/>
                  </a:lnTo>
                  <a:lnTo>
                    <a:pt x="7047" y="4116"/>
                  </a:lnTo>
                  <a:lnTo>
                    <a:pt x="6996" y="4133"/>
                  </a:lnTo>
                  <a:lnTo>
                    <a:pt x="6945" y="4159"/>
                  </a:lnTo>
                  <a:lnTo>
                    <a:pt x="6903" y="4184"/>
                  </a:lnTo>
                  <a:lnTo>
                    <a:pt x="6860" y="4218"/>
                  </a:lnTo>
                  <a:lnTo>
                    <a:pt x="6818" y="4252"/>
                  </a:lnTo>
                  <a:lnTo>
                    <a:pt x="6784" y="4294"/>
                  </a:lnTo>
                  <a:lnTo>
                    <a:pt x="6759" y="4336"/>
                  </a:lnTo>
                  <a:lnTo>
                    <a:pt x="6725" y="4379"/>
                  </a:lnTo>
                  <a:lnTo>
                    <a:pt x="6708" y="4430"/>
                  </a:lnTo>
                  <a:lnTo>
                    <a:pt x="6276" y="5531"/>
                  </a:lnTo>
                  <a:lnTo>
                    <a:pt x="4802" y="4049"/>
                  </a:lnTo>
                  <a:lnTo>
                    <a:pt x="5175" y="2668"/>
                  </a:lnTo>
                  <a:lnTo>
                    <a:pt x="5183" y="2617"/>
                  </a:lnTo>
                  <a:lnTo>
                    <a:pt x="5192" y="2558"/>
                  </a:lnTo>
                  <a:lnTo>
                    <a:pt x="5192" y="2507"/>
                  </a:lnTo>
                  <a:lnTo>
                    <a:pt x="5183" y="2456"/>
                  </a:lnTo>
                  <a:lnTo>
                    <a:pt x="5158" y="2355"/>
                  </a:lnTo>
                  <a:lnTo>
                    <a:pt x="5116" y="2261"/>
                  </a:lnTo>
                  <a:lnTo>
                    <a:pt x="5056" y="2185"/>
                  </a:lnTo>
                  <a:lnTo>
                    <a:pt x="4989" y="2109"/>
                  </a:lnTo>
                  <a:lnTo>
                    <a:pt x="4946" y="2084"/>
                  </a:lnTo>
                  <a:lnTo>
                    <a:pt x="4895" y="2058"/>
                  </a:lnTo>
                  <a:lnTo>
                    <a:pt x="4845" y="2033"/>
                  </a:lnTo>
                  <a:lnTo>
                    <a:pt x="4794" y="2016"/>
                  </a:lnTo>
                  <a:lnTo>
                    <a:pt x="4743" y="2007"/>
                  </a:lnTo>
                  <a:lnTo>
                    <a:pt x="4692" y="1999"/>
                  </a:lnTo>
                  <a:lnTo>
                    <a:pt x="4641" y="1999"/>
                  </a:lnTo>
                  <a:lnTo>
                    <a:pt x="4590" y="2007"/>
                  </a:lnTo>
                  <a:lnTo>
                    <a:pt x="4489" y="2033"/>
                  </a:lnTo>
                  <a:lnTo>
                    <a:pt x="4396" y="2067"/>
                  </a:lnTo>
                  <a:lnTo>
                    <a:pt x="4311" y="2126"/>
                  </a:lnTo>
                  <a:lnTo>
                    <a:pt x="4243" y="2202"/>
                  </a:lnTo>
                  <a:lnTo>
                    <a:pt x="4209" y="2245"/>
                  </a:lnTo>
                  <a:lnTo>
                    <a:pt x="4184" y="2295"/>
                  </a:lnTo>
                  <a:lnTo>
                    <a:pt x="4167" y="2338"/>
                  </a:lnTo>
                  <a:lnTo>
                    <a:pt x="4150" y="2389"/>
                  </a:lnTo>
                  <a:lnTo>
                    <a:pt x="3938" y="3185"/>
                  </a:lnTo>
                  <a:lnTo>
                    <a:pt x="3396" y="2643"/>
                  </a:lnTo>
                  <a:lnTo>
                    <a:pt x="3354" y="2609"/>
                  </a:lnTo>
                  <a:lnTo>
                    <a:pt x="3312" y="2575"/>
                  </a:lnTo>
                  <a:lnTo>
                    <a:pt x="3269" y="2549"/>
                  </a:lnTo>
                  <a:lnTo>
                    <a:pt x="3218" y="2524"/>
                  </a:lnTo>
                  <a:lnTo>
                    <a:pt x="3125" y="2499"/>
                  </a:lnTo>
                  <a:lnTo>
                    <a:pt x="3024" y="2490"/>
                  </a:lnTo>
                  <a:lnTo>
                    <a:pt x="2922" y="2499"/>
                  </a:lnTo>
                  <a:lnTo>
                    <a:pt x="2820" y="2524"/>
                  </a:lnTo>
                  <a:lnTo>
                    <a:pt x="2770" y="2549"/>
                  </a:lnTo>
                  <a:lnTo>
                    <a:pt x="2727" y="2575"/>
                  </a:lnTo>
                  <a:lnTo>
                    <a:pt x="2685" y="2609"/>
                  </a:lnTo>
                  <a:lnTo>
                    <a:pt x="2643" y="2643"/>
                  </a:lnTo>
                  <a:lnTo>
                    <a:pt x="2609" y="2685"/>
                  </a:lnTo>
                  <a:lnTo>
                    <a:pt x="2575" y="2727"/>
                  </a:lnTo>
                  <a:lnTo>
                    <a:pt x="2549" y="2770"/>
                  </a:lnTo>
                  <a:lnTo>
                    <a:pt x="2532" y="2820"/>
                  </a:lnTo>
                  <a:lnTo>
                    <a:pt x="2499" y="2914"/>
                  </a:lnTo>
                  <a:lnTo>
                    <a:pt x="2490" y="3015"/>
                  </a:lnTo>
                  <a:lnTo>
                    <a:pt x="2499" y="3117"/>
                  </a:lnTo>
                  <a:lnTo>
                    <a:pt x="2532" y="3219"/>
                  </a:lnTo>
                  <a:lnTo>
                    <a:pt x="2549" y="3261"/>
                  </a:lnTo>
                  <a:lnTo>
                    <a:pt x="2575" y="3312"/>
                  </a:lnTo>
                  <a:lnTo>
                    <a:pt x="2609" y="3354"/>
                  </a:lnTo>
                  <a:lnTo>
                    <a:pt x="2643" y="3396"/>
                  </a:lnTo>
                  <a:lnTo>
                    <a:pt x="3185" y="3938"/>
                  </a:lnTo>
                  <a:lnTo>
                    <a:pt x="2397" y="4150"/>
                  </a:lnTo>
                  <a:lnTo>
                    <a:pt x="2346" y="4167"/>
                  </a:lnTo>
                  <a:lnTo>
                    <a:pt x="2295" y="4184"/>
                  </a:lnTo>
                  <a:lnTo>
                    <a:pt x="2244" y="4209"/>
                  </a:lnTo>
                  <a:lnTo>
                    <a:pt x="2202" y="4243"/>
                  </a:lnTo>
                  <a:lnTo>
                    <a:pt x="2134" y="4311"/>
                  </a:lnTo>
                  <a:lnTo>
                    <a:pt x="2075" y="4396"/>
                  </a:lnTo>
                  <a:lnTo>
                    <a:pt x="2033" y="4489"/>
                  </a:lnTo>
                  <a:lnTo>
                    <a:pt x="2007" y="4582"/>
                  </a:lnTo>
                  <a:lnTo>
                    <a:pt x="1999" y="4641"/>
                  </a:lnTo>
                  <a:lnTo>
                    <a:pt x="1999" y="4692"/>
                  </a:lnTo>
                  <a:lnTo>
                    <a:pt x="2007" y="4743"/>
                  </a:lnTo>
                  <a:lnTo>
                    <a:pt x="2016" y="4794"/>
                  </a:lnTo>
                  <a:lnTo>
                    <a:pt x="2050" y="4879"/>
                  </a:lnTo>
                  <a:lnTo>
                    <a:pt x="2092" y="4955"/>
                  </a:lnTo>
                  <a:lnTo>
                    <a:pt x="2151" y="5023"/>
                  </a:lnTo>
                  <a:lnTo>
                    <a:pt x="2211" y="5082"/>
                  </a:lnTo>
                  <a:lnTo>
                    <a:pt x="2287" y="5124"/>
                  </a:lnTo>
                  <a:lnTo>
                    <a:pt x="2363" y="5158"/>
                  </a:lnTo>
                  <a:lnTo>
                    <a:pt x="2448" y="5183"/>
                  </a:lnTo>
                  <a:lnTo>
                    <a:pt x="2532" y="5192"/>
                  </a:lnTo>
                  <a:lnTo>
                    <a:pt x="2600" y="5183"/>
                  </a:lnTo>
                  <a:lnTo>
                    <a:pt x="2668" y="5167"/>
                  </a:lnTo>
                  <a:lnTo>
                    <a:pt x="4048" y="4802"/>
                  </a:lnTo>
                  <a:lnTo>
                    <a:pt x="5531" y="6284"/>
                  </a:lnTo>
                  <a:lnTo>
                    <a:pt x="4421" y="6716"/>
                  </a:lnTo>
                  <a:lnTo>
                    <a:pt x="4370" y="6742"/>
                  </a:lnTo>
                  <a:lnTo>
                    <a:pt x="4328" y="6767"/>
                  </a:lnTo>
                  <a:lnTo>
                    <a:pt x="4286" y="6801"/>
                  </a:lnTo>
                  <a:lnTo>
                    <a:pt x="4243" y="6835"/>
                  </a:lnTo>
                  <a:lnTo>
                    <a:pt x="4209" y="6877"/>
                  </a:lnTo>
                  <a:lnTo>
                    <a:pt x="4175" y="6920"/>
                  </a:lnTo>
                  <a:lnTo>
                    <a:pt x="4150" y="6962"/>
                  </a:lnTo>
                  <a:lnTo>
                    <a:pt x="4125" y="7013"/>
                  </a:lnTo>
                  <a:lnTo>
                    <a:pt x="4108" y="7064"/>
                  </a:lnTo>
                  <a:lnTo>
                    <a:pt x="4099" y="7114"/>
                  </a:lnTo>
                  <a:lnTo>
                    <a:pt x="4091" y="7165"/>
                  </a:lnTo>
                  <a:lnTo>
                    <a:pt x="4091" y="7216"/>
                  </a:lnTo>
                  <a:lnTo>
                    <a:pt x="4091" y="7267"/>
                  </a:lnTo>
                  <a:lnTo>
                    <a:pt x="4099" y="7326"/>
                  </a:lnTo>
                  <a:lnTo>
                    <a:pt x="4116" y="7377"/>
                  </a:lnTo>
                  <a:lnTo>
                    <a:pt x="4133" y="7428"/>
                  </a:lnTo>
                  <a:lnTo>
                    <a:pt x="4607" y="8503"/>
                  </a:lnTo>
                  <a:lnTo>
                    <a:pt x="2515" y="8503"/>
                  </a:lnTo>
                  <a:lnTo>
                    <a:pt x="1804" y="7267"/>
                  </a:lnTo>
                  <a:lnTo>
                    <a:pt x="1770" y="7216"/>
                  </a:lnTo>
                  <a:lnTo>
                    <a:pt x="1736" y="7174"/>
                  </a:lnTo>
                  <a:lnTo>
                    <a:pt x="1702" y="7140"/>
                  </a:lnTo>
                  <a:lnTo>
                    <a:pt x="1660" y="7106"/>
                  </a:lnTo>
                  <a:lnTo>
                    <a:pt x="1575" y="7055"/>
                  </a:lnTo>
                  <a:lnTo>
                    <a:pt x="1482" y="7013"/>
                  </a:lnTo>
                  <a:lnTo>
                    <a:pt x="1381" y="6996"/>
                  </a:lnTo>
                  <a:lnTo>
                    <a:pt x="1279" y="7004"/>
                  </a:lnTo>
                  <a:lnTo>
                    <a:pt x="1228" y="7013"/>
                  </a:lnTo>
                  <a:lnTo>
                    <a:pt x="1177" y="7021"/>
                  </a:lnTo>
                  <a:lnTo>
                    <a:pt x="1126" y="7047"/>
                  </a:lnTo>
                  <a:lnTo>
                    <a:pt x="1076" y="7072"/>
                  </a:lnTo>
                  <a:lnTo>
                    <a:pt x="1033" y="7098"/>
                  </a:lnTo>
                  <a:lnTo>
                    <a:pt x="991" y="7131"/>
                  </a:lnTo>
                  <a:lnTo>
                    <a:pt x="957" y="7165"/>
                  </a:lnTo>
                  <a:lnTo>
                    <a:pt x="923" y="7208"/>
                  </a:lnTo>
                  <a:lnTo>
                    <a:pt x="864" y="7292"/>
                  </a:lnTo>
                  <a:lnTo>
                    <a:pt x="830" y="7394"/>
                  </a:lnTo>
                  <a:lnTo>
                    <a:pt x="813" y="7487"/>
                  </a:lnTo>
                  <a:lnTo>
                    <a:pt x="813" y="7597"/>
                  </a:lnTo>
                  <a:lnTo>
                    <a:pt x="830" y="7648"/>
                  </a:lnTo>
                  <a:lnTo>
                    <a:pt x="839" y="7699"/>
                  </a:lnTo>
                  <a:lnTo>
                    <a:pt x="855" y="7741"/>
                  </a:lnTo>
                  <a:lnTo>
                    <a:pt x="881" y="7792"/>
                  </a:lnTo>
                  <a:lnTo>
                    <a:pt x="1296" y="8503"/>
                  </a:lnTo>
                  <a:lnTo>
                    <a:pt x="474" y="8503"/>
                  </a:lnTo>
                  <a:lnTo>
                    <a:pt x="424" y="8512"/>
                  </a:lnTo>
                  <a:lnTo>
                    <a:pt x="373" y="8529"/>
                  </a:lnTo>
                  <a:lnTo>
                    <a:pt x="322" y="8546"/>
                  </a:lnTo>
                  <a:lnTo>
                    <a:pt x="229" y="8597"/>
                  </a:lnTo>
                  <a:lnTo>
                    <a:pt x="153" y="8656"/>
                  </a:lnTo>
                  <a:lnTo>
                    <a:pt x="93" y="8741"/>
                  </a:lnTo>
                  <a:lnTo>
                    <a:pt x="42" y="8825"/>
                  </a:lnTo>
                  <a:lnTo>
                    <a:pt x="25" y="8876"/>
                  </a:lnTo>
                  <a:lnTo>
                    <a:pt x="9" y="8927"/>
                  </a:lnTo>
                  <a:lnTo>
                    <a:pt x="0" y="8978"/>
                  </a:lnTo>
                  <a:lnTo>
                    <a:pt x="0" y="9037"/>
                  </a:lnTo>
                  <a:lnTo>
                    <a:pt x="0" y="9088"/>
                  </a:lnTo>
                  <a:lnTo>
                    <a:pt x="9" y="9139"/>
                  </a:lnTo>
                  <a:lnTo>
                    <a:pt x="25" y="9189"/>
                  </a:lnTo>
                  <a:lnTo>
                    <a:pt x="42" y="9240"/>
                  </a:lnTo>
                  <a:lnTo>
                    <a:pt x="93" y="9333"/>
                  </a:lnTo>
                  <a:lnTo>
                    <a:pt x="153" y="9410"/>
                  </a:lnTo>
                  <a:lnTo>
                    <a:pt x="229" y="9469"/>
                  </a:lnTo>
                  <a:lnTo>
                    <a:pt x="322" y="9520"/>
                  </a:lnTo>
                  <a:lnTo>
                    <a:pt x="373" y="9537"/>
                  </a:lnTo>
                  <a:lnTo>
                    <a:pt x="424" y="9554"/>
                  </a:lnTo>
                  <a:lnTo>
                    <a:pt x="474" y="9562"/>
                  </a:lnTo>
                  <a:lnTo>
                    <a:pt x="1296" y="9562"/>
                  </a:lnTo>
                  <a:lnTo>
                    <a:pt x="881" y="10274"/>
                  </a:lnTo>
                  <a:lnTo>
                    <a:pt x="855" y="10324"/>
                  </a:lnTo>
                  <a:lnTo>
                    <a:pt x="839" y="10375"/>
                  </a:lnTo>
                  <a:lnTo>
                    <a:pt x="830" y="10426"/>
                  </a:lnTo>
                  <a:lnTo>
                    <a:pt x="813" y="10477"/>
                  </a:lnTo>
                  <a:lnTo>
                    <a:pt x="813" y="10578"/>
                  </a:lnTo>
                  <a:lnTo>
                    <a:pt x="830" y="10680"/>
                  </a:lnTo>
                  <a:lnTo>
                    <a:pt x="864" y="10773"/>
                  </a:lnTo>
                  <a:lnTo>
                    <a:pt x="923" y="10858"/>
                  </a:lnTo>
                  <a:lnTo>
                    <a:pt x="957" y="10900"/>
                  </a:lnTo>
                  <a:lnTo>
                    <a:pt x="991" y="10934"/>
                  </a:lnTo>
                  <a:lnTo>
                    <a:pt x="1033" y="10968"/>
                  </a:lnTo>
                  <a:lnTo>
                    <a:pt x="1076" y="10993"/>
                  </a:lnTo>
                  <a:lnTo>
                    <a:pt x="1143" y="11027"/>
                  </a:lnTo>
                  <a:lnTo>
                    <a:pt x="1211" y="11053"/>
                  </a:lnTo>
                  <a:lnTo>
                    <a:pt x="1270" y="11061"/>
                  </a:lnTo>
                  <a:lnTo>
                    <a:pt x="1338" y="11070"/>
                  </a:lnTo>
                  <a:lnTo>
                    <a:pt x="1414" y="11061"/>
                  </a:lnTo>
                  <a:lnTo>
                    <a:pt x="1474" y="11053"/>
                  </a:lnTo>
                  <a:lnTo>
                    <a:pt x="1541" y="11027"/>
                  </a:lnTo>
                  <a:lnTo>
                    <a:pt x="1601" y="11002"/>
                  </a:lnTo>
                  <a:lnTo>
                    <a:pt x="1660" y="10960"/>
                  </a:lnTo>
                  <a:lnTo>
                    <a:pt x="1711" y="10917"/>
                  </a:lnTo>
                  <a:lnTo>
                    <a:pt x="1762" y="10866"/>
                  </a:lnTo>
                  <a:lnTo>
                    <a:pt x="1804" y="10807"/>
                  </a:lnTo>
                  <a:lnTo>
                    <a:pt x="2515" y="9562"/>
                  </a:lnTo>
                  <a:lnTo>
                    <a:pt x="4616" y="9562"/>
                  </a:lnTo>
                  <a:lnTo>
                    <a:pt x="4133" y="10655"/>
                  </a:lnTo>
                  <a:lnTo>
                    <a:pt x="4116" y="10705"/>
                  </a:lnTo>
                  <a:lnTo>
                    <a:pt x="4108" y="10756"/>
                  </a:lnTo>
                  <a:lnTo>
                    <a:pt x="4099" y="10816"/>
                  </a:lnTo>
                  <a:lnTo>
                    <a:pt x="4091" y="10866"/>
                  </a:lnTo>
                  <a:lnTo>
                    <a:pt x="4099" y="10917"/>
                  </a:lnTo>
                  <a:lnTo>
                    <a:pt x="4099" y="10968"/>
                  </a:lnTo>
                  <a:lnTo>
                    <a:pt x="4116" y="11019"/>
                  </a:lnTo>
                  <a:lnTo>
                    <a:pt x="4133" y="11070"/>
                  </a:lnTo>
                  <a:lnTo>
                    <a:pt x="4159" y="11120"/>
                  </a:lnTo>
                  <a:lnTo>
                    <a:pt x="4184" y="11163"/>
                  </a:lnTo>
                  <a:lnTo>
                    <a:pt x="4218" y="11205"/>
                  </a:lnTo>
                  <a:lnTo>
                    <a:pt x="4252" y="11248"/>
                  </a:lnTo>
                  <a:lnTo>
                    <a:pt x="4294" y="11281"/>
                  </a:lnTo>
                  <a:lnTo>
                    <a:pt x="4336" y="11315"/>
                  </a:lnTo>
                  <a:lnTo>
                    <a:pt x="4379" y="11341"/>
                  </a:lnTo>
                  <a:lnTo>
                    <a:pt x="4430" y="11366"/>
                  </a:lnTo>
                  <a:lnTo>
                    <a:pt x="5531" y="11790"/>
                  </a:lnTo>
                  <a:lnTo>
                    <a:pt x="4048" y="13272"/>
                  </a:lnTo>
                  <a:lnTo>
                    <a:pt x="2668" y="12899"/>
                  </a:lnTo>
                  <a:lnTo>
                    <a:pt x="2617" y="12882"/>
                  </a:lnTo>
                  <a:lnTo>
                    <a:pt x="2456" y="12882"/>
                  </a:lnTo>
                  <a:lnTo>
                    <a:pt x="2363" y="12908"/>
                  </a:lnTo>
                  <a:lnTo>
                    <a:pt x="2270" y="12950"/>
                  </a:lnTo>
                  <a:lnTo>
                    <a:pt x="2185" y="13009"/>
                  </a:lnTo>
                  <a:lnTo>
                    <a:pt x="2117" y="13085"/>
                  </a:lnTo>
                  <a:lnTo>
                    <a:pt x="2084" y="13128"/>
                  </a:lnTo>
                  <a:lnTo>
                    <a:pt x="2058" y="13170"/>
                  </a:lnTo>
                  <a:lnTo>
                    <a:pt x="2033" y="13221"/>
                  </a:lnTo>
                  <a:lnTo>
                    <a:pt x="2016" y="13272"/>
                  </a:lnTo>
                  <a:lnTo>
                    <a:pt x="2007" y="13323"/>
                  </a:lnTo>
                  <a:lnTo>
                    <a:pt x="1999" y="13373"/>
                  </a:lnTo>
                  <a:lnTo>
                    <a:pt x="1999" y="13433"/>
                  </a:lnTo>
                  <a:lnTo>
                    <a:pt x="2007" y="13483"/>
                  </a:lnTo>
                  <a:lnTo>
                    <a:pt x="2033" y="13577"/>
                  </a:lnTo>
                  <a:lnTo>
                    <a:pt x="2075" y="13670"/>
                  </a:lnTo>
                  <a:lnTo>
                    <a:pt x="2134" y="13754"/>
                  </a:lnTo>
                  <a:lnTo>
                    <a:pt x="2202" y="13822"/>
                  </a:lnTo>
                  <a:lnTo>
                    <a:pt x="2244" y="13856"/>
                  </a:lnTo>
                  <a:lnTo>
                    <a:pt x="2295" y="13882"/>
                  </a:lnTo>
                  <a:lnTo>
                    <a:pt x="2346" y="13907"/>
                  </a:lnTo>
                  <a:lnTo>
                    <a:pt x="2397" y="13924"/>
                  </a:lnTo>
                  <a:lnTo>
                    <a:pt x="3185" y="14136"/>
                  </a:lnTo>
                  <a:lnTo>
                    <a:pt x="2643" y="14678"/>
                  </a:lnTo>
                  <a:lnTo>
                    <a:pt x="2609" y="14712"/>
                  </a:lnTo>
                  <a:lnTo>
                    <a:pt x="2575" y="14754"/>
                  </a:lnTo>
                  <a:lnTo>
                    <a:pt x="2549" y="14805"/>
                  </a:lnTo>
                  <a:lnTo>
                    <a:pt x="2532" y="14847"/>
                  </a:lnTo>
                  <a:lnTo>
                    <a:pt x="2499" y="14949"/>
                  </a:lnTo>
                  <a:lnTo>
                    <a:pt x="2490" y="15050"/>
                  </a:lnTo>
                  <a:lnTo>
                    <a:pt x="2499" y="15152"/>
                  </a:lnTo>
                  <a:lnTo>
                    <a:pt x="2532" y="15245"/>
                  </a:lnTo>
                  <a:lnTo>
                    <a:pt x="2549" y="15296"/>
                  </a:lnTo>
                  <a:lnTo>
                    <a:pt x="2575" y="15338"/>
                  </a:lnTo>
                  <a:lnTo>
                    <a:pt x="2609" y="15381"/>
                  </a:lnTo>
                  <a:lnTo>
                    <a:pt x="2643" y="15423"/>
                  </a:lnTo>
                  <a:lnTo>
                    <a:pt x="2685" y="15457"/>
                  </a:lnTo>
                  <a:lnTo>
                    <a:pt x="2727" y="15491"/>
                  </a:lnTo>
                  <a:lnTo>
                    <a:pt x="2770" y="15516"/>
                  </a:lnTo>
                  <a:lnTo>
                    <a:pt x="2820" y="15542"/>
                  </a:lnTo>
                  <a:lnTo>
                    <a:pt x="2922" y="15567"/>
                  </a:lnTo>
                  <a:lnTo>
                    <a:pt x="3024" y="15575"/>
                  </a:lnTo>
                  <a:lnTo>
                    <a:pt x="3125" y="15567"/>
                  </a:lnTo>
                  <a:lnTo>
                    <a:pt x="3218" y="15542"/>
                  </a:lnTo>
                  <a:lnTo>
                    <a:pt x="3269" y="15516"/>
                  </a:lnTo>
                  <a:lnTo>
                    <a:pt x="3312" y="15491"/>
                  </a:lnTo>
                  <a:lnTo>
                    <a:pt x="3354" y="15457"/>
                  </a:lnTo>
                  <a:lnTo>
                    <a:pt x="3396" y="15423"/>
                  </a:lnTo>
                  <a:lnTo>
                    <a:pt x="3938" y="14881"/>
                  </a:lnTo>
                  <a:lnTo>
                    <a:pt x="4150" y="15677"/>
                  </a:lnTo>
                  <a:lnTo>
                    <a:pt x="4175" y="15762"/>
                  </a:lnTo>
                  <a:lnTo>
                    <a:pt x="4226" y="15838"/>
                  </a:lnTo>
                  <a:lnTo>
                    <a:pt x="4277" y="15906"/>
                  </a:lnTo>
                  <a:lnTo>
                    <a:pt x="4336" y="15957"/>
                  </a:lnTo>
                  <a:lnTo>
                    <a:pt x="4413" y="16007"/>
                  </a:lnTo>
                  <a:lnTo>
                    <a:pt x="4489" y="16041"/>
                  </a:lnTo>
                  <a:lnTo>
                    <a:pt x="4574" y="16058"/>
                  </a:lnTo>
                  <a:lnTo>
                    <a:pt x="4658" y="16067"/>
                  </a:lnTo>
                  <a:lnTo>
                    <a:pt x="4726" y="16067"/>
                  </a:lnTo>
                  <a:lnTo>
                    <a:pt x="4794" y="16050"/>
                  </a:lnTo>
                  <a:lnTo>
                    <a:pt x="4845" y="16033"/>
                  </a:lnTo>
                  <a:lnTo>
                    <a:pt x="4895" y="16007"/>
                  </a:lnTo>
                  <a:lnTo>
                    <a:pt x="4946" y="15982"/>
                  </a:lnTo>
                  <a:lnTo>
                    <a:pt x="4989" y="15957"/>
                  </a:lnTo>
                  <a:lnTo>
                    <a:pt x="5056" y="15889"/>
                  </a:lnTo>
                  <a:lnTo>
                    <a:pt x="5116" y="15804"/>
                  </a:lnTo>
                  <a:lnTo>
                    <a:pt x="5158" y="15711"/>
                  </a:lnTo>
                  <a:lnTo>
                    <a:pt x="5183" y="15609"/>
                  </a:lnTo>
                  <a:lnTo>
                    <a:pt x="5192" y="15558"/>
                  </a:lnTo>
                  <a:lnTo>
                    <a:pt x="5192" y="15508"/>
                  </a:lnTo>
                  <a:lnTo>
                    <a:pt x="5183" y="15457"/>
                  </a:lnTo>
                  <a:lnTo>
                    <a:pt x="5175" y="15398"/>
                  </a:lnTo>
                  <a:lnTo>
                    <a:pt x="4802" y="14017"/>
                  </a:lnTo>
                  <a:lnTo>
                    <a:pt x="6284" y="12535"/>
                  </a:lnTo>
                  <a:lnTo>
                    <a:pt x="6725" y="13644"/>
                  </a:lnTo>
                  <a:lnTo>
                    <a:pt x="6742" y="13695"/>
                  </a:lnTo>
                  <a:lnTo>
                    <a:pt x="6767" y="13738"/>
                  </a:lnTo>
                  <a:lnTo>
                    <a:pt x="6801" y="13780"/>
                  </a:lnTo>
                  <a:lnTo>
                    <a:pt x="6835" y="13822"/>
                  </a:lnTo>
                  <a:lnTo>
                    <a:pt x="6877" y="13856"/>
                  </a:lnTo>
                  <a:lnTo>
                    <a:pt x="6920" y="13890"/>
                  </a:lnTo>
                  <a:lnTo>
                    <a:pt x="6962" y="13915"/>
                  </a:lnTo>
                  <a:lnTo>
                    <a:pt x="7013" y="13941"/>
                  </a:lnTo>
                  <a:lnTo>
                    <a:pt x="7064" y="13958"/>
                  </a:lnTo>
                  <a:lnTo>
                    <a:pt x="7114" y="13975"/>
                  </a:lnTo>
                  <a:lnTo>
                    <a:pt x="7216" y="13983"/>
                  </a:lnTo>
                  <a:lnTo>
                    <a:pt x="7267" y="13975"/>
                  </a:lnTo>
                  <a:lnTo>
                    <a:pt x="7318" y="13966"/>
                  </a:lnTo>
                  <a:lnTo>
                    <a:pt x="7377" y="13958"/>
                  </a:lnTo>
                  <a:lnTo>
                    <a:pt x="7428" y="13932"/>
                  </a:lnTo>
                  <a:lnTo>
                    <a:pt x="8503" y="13458"/>
                  </a:lnTo>
                  <a:lnTo>
                    <a:pt x="8503" y="15550"/>
                  </a:lnTo>
                  <a:lnTo>
                    <a:pt x="7267" y="16270"/>
                  </a:lnTo>
                  <a:lnTo>
                    <a:pt x="7216" y="16295"/>
                  </a:lnTo>
                  <a:lnTo>
                    <a:pt x="7182" y="16329"/>
                  </a:lnTo>
                  <a:lnTo>
                    <a:pt x="7140" y="16363"/>
                  </a:lnTo>
                  <a:lnTo>
                    <a:pt x="7106" y="16405"/>
                  </a:lnTo>
                  <a:lnTo>
                    <a:pt x="7055" y="16490"/>
                  </a:lnTo>
                  <a:lnTo>
                    <a:pt x="7021" y="16592"/>
                  </a:lnTo>
                  <a:lnTo>
                    <a:pt x="7004" y="16693"/>
                  </a:lnTo>
                  <a:lnTo>
                    <a:pt x="7004" y="16795"/>
                  </a:lnTo>
                  <a:lnTo>
                    <a:pt x="7013" y="16846"/>
                  </a:lnTo>
                  <a:lnTo>
                    <a:pt x="7030" y="16897"/>
                  </a:lnTo>
                  <a:lnTo>
                    <a:pt x="7047" y="16939"/>
                  </a:lnTo>
                  <a:lnTo>
                    <a:pt x="7072" y="16990"/>
                  </a:lnTo>
                  <a:lnTo>
                    <a:pt x="7114" y="17049"/>
                  </a:lnTo>
                  <a:lnTo>
                    <a:pt x="7157" y="17100"/>
                  </a:lnTo>
                  <a:lnTo>
                    <a:pt x="7207" y="17151"/>
                  </a:lnTo>
                  <a:lnTo>
                    <a:pt x="7267" y="17185"/>
                  </a:lnTo>
                  <a:lnTo>
                    <a:pt x="7335" y="17218"/>
                  </a:lnTo>
                  <a:lnTo>
                    <a:pt x="7394" y="17235"/>
                  </a:lnTo>
                  <a:lnTo>
                    <a:pt x="7462" y="17252"/>
                  </a:lnTo>
                  <a:lnTo>
                    <a:pt x="7597" y="17252"/>
                  </a:lnTo>
                  <a:lnTo>
                    <a:pt x="7665" y="17235"/>
                  </a:lnTo>
                  <a:lnTo>
                    <a:pt x="7733" y="17218"/>
                  </a:lnTo>
                  <a:lnTo>
                    <a:pt x="7792" y="17185"/>
                  </a:lnTo>
                  <a:lnTo>
                    <a:pt x="8503" y="16778"/>
                  </a:lnTo>
                  <a:lnTo>
                    <a:pt x="8503" y="17540"/>
                  </a:lnTo>
                  <a:lnTo>
                    <a:pt x="8512" y="17591"/>
                  </a:lnTo>
                  <a:lnTo>
                    <a:pt x="8520" y="17650"/>
                  </a:lnTo>
                  <a:lnTo>
                    <a:pt x="8529" y="17701"/>
                  </a:lnTo>
                  <a:lnTo>
                    <a:pt x="8546" y="17744"/>
                  </a:lnTo>
                  <a:lnTo>
                    <a:pt x="8596" y="17837"/>
                  </a:lnTo>
                  <a:lnTo>
                    <a:pt x="8664" y="17913"/>
                  </a:lnTo>
                  <a:lnTo>
                    <a:pt x="8740" y="17981"/>
                  </a:lnTo>
                  <a:lnTo>
                    <a:pt x="8825" y="18032"/>
                  </a:lnTo>
                  <a:lnTo>
                    <a:pt x="8876" y="18048"/>
                  </a:lnTo>
                  <a:lnTo>
                    <a:pt x="8927" y="18057"/>
                  </a:lnTo>
                  <a:lnTo>
                    <a:pt x="8978" y="18065"/>
                  </a:lnTo>
                  <a:lnTo>
                    <a:pt x="9037" y="18074"/>
                  </a:lnTo>
                  <a:lnTo>
                    <a:pt x="9088" y="18065"/>
                  </a:lnTo>
                  <a:lnTo>
                    <a:pt x="9139" y="18057"/>
                  </a:lnTo>
                  <a:lnTo>
                    <a:pt x="9189" y="18048"/>
                  </a:lnTo>
                  <a:lnTo>
                    <a:pt x="9240" y="18032"/>
                  </a:lnTo>
                  <a:lnTo>
                    <a:pt x="9333" y="17981"/>
                  </a:lnTo>
                  <a:lnTo>
                    <a:pt x="9410" y="17913"/>
                  </a:lnTo>
                  <a:lnTo>
                    <a:pt x="9477" y="17837"/>
                  </a:lnTo>
                  <a:lnTo>
                    <a:pt x="9520" y="17744"/>
                  </a:lnTo>
                  <a:lnTo>
                    <a:pt x="9545" y="17701"/>
                  </a:lnTo>
                  <a:lnTo>
                    <a:pt x="9554" y="17650"/>
                  </a:lnTo>
                  <a:lnTo>
                    <a:pt x="9562" y="17591"/>
                  </a:lnTo>
                  <a:lnTo>
                    <a:pt x="9562" y="17540"/>
                  </a:lnTo>
                  <a:lnTo>
                    <a:pt x="9562" y="16778"/>
                  </a:lnTo>
                  <a:lnTo>
                    <a:pt x="10273" y="17185"/>
                  </a:lnTo>
                  <a:lnTo>
                    <a:pt x="10341" y="17218"/>
                  </a:lnTo>
                  <a:lnTo>
                    <a:pt x="10409" y="17235"/>
                  </a:lnTo>
                  <a:lnTo>
                    <a:pt x="10477" y="17252"/>
                  </a:lnTo>
                  <a:lnTo>
                    <a:pt x="10612" y="17252"/>
                  </a:lnTo>
                  <a:lnTo>
                    <a:pt x="10671" y="17235"/>
                  </a:lnTo>
                  <a:lnTo>
                    <a:pt x="10739" y="17218"/>
                  </a:lnTo>
                  <a:lnTo>
                    <a:pt x="10799" y="17185"/>
                  </a:lnTo>
                  <a:lnTo>
                    <a:pt x="10858" y="17151"/>
                  </a:lnTo>
                  <a:lnTo>
                    <a:pt x="10909" y="17100"/>
                  </a:lnTo>
                  <a:lnTo>
                    <a:pt x="10959" y="17049"/>
                  </a:lnTo>
                  <a:lnTo>
                    <a:pt x="11002" y="16990"/>
                  </a:lnTo>
                  <a:lnTo>
                    <a:pt x="11027" y="16939"/>
                  </a:lnTo>
                  <a:lnTo>
                    <a:pt x="11044" y="16897"/>
                  </a:lnTo>
                  <a:lnTo>
                    <a:pt x="11061" y="16846"/>
                  </a:lnTo>
                  <a:lnTo>
                    <a:pt x="11070" y="16795"/>
                  </a:lnTo>
                  <a:lnTo>
                    <a:pt x="11070" y="16693"/>
                  </a:lnTo>
                  <a:lnTo>
                    <a:pt x="11053" y="16592"/>
                  </a:lnTo>
                  <a:lnTo>
                    <a:pt x="11019" y="16490"/>
                  </a:lnTo>
                  <a:lnTo>
                    <a:pt x="10959" y="16405"/>
                  </a:lnTo>
                  <a:lnTo>
                    <a:pt x="10934" y="16363"/>
                  </a:lnTo>
                  <a:lnTo>
                    <a:pt x="10892" y="16329"/>
                  </a:lnTo>
                  <a:lnTo>
                    <a:pt x="10849" y="16295"/>
                  </a:lnTo>
                  <a:lnTo>
                    <a:pt x="10807" y="16270"/>
                  </a:lnTo>
                  <a:lnTo>
                    <a:pt x="9562" y="15550"/>
                  </a:lnTo>
                  <a:lnTo>
                    <a:pt x="9562" y="13458"/>
                  </a:lnTo>
                  <a:lnTo>
                    <a:pt x="10663" y="13932"/>
                  </a:lnTo>
                  <a:lnTo>
                    <a:pt x="10714" y="13949"/>
                  </a:lnTo>
                  <a:lnTo>
                    <a:pt x="10765" y="13966"/>
                  </a:lnTo>
                  <a:lnTo>
                    <a:pt x="10815" y="13975"/>
                  </a:lnTo>
                  <a:lnTo>
                    <a:pt x="10917" y="13975"/>
                  </a:lnTo>
                  <a:lnTo>
                    <a:pt x="10976" y="13966"/>
                  </a:lnTo>
                  <a:lnTo>
                    <a:pt x="11027" y="13949"/>
                  </a:lnTo>
                  <a:lnTo>
                    <a:pt x="11078" y="13932"/>
                  </a:lnTo>
                  <a:lnTo>
                    <a:pt x="11120" y="13915"/>
                  </a:lnTo>
                  <a:lnTo>
                    <a:pt x="11171" y="13882"/>
                  </a:lnTo>
                  <a:lnTo>
                    <a:pt x="11214" y="13848"/>
                  </a:lnTo>
                  <a:lnTo>
                    <a:pt x="11247" y="13814"/>
                  </a:lnTo>
                  <a:lnTo>
                    <a:pt x="11281" y="13780"/>
                  </a:lnTo>
                  <a:lnTo>
                    <a:pt x="11315" y="13729"/>
                  </a:lnTo>
                  <a:lnTo>
                    <a:pt x="11341" y="13687"/>
                  </a:lnTo>
                  <a:lnTo>
                    <a:pt x="11366" y="13636"/>
                  </a:lnTo>
                  <a:lnTo>
                    <a:pt x="11789" y="12535"/>
                  </a:lnTo>
                  <a:lnTo>
                    <a:pt x="13272" y="14017"/>
                  </a:lnTo>
                  <a:lnTo>
                    <a:pt x="12899" y="15398"/>
                  </a:lnTo>
                  <a:lnTo>
                    <a:pt x="12890" y="15457"/>
                  </a:lnTo>
                  <a:lnTo>
                    <a:pt x="12882" y="15508"/>
                  </a:lnTo>
                  <a:lnTo>
                    <a:pt x="12882" y="15558"/>
                  </a:lnTo>
                  <a:lnTo>
                    <a:pt x="12882" y="15609"/>
                  </a:lnTo>
                  <a:lnTo>
                    <a:pt x="12907" y="15711"/>
                  </a:lnTo>
                  <a:lnTo>
                    <a:pt x="12950" y="15804"/>
                  </a:lnTo>
                  <a:lnTo>
                    <a:pt x="13009" y="15889"/>
                  </a:lnTo>
                  <a:lnTo>
                    <a:pt x="13085" y="15957"/>
                  </a:lnTo>
                  <a:lnTo>
                    <a:pt x="13128" y="15982"/>
                  </a:lnTo>
                  <a:lnTo>
                    <a:pt x="13170" y="16007"/>
                  </a:lnTo>
                  <a:lnTo>
                    <a:pt x="13221" y="16033"/>
                  </a:lnTo>
                  <a:lnTo>
                    <a:pt x="13272" y="16050"/>
                  </a:lnTo>
                  <a:lnTo>
                    <a:pt x="13339" y="16067"/>
                  </a:lnTo>
                  <a:lnTo>
                    <a:pt x="13407" y="16067"/>
                  </a:lnTo>
                  <a:lnTo>
                    <a:pt x="13500" y="16058"/>
                  </a:lnTo>
                  <a:lnTo>
                    <a:pt x="13576" y="16041"/>
                  </a:lnTo>
                  <a:lnTo>
                    <a:pt x="13661" y="16007"/>
                  </a:lnTo>
                  <a:lnTo>
                    <a:pt x="13729" y="15957"/>
                  </a:lnTo>
                  <a:lnTo>
                    <a:pt x="13797" y="15906"/>
                  </a:lnTo>
                  <a:lnTo>
                    <a:pt x="13847" y="15838"/>
                  </a:lnTo>
                  <a:lnTo>
                    <a:pt x="13890" y="15762"/>
                  </a:lnTo>
                  <a:lnTo>
                    <a:pt x="13924" y="15677"/>
                  </a:lnTo>
                  <a:lnTo>
                    <a:pt x="14135" y="14881"/>
                  </a:lnTo>
                  <a:lnTo>
                    <a:pt x="14677" y="15423"/>
                  </a:lnTo>
                  <a:lnTo>
                    <a:pt x="14720" y="15457"/>
                  </a:lnTo>
                  <a:lnTo>
                    <a:pt x="14762" y="15491"/>
                  </a:lnTo>
                  <a:lnTo>
                    <a:pt x="14805" y="15516"/>
                  </a:lnTo>
                  <a:lnTo>
                    <a:pt x="14855" y="15542"/>
                  </a:lnTo>
                  <a:lnTo>
                    <a:pt x="14949" y="15567"/>
                  </a:lnTo>
                  <a:lnTo>
                    <a:pt x="15050" y="15575"/>
                  </a:lnTo>
                  <a:lnTo>
                    <a:pt x="15152" y="15567"/>
                  </a:lnTo>
                  <a:lnTo>
                    <a:pt x="15253" y="15542"/>
                  </a:lnTo>
                  <a:lnTo>
                    <a:pt x="15296" y="15516"/>
                  </a:lnTo>
                  <a:lnTo>
                    <a:pt x="15338" y="15491"/>
                  </a:lnTo>
                  <a:lnTo>
                    <a:pt x="15389" y="15457"/>
                  </a:lnTo>
                  <a:lnTo>
                    <a:pt x="15423" y="15423"/>
                  </a:lnTo>
                  <a:lnTo>
                    <a:pt x="15465" y="15381"/>
                  </a:lnTo>
                  <a:lnTo>
                    <a:pt x="15491" y="15338"/>
                  </a:lnTo>
                  <a:lnTo>
                    <a:pt x="15516" y="15296"/>
                  </a:lnTo>
                  <a:lnTo>
                    <a:pt x="15541" y="15245"/>
                  </a:lnTo>
                  <a:lnTo>
                    <a:pt x="15567" y="15152"/>
                  </a:lnTo>
                  <a:lnTo>
                    <a:pt x="15584" y="15050"/>
                  </a:lnTo>
                  <a:lnTo>
                    <a:pt x="15567" y="14949"/>
                  </a:lnTo>
                  <a:lnTo>
                    <a:pt x="15541" y="14847"/>
                  </a:lnTo>
                  <a:lnTo>
                    <a:pt x="15516" y="14805"/>
                  </a:lnTo>
                  <a:lnTo>
                    <a:pt x="15491" y="14754"/>
                  </a:lnTo>
                  <a:lnTo>
                    <a:pt x="15465" y="14712"/>
                  </a:lnTo>
                  <a:lnTo>
                    <a:pt x="15423" y="14678"/>
                  </a:lnTo>
                  <a:lnTo>
                    <a:pt x="14881" y="14136"/>
                  </a:lnTo>
                  <a:lnTo>
                    <a:pt x="15677" y="13924"/>
                  </a:lnTo>
                  <a:lnTo>
                    <a:pt x="15728" y="13907"/>
                  </a:lnTo>
                  <a:lnTo>
                    <a:pt x="15779" y="13882"/>
                  </a:lnTo>
                  <a:lnTo>
                    <a:pt x="15821" y="13856"/>
                  </a:lnTo>
                  <a:lnTo>
                    <a:pt x="15863" y="13822"/>
                  </a:lnTo>
                  <a:lnTo>
                    <a:pt x="15939" y="13754"/>
                  </a:lnTo>
                  <a:lnTo>
                    <a:pt x="15999" y="13670"/>
                  </a:lnTo>
                  <a:lnTo>
                    <a:pt x="16041" y="13577"/>
                  </a:lnTo>
                  <a:lnTo>
                    <a:pt x="16066" y="13483"/>
                  </a:lnTo>
                  <a:lnTo>
                    <a:pt x="16066" y="13433"/>
                  </a:lnTo>
                  <a:lnTo>
                    <a:pt x="16066" y="13373"/>
                  </a:lnTo>
                  <a:lnTo>
                    <a:pt x="16058" y="13323"/>
                  </a:lnTo>
                  <a:lnTo>
                    <a:pt x="16050" y="13272"/>
                  </a:lnTo>
                  <a:lnTo>
                    <a:pt x="16033" y="13221"/>
                  </a:lnTo>
                  <a:lnTo>
                    <a:pt x="16016" y="13170"/>
                  </a:lnTo>
                  <a:lnTo>
                    <a:pt x="15990" y="13128"/>
                  </a:lnTo>
                  <a:lnTo>
                    <a:pt x="15956" y="13085"/>
                  </a:lnTo>
                  <a:lnTo>
                    <a:pt x="15889" y="13009"/>
                  </a:lnTo>
                  <a:lnTo>
                    <a:pt x="15804" y="12950"/>
                  </a:lnTo>
                  <a:lnTo>
                    <a:pt x="15711" y="12908"/>
                  </a:lnTo>
                  <a:lnTo>
                    <a:pt x="15609" y="12882"/>
                  </a:lnTo>
                  <a:lnTo>
                    <a:pt x="15457" y="12882"/>
                  </a:lnTo>
                  <a:lnTo>
                    <a:pt x="15406" y="12899"/>
                  </a:lnTo>
                  <a:lnTo>
                    <a:pt x="14017" y="13272"/>
                  </a:lnTo>
                  <a:lnTo>
                    <a:pt x="12535" y="11790"/>
                  </a:lnTo>
                  <a:lnTo>
                    <a:pt x="13644" y="11349"/>
                  </a:lnTo>
                  <a:lnTo>
                    <a:pt x="13695" y="11324"/>
                  </a:lnTo>
                  <a:lnTo>
                    <a:pt x="13746" y="11298"/>
                  </a:lnTo>
                  <a:lnTo>
                    <a:pt x="13788" y="11264"/>
                  </a:lnTo>
                  <a:lnTo>
                    <a:pt x="13822" y="11231"/>
                  </a:lnTo>
                  <a:lnTo>
                    <a:pt x="13864" y="11197"/>
                  </a:lnTo>
                  <a:lnTo>
                    <a:pt x="13890" y="11154"/>
                  </a:lnTo>
                  <a:lnTo>
                    <a:pt x="13924" y="11104"/>
                  </a:lnTo>
                  <a:lnTo>
                    <a:pt x="13941" y="11053"/>
                  </a:lnTo>
                  <a:lnTo>
                    <a:pt x="13958" y="11002"/>
                  </a:lnTo>
                  <a:lnTo>
                    <a:pt x="13975" y="10951"/>
                  </a:lnTo>
                  <a:lnTo>
                    <a:pt x="13983" y="10900"/>
                  </a:lnTo>
                  <a:lnTo>
                    <a:pt x="13983" y="10849"/>
                  </a:lnTo>
                  <a:lnTo>
                    <a:pt x="13983" y="10799"/>
                  </a:lnTo>
                  <a:lnTo>
                    <a:pt x="13975" y="10748"/>
                  </a:lnTo>
                  <a:lnTo>
                    <a:pt x="13958" y="10689"/>
                  </a:lnTo>
                  <a:lnTo>
                    <a:pt x="13941" y="10646"/>
                  </a:lnTo>
                  <a:lnTo>
                    <a:pt x="13466" y="9562"/>
                  </a:lnTo>
                  <a:lnTo>
                    <a:pt x="15550" y="9562"/>
                  </a:lnTo>
                  <a:lnTo>
                    <a:pt x="16270" y="10807"/>
                  </a:lnTo>
                  <a:lnTo>
                    <a:pt x="16312" y="10866"/>
                  </a:lnTo>
                  <a:lnTo>
                    <a:pt x="16354" y="10917"/>
                  </a:lnTo>
                  <a:lnTo>
                    <a:pt x="16405" y="10960"/>
                  </a:lnTo>
                  <a:lnTo>
                    <a:pt x="16465" y="11002"/>
                  </a:lnTo>
                  <a:lnTo>
                    <a:pt x="16532" y="11027"/>
                  </a:lnTo>
                  <a:lnTo>
                    <a:pt x="16592" y="11053"/>
                  </a:lnTo>
                  <a:lnTo>
                    <a:pt x="16659" y="11061"/>
                  </a:lnTo>
                  <a:lnTo>
                    <a:pt x="16727" y="11070"/>
                  </a:lnTo>
                  <a:lnTo>
                    <a:pt x="16795" y="11061"/>
                  </a:lnTo>
                  <a:lnTo>
                    <a:pt x="16863" y="11053"/>
                  </a:lnTo>
                  <a:lnTo>
                    <a:pt x="16930" y="11027"/>
                  </a:lnTo>
                  <a:lnTo>
                    <a:pt x="16990" y="10993"/>
                  </a:lnTo>
                  <a:lnTo>
                    <a:pt x="17040" y="10968"/>
                  </a:lnTo>
                  <a:lnTo>
                    <a:pt x="17083" y="10934"/>
                  </a:lnTo>
                  <a:lnTo>
                    <a:pt x="17117" y="10900"/>
                  </a:lnTo>
                  <a:lnTo>
                    <a:pt x="17151" y="10858"/>
                  </a:lnTo>
                  <a:lnTo>
                    <a:pt x="17201" y="10773"/>
                  </a:lnTo>
                  <a:lnTo>
                    <a:pt x="17235" y="10680"/>
                  </a:lnTo>
                  <a:lnTo>
                    <a:pt x="17252" y="10578"/>
                  </a:lnTo>
                  <a:lnTo>
                    <a:pt x="17252" y="10477"/>
                  </a:lnTo>
                  <a:lnTo>
                    <a:pt x="17244" y="10426"/>
                  </a:lnTo>
                  <a:lnTo>
                    <a:pt x="17227" y="10375"/>
                  </a:lnTo>
                  <a:lnTo>
                    <a:pt x="17210" y="10324"/>
                  </a:lnTo>
                  <a:lnTo>
                    <a:pt x="17184" y="10274"/>
                  </a:lnTo>
                  <a:lnTo>
                    <a:pt x="16778" y="9562"/>
                  </a:lnTo>
                  <a:lnTo>
                    <a:pt x="17599" y="9562"/>
                  </a:lnTo>
                  <a:lnTo>
                    <a:pt x="17650" y="9554"/>
                  </a:lnTo>
                  <a:lnTo>
                    <a:pt x="17701" y="9537"/>
                  </a:lnTo>
                  <a:lnTo>
                    <a:pt x="17752" y="9520"/>
                  </a:lnTo>
                  <a:lnTo>
                    <a:pt x="17837" y="9469"/>
                  </a:lnTo>
                  <a:lnTo>
                    <a:pt x="17913" y="9410"/>
                  </a:lnTo>
                  <a:lnTo>
                    <a:pt x="17981" y="9333"/>
                  </a:lnTo>
                  <a:lnTo>
                    <a:pt x="18031" y="9240"/>
                  </a:lnTo>
                  <a:lnTo>
                    <a:pt x="18048" y="9189"/>
                  </a:lnTo>
                  <a:lnTo>
                    <a:pt x="18057" y="9139"/>
                  </a:lnTo>
                  <a:lnTo>
                    <a:pt x="18065" y="9088"/>
                  </a:lnTo>
                  <a:lnTo>
                    <a:pt x="18074" y="9037"/>
                  </a:lnTo>
                  <a:lnTo>
                    <a:pt x="18065" y="8978"/>
                  </a:lnTo>
                  <a:lnTo>
                    <a:pt x="18057" y="8927"/>
                  </a:lnTo>
                  <a:lnTo>
                    <a:pt x="18048" y="8876"/>
                  </a:lnTo>
                  <a:lnTo>
                    <a:pt x="18031" y="8825"/>
                  </a:lnTo>
                  <a:lnTo>
                    <a:pt x="17981" y="8741"/>
                  </a:lnTo>
                  <a:lnTo>
                    <a:pt x="17913" y="8656"/>
                  </a:lnTo>
                  <a:lnTo>
                    <a:pt x="17837" y="8597"/>
                  </a:lnTo>
                  <a:lnTo>
                    <a:pt x="17752" y="8546"/>
                  </a:lnTo>
                  <a:lnTo>
                    <a:pt x="17701" y="8529"/>
                  </a:lnTo>
                  <a:lnTo>
                    <a:pt x="17650" y="8512"/>
                  </a:lnTo>
                  <a:lnTo>
                    <a:pt x="17599" y="8503"/>
                  </a:lnTo>
                  <a:lnTo>
                    <a:pt x="16778" y="8503"/>
                  </a:lnTo>
                  <a:lnTo>
                    <a:pt x="17184" y="7792"/>
                  </a:lnTo>
                  <a:lnTo>
                    <a:pt x="17210" y="7741"/>
                  </a:lnTo>
                  <a:lnTo>
                    <a:pt x="17227" y="7699"/>
                  </a:lnTo>
                  <a:lnTo>
                    <a:pt x="17244" y="7648"/>
                  </a:lnTo>
                  <a:lnTo>
                    <a:pt x="17252" y="7597"/>
                  </a:lnTo>
                  <a:lnTo>
                    <a:pt x="17252" y="7487"/>
                  </a:lnTo>
                  <a:lnTo>
                    <a:pt x="17235" y="7394"/>
                  </a:lnTo>
                  <a:lnTo>
                    <a:pt x="17201" y="7292"/>
                  </a:lnTo>
                  <a:lnTo>
                    <a:pt x="17151" y="7208"/>
                  </a:lnTo>
                  <a:lnTo>
                    <a:pt x="17117" y="7165"/>
                  </a:lnTo>
                  <a:lnTo>
                    <a:pt x="17083" y="7131"/>
                  </a:lnTo>
                  <a:lnTo>
                    <a:pt x="17040" y="7098"/>
                  </a:lnTo>
                  <a:lnTo>
                    <a:pt x="16990" y="7072"/>
                  </a:lnTo>
                  <a:lnTo>
                    <a:pt x="16947" y="7047"/>
                  </a:lnTo>
                  <a:lnTo>
                    <a:pt x="16896" y="7021"/>
                  </a:lnTo>
                  <a:lnTo>
                    <a:pt x="16846" y="7013"/>
                  </a:lnTo>
                  <a:lnTo>
                    <a:pt x="16795" y="7004"/>
                  </a:lnTo>
                  <a:lnTo>
                    <a:pt x="16693" y="6996"/>
                  </a:lnTo>
                  <a:lnTo>
                    <a:pt x="16592" y="7013"/>
                  </a:lnTo>
                  <a:lnTo>
                    <a:pt x="16498" y="7055"/>
                  </a:lnTo>
                  <a:lnTo>
                    <a:pt x="16405" y="7106"/>
                  </a:lnTo>
                  <a:lnTo>
                    <a:pt x="16371" y="7140"/>
                  </a:lnTo>
                  <a:lnTo>
                    <a:pt x="16329" y="7174"/>
                  </a:lnTo>
                  <a:lnTo>
                    <a:pt x="16295" y="7216"/>
                  </a:lnTo>
                  <a:lnTo>
                    <a:pt x="16270" y="7267"/>
                  </a:lnTo>
                  <a:lnTo>
                    <a:pt x="15550" y="8503"/>
                  </a:lnTo>
                  <a:lnTo>
                    <a:pt x="13458" y="8503"/>
                  </a:lnTo>
                  <a:lnTo>
                    <a:pt x="13932" y="7411"/>
                  </a:lnTo>
                  <a:lnTo>
                    <a:pt x="13949" y="7360"/>
                  </a:lnTo>
                  <a:lnTo>
                    <a:pt x="13966" y="7309"/>
                  </a:lnTo>
                  <a:lnTo>
                    <a:pt x="13975" y="7258"/>
                  </a:lnTo>
                  <a:lnTo>
                    <a:pt x="13975" y="7199"/>
                  </a:lnTo>
                  <a:lnTo>
                    <a:pt x="13975" y="7148"/>
                  </a:lnTo>
                  <a:lnTo>
                    <a:pt x="13966" y="7098"/>
                  </a:lnTo>
                  <a:lnTo>
                    <a:pt x="13958" y="7047"/>
                  </a:lnTo>
                  <a:lnTo>
                    <a:pt x="13932" y="6996"/>
                  </a:lnTo>
                  <a:lnTo>
                    <a:pt x="13915" y="6945"/>
                  </a:lnTo>
                  <a:lnTo>
                    <a:pt x="13881" y="6903"/>
                  </a:lnTo>
                  <a:lnTo>
                    <a:pt x="13856" y="6860"/>
                  </a:lnTo>
                  <a:lnTo>
                    <a:pt x="13814" y="6818"/>
                  </a:lnTo>
                  <a:lnTo>
                    <a:pt x="13780" y="6784"/>
                  </a:lnTo>
                  <a:lnTo>
                    <a:pt x="13737" y="6750"/>
                  </a:lnTo>
                  <a:lnTo>
                    <a:pt x="13687" y="6725"/>
                  </a:lnTo>
                  <a:lnTo>
                    <a:pt x="13636" y="6708"/>
                  </a:lnTo>
                  <a:lnTo>
                    <a:pt x="12543" y="6276"/>
                  </a:lnTo>
                  <a:lnTo>
                    <a:pt x="14017" y="4802"/>
                  </a:lnTo>
                  <a:lnTo>
                    <a:pt x="15406" y="5167"/>
                  </a:lnTo>
                  <a:lnTo>
                    <a:pt x="15474" y="5183"/>
                  </a:lnTo>
                  <a:lnTo>
                    <a:pt x="15541" y="5192"/>
                  </a:lnTo>
                  <a:lnTo>
                    <a:pt x="15626" y="5183"/>
                  </a:lnTo>
                  <a:lnTo>
                    <a:pt x="15711" y="5158"/>
                  </a:lnTo>
                  <a:lnTo>
                    <a:pt x="15787" y="5124"/>
                  </a:lnTo>
                  <a:lnTo>
                    <a:pt x="15855" y="5082"/>
                  </a:lnTo>
                  <a:lnTo>
                    <a:pt x="15922" y="5023"/>
                  </a:lnTo>
                  <a:lnTo>
                    <a:pt x="15973" y="4955"/>
                  </a:lnTo>
                  <a:lnTo>
                    <a:pt x="16024" y="4879"/>
                  </a:lnTo>
                  <a:lnTo>
                    <a:pt x="16050" y="4794"/>
                  </a:lnTo>
                  <a:lnTo>
                    <a:pt x="16058" y="4743"/>
                  </a:lnTo>
                  <a:lnTo>
                    <a:pt x="16066" y="4692"/>
                  </a:lnTo>
                  <a:lnTo>
                    <a:pt x="16066" y="4633"/>
                  </a:lnTo>
                  <a:lnTo>
                    <a:pt x="16066" y="4582"/>
                  </a:lnTo>
                  <a:lnTo>
                    <a:pt x="16041" y="4489"/>
                  </a:lnTo>
                  <a:lnTo>
                    <a:pt x="15999" y="4396"/>
                  </a:lnTo>
                  <a:lnTo>
                    <a:pt x="15939" y="4311"/>
                  </a:lnTo>
                  <a:lnTo>
                    <a:pt x="15863" y="4243"/>
                  </a:lnTo>
                  <a:lnTo>
                    <a:pt x="15821" y="4209"/>
                  </a:lnTo>
                  <a:lnTo>
                    <a:pt x="15779" y="4184"/>
                  </a:lnTo>
                  <a:lnTo>
                    <a:pt x="15728" y="4167"/>
                  </a:lnTo>
                  <a:lnTo>
                    <a:pt x="15677" y="4150"/>
                  </a:lnTo>
                  <a:lnTo>
                    <a:pt x="14881" y="3938"/>
                  </a:lnTo>
                  <a:lnTo>
                    <a:pt x="15423" y="3396"/>
                  </a:lnTo>
                  <a:lnTo>
                    <a:pt x="15465" y="3354"/>
                  </a:lnTo>
                  <a:lnTo>
                    <a:pt x="15491" y="3312"/>
                  </a:lnTo>
                  <a:lnTo>
                    <a:pt x="15516" y="3261"/>
                  </a:lnTo>
                  <a:lnTo>
                    <a:pt x="15541" y="3219"/>
                  </a:lnTo>
                  <a:lnTo>
                    <a:pt x="15567" y="3117"/>
                  </a:lnTo>
                  <a:lnTo>
                    <a:pt x="15584" y="3015"/>
                  </a:lnTo>
                  <a:lnTo>
                    <a:pt x="15567" y="2914"/>
                  </a:lnTo>
                  <a:lnTo>
                    <a:pt x="15541" y="2820"/>
                  </a:lnTo>
                  <a:lnTo>
                    <a:pt x="15516" y="2770"/>
                  </a:lnTo>
                  <a:lnTo>
                    <a:pt x="15491" y="2727"/>
                  </a:lnTo>
                  <a:lnTo>
                    <a:pt x="15465" y="2685"/>
                  </a:lnTo>
                  <a:lnTo>
                    <a:pt x="15423" y="2643"/>
                  </a:lnTo>
                  <a:lnTo>
                    <a:pt x="15380" y="2609"/>
                  </a:lnTo>
                  <a:lnTo>
                    <a:pt x="15338" y="2575"/>
                  </a:lnTo>
                  <a:lnTo>
                    <a:pt x="15296" y="2549"/>
                  </a:lnTo>
                  <a:lnTo>
                    <a:pt x="15253" y="2524"/>
                  </a:lnTo>
                  <a:lnTo>
                    <a:pt x="15152" y="2499"/>
                  </a:lnTo>
                  <a:lnTo>
                    <a:pt x="15050" y="2490"/>
                  </a:lnTo>
                  <a:lnTo>
                    <a:pt x="14949" y="2499"/>
                  </a:lnTo>
                  <a:lnTo>
                    <a:pt x="14855" y="2524"/>
                  </a:lnTo>
                  <a:lnTo>
                    <a:pt x="14805" y="2549"/>
                  </a:lnTo>
                  <a:lnTo>
                    <a:pt x="14762" y="2575"/>
                  </a:lnTo>
                  <a:lnTo>
                    <a:pt x="14720" y="2609"/>
                  </a:lnTo>
                  <a:lnTo>
                    <a:pt x="14677" y="2643"/>
                  </a:lnTo>
                  <a:lnTo>
                    <a:pt x="14135" y="3185"/>
                  </a:lnTo>
                  <a:lnTo>
                    <a:pt x="13924" y="2389"/>
                  </a:lnTo>
                  <a:lnTo>
                    <a:pt x="13907" y="2338"/>
                  </a:lnTo>
                  <a:lnTo>
                    <a:pt x="13881" y="2295"/>
                  </a:lnTo>
                  <a:lnTo>
                    <a:pt x="13856" y="2245"/>
                  </a:lnTo>
                  <a:lnTo>
                    <a:pt x="13831" y="2202"/>
                  </a:lnTo>
                  <a:lnTo>
                    <a:pt x="13754" y="2126"/>
                  </a:lnTo>
                  <a:lnTo>
                    <a:pt x="13678" y="2067"/>
                  </a:lnTo>
                  <a:lnTo>
                    <a:pt x="13585" y="2033"/>
                  </a:lnTo>
                  <a:lnTo>
                    <a:pt x="13483" y="2007"/>
                  </a:lnTo>
                  <a:lnTo>
                    <a:pt x="13432" y="1999"/>
                  </a:lnTo>
                  <a:lnTo>
                    <a:pt x="13382" y="1999"/>
                  </a:lnTo>
                  <a:lnTo>
                    <a:pt x="13322" y="2007"/>
                  </a:lnTo>
                  <a:lnTo>
                    <a:pt x="13272" y="2016"/>
                  </a:lnTo>
                  <a:lnTo>
                    <a:pt x="13221" y="2033"/>
                  </a:lnTo>
                  <a:lnTo>
                    <a:pt x="13170" y="2058"/>
                  </a:lnTo>
                  <a:lnTo>
                    <a:pt x="13128" y="2084"/>
                  </a:lnTo>
                  <a:lnTo>
                    <a:pt x="13085" y="2109"/>
                  </a:lnTo>
                  <a:lnTo>
                    <a:pt x="13009" y="2185"/>
                  </a:lnTo>
                  <a:lnTo>
                    <a:pt x="12950" y="2261"/>
                  </a:lnTo>
                  <a:lnTo>
                    <a:pt x="12907" y="2355"/>
                  </a:lnTo>
                  <a:lnTo>
                    <a:pt x="12882" y="2456"/>
                  </a:lnTo>
                  <a:lnTo>
                    <a:pt x="12882" y="2507"/>
                  </a:lnTo>
                  <a:lnTo>
                    <a:pt x="12882" y="2558"/>
                  </a:lnTo>
                  <a:lnTo>
                    <a:pt x="12890" y="2617"/>
                  </a:lnTo>
                  <a:lnTo>
                    <a:pt x="12899" y="2668"/>
                  </a:lnTo>
                  <a:lnTo>
                    <a:pt x="13272" y="4049"/>
                  </a:lnTo>
                  <a:lnTo>
                    <a:pt x="11789" y="5531"/>
                  </a:lnTo>
                  <a:lnTo>
                    <a:pt x="11349" y="4421"/>
                  </a:lnTo>
                  <a:lnTo>
                    <a:pt x="11324" y="4370"/>
                  </a:lnTo>
                  <a:lnTo>
                    <a:pt x="11298" y="4328"/>
                  </a:lnTo>
                  <a:lnTo>
                    <a:pt x="11273" y="4286"/>
                  </a:lnTo>
                  <a:lnTo>
                    <a:pt x="11230" y="4243"/>
                  </a:lnTo>
                  <a:lnTo>
                    <a:pt x="11197" y="4209"/>
                  </a:lnTo>
                  <a:lnTo>
                    <a:pt x="11154" y="4176"/>
                  </a:lnTo>
                  <a:lnTo>
                    <a:pt x="11103" y="4150"/>
                  </a:lnTo>
                  <a:lnTo>
                    <a:pt x="11061" y="4125"/>
                  </a:lnTo>
                  <a:lnTo>
                    <a:pt x="11010" y="4108"/>
                  </a:lnTo>
                  <a:lnTo>
                    <a:pt x="10959" y="4099"/>
                  </a:lnTo>
                  <a:lnTo>
                    <a:pt x="10900" y="4091"/>
                  </a:lnTo>
                  <a:lnTo>
                    <a:pt x="10849" y="4082"/>
                  </a:lnTo>
                  <a:lnTo>
                    <a:pt x="10799" y="4091"/>
                  </a:lnTo>
                  <a:lnTo>
                    <a:pt x="10748" y="4099"/>
                  </a:lnTo>
                  <a:lnTo>
                    <a:pt x="10697" y="4108"/>
                  </a:lnTo>
                  <a:lnTo>
                    <a:pt x="10646" y="4133"/>
                  </a:lnTo>
                  <a:lnTo>
                    <a:pt x="9562" y="4608"/>
                  </a:lnTo>
                  <a:lnTo>
                    <a:pt x="9562" y="2516"/>
                  </a:lnTo>
                  <a:lnTo>
                    <a:pt x="10807" y="1796"/>
                  </a:lnTo>
                  <a:lnTo>
                    <a:pt x="10849" y="1770"/>
                  </a:lnTo>
                  <a:lnTo>
                    <a:pt x="10892" y="1736"/>
                  </a:lnTo>
                  <a:lnTo>
                    <a:pt x="10934" y="1703"/>
                  </a:lnTo>
                  <a:lnTo>
                    <a:pt x="10959" y="1660"/>
                  </a:lnTo>
                  <a:lnTo>
                    <a:pt x="11019" y="1575"/>
                  </a:lnTo>
                  <a:lnTo>
                    <a:pt x="11053" y="1474"/>
                  </a:lnTo>
                  <a:lnTo>
                    <a:pt x="11070" y="1381"/>
                  </a:lnTo>
                  <a:lnTo>
                    <a:pt x="11070" y="1279"/>
                  </a:lnTo>
                  <a:lnTo>
                    <a:pt x="11061" y="1228"/>
                  </a:lnTo>
                  <a:lnTo>
                    <a:pt x="11044" y="1177"/>
                  </a:lnTo>
                  <a:lnTo>
                    <a:pt x="11027" y="1127"/>
                  </a:lnTo>
                  <a:lnTo>
                    <a:pt x="11002" y="1076"/>
                  </a:lnTo>
                  <a:lnTo>
                    <a:pt x="10968" y="1033"/>
                  </a:lnTo>
                  <a:lnTo>
                    <a:pt x="10934" y="991"/>
                  </a:lnTo>
                  <a:lnTo>
                    <a:pt x="10900" y="949"/>
                  </a:lnTo>
                  <a:lnTo>
                    <a:pt x="10858" y="915"/>
                  </a:lnTo>
                  <a:lnTo>
                    <a:pt x="10773" y="864"/>
                  </a:lnTo>
                  <a:lnTo>
                    <a:pt x="10680" y="830"/>
                  </a:lnTo>
                  <a:lnTo>
                    <a:pt x="10578" y="813"/>
                  </a:lnTo>
                  <a:lnTo>
                    <a:pt x="10477" y="813"/>
                  </a:lnTo>
                  <a:lnTo>
                    <a:pt x="10426" y="822"/>
                  </a:lnTo>
                  <a:lnTo>
                    <a:pt x="10375" y="839"/>
                  </a:lnTo>
                  <a:lnTo>
                    <a:pt x="10324" y="856"/>
                  </a:lnTo>
                  <a:lnTo>
                    <a:pt x="10273" y="881"/>
                  </a:lnTo>
                  <a:lnTo>
                    <a:pt x="9562" y="1296"/>
                  </a:lnTo>
                  <a:lnTo>
                    <a:pt x="9562" y="525"/>
                  </a:lnTo>
                  <a:lnTo>
                    <a:pt x="9562" y="474"/>
                  </a:lnTo>
                  <a:lnTo>
                    <a:pt x="9554" y="424"/>
                  </a:lnTo>
                  <a:lnTo>
                    <a:pt x="9545" y="373"/>
                  </a:lnTo>
                  <a:lnTo>
                    <a:pt x="9520" y="322"/>
                  </a:lnTo>
                  <a:lnTo>
                    <a:pt x="9477" y="229"/>
                  </a:lnTo>
                  <a:lnTo>
                    <a:pt x="9410" y="153"/>
                  </a:lnTo>
                  <a:lnTo>
                    <a:pt x="9333" y="85"/>
                  </a:lnTo>
                  <a:lnTo>
                    <a:pt x="9240" y="43"/>
                  </a:lnTo>
                  <a:lnTo>
                    <a:pt x="9189" y="17"/>
                  </a:lnTo>
                  <a:lnTo>
                    <a:pt x="9139" y="9"/>
                  </a:lnTo>
                  <a:lnTo>
                    <a:pt x="90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5802;p34"/>
            <p:cNvSpPr/>
            <p:nvPr/>
          </p:nvSpPr>
          <p:spPr>
            <a:xfrm>
              <a:off x="8234938" y="1003598"/>
              <a:ext cx="451850" cy="451850"/>
            </a:xfrm>
            <a:custGeom>
              <a:avLst/>
              <a:gdLst/>
              <a:ahLst/>
              <a:cxnLst/>
              <a:rect l="l" t="t" r="r" b="b"/>
              <a:pathLst>
                <a:path w="18074" h="18074" fill="none" extrusionOk="0">
                  <a:moveTo>
                    <a:pt x="17540" y="8503"/>
                  </a:moveTo>
                  <a:lnTo>
                    <a:pt x="16778" y="8503"/>
                  </a:lnTo>
                  <a:lnTo>
                    <a:pt x="17184" y="7792"/>
                  </a:lnTo>
                  <a:lnTo>
                    <a:pt x="17184" y="7792"/>
                  </a:lnTo>
                  <a:lnTo>
                    <a:pt x="17210" y="7741"/>
                  </a:lnTo>
                  <a:lnTo>
                    <a:pt x="17227" y="7699"/>
                  </a:lnTo>
                  <a:lnTo>
                    <a:pt x="17244" y="7648"/>
                  </a:lnTo>
                  <a:lnTo>
                    <a:pt x="17252" y="7597"/>
                  </a:lnTo>
                  <a:lnTo>
                    <a:pt x="17252" y="7487"/>
                  </a:lnTo>
                  <a:lnTo>
                    <a:pt x="17235" y="7394"/>
                  </a:lnTo>
                  <a:lnTo>
                    <a:pt x="17201" y="7292"/>
                  </a:lnTo>
                  <a:lnTo>
                    <a:pt x="17151" y="7208"/>
                  </a:lnTo>
                  <a:lnTo>
                    <a:pt x="17117" y="7165"/>
                  </a:lnTo>
                  <a:lnTo>
                    <a:pt x="17083" y="7131"/>
                  </a:lnTo>
                  <a:lnTo>
                    <a:pt x="17040" y="7098"/>
                  </a:lnTo>
                  <a:lnTo>
                    <a:pt x="16990" y="7072"/>
                  </a:lnTo>
                  <a:lnTo>
                    <a:pt x="16990" y="7072"/>
                  </a:lnTo>
                  <a:lnTo>
                    <a:pt x="16947" y="7047"/>
                  </a:lnTo>
                  <a:lnTo>
                    <a:pt x="16896" y="7021"/>
                  </a:lnTo>
                  <a:lnTo>
                    <a:pt x="16846" y="7013"/>
                  </a:lnTo>
                  <a:lnTo>
                    <a:pt x="16795" y="7004"/>
                  </a:lnTo>
                  <a:lnTo>
                    <a:pt x="16693" y="6996"/>
                  </a:lnTo>
                  <a:lnTo>
                    <a:pt x="16592" y="7013"/>
                  </a:lnTo>
                  <a:lnTo>
                    <a:pt x="16498" y="7055"/>
                  </a:lnTo>
                  <a:lnTo>
                    <a:pt x="16405" y="7106"/>
                  </a:lnTo>
                  <a:lnTo>
                    <a:pt x="16371" y="7140"/>
                  </a:lnTo>
                  <a:lnTo>
                    <a:pt x="16329" y="7174"/>
                  </a:lnTo>
                  <a:lnTo>
                    <a:pt x="16295" y="7216"/>
                  </a:lnTo>
                  <a:lnTo>
                    <a:pt x="16270" y="7267"/>
                  </a:lnTo>
                  <a:lnTo>
                    <a:pt x="15550" y="8503"/>
                  </a:lnTo>
                  <a:lnTo>
                    <a:pt x="13458" y="8503"/>
                  </a:lnTo>
                  <a:lnTo>
                    <a:pt x="13932" y="7411"/>
                  </a:lnTo>
                  <a:lnTo>
                    <a:pt x="13932" y="7411"/>
                  </a:lnTo>
                  <a:lnTo>
                    <a:pt x="13949" y="7360"/>
                  </a:lnTo>
                  <a:lnTo>
                    <a:pt x="13966" y="7309"/>
                  </a:lnTo>
                  <a:lnTo>
                    <a:pt x="13975" y="7258"/>
                  </a:lnTo>
                  <a:lnTo>
                    <a:pt x="13975" y="7199"/>
                  </a:lnTo>
                  <a:lnTo>
                    <a:pt x="13975" y="7148"/>
                  </a:lnTo>
                  <a:lnTo>
                    <a:pt x="13966" y="7098"/>
                  </a:lnTo>
                  <a:lnTo>
                    <a:pt x="13958" y="7047"/>
                  </a:lnTo>
                  <a:lnTo>
                    <a:pt x="13932" y="6996"/>
                  </a:lnTo>
                  <a:lnTo>
                    <a:pt x="13932" y="6996"/>
                  </a:lnTo>
                  <a:lnTo>
                    <a:pt x="13915" y="6945"/>
                  </a:lnTo>
                  <a:lnTo>
                    <a:pt x="13881" y="6903"/>
                  </a:lnTo>
                  <a:lnTo>
                    <a:pt x="13856" y="6860"/>
                  </a:lnTo>
                  <a:lnTo>
                    <a:pt x="13814" y="6818"/>
                  </a:lnTo>
                  <a:lnTo>
                    <a:pt x="13780" y="6784"/>
                  </a:lnTo>
                  <a:lnTo>
                    <a:pt x="13737" y="6750"/>
                  </a:lnTo>
                  <a:lnTo>
                    <a:pt x="13687" y="6725"/>
                  </a:lnTo>
                  <a:lnTo>
                    <a:pt x="13636" y="6708"/>
                  </a:lnTo>
                  <a:lnTo>
                    <a:pt x="12543" y="6276"/>
                  </a:lnTo>
                  <a:lnTo>
                    <a:pt x="14017" y="4802"/>
                  </a:lnTo>
                  <a:lnTo>
                    <a:pt x="15406" y="5167"/>
                  </a:lnTo>
                  <a:lnTo>
                    <a:pt x="15406" y="5167"/>
                  </a:lnTo>
                  <a:lnTo>
                    <a:pt x="15474" y="5183"/>
                  </a:lnTo>
                  <a:lnTo>
                    <a:pt x="15541" y="5192"/>
                  </a:lnTo>
                  <a:lnTo>
                    <a:pt x="15541" y="5192"/>
                  </a:lnTo>
                  <a:lnTo>
                    <a:pt x="15626" y="5183"/>
                  </a:lnTo>
                  <a:lnTo>
                    <a:pt x="15711" y="5158"/>
                  </a:lnTo>
                  <a:lnTo>
                    <a:pt x="15787" y="5124"/>
                  </a:lnTo>
                  <a:lnTo>
                    <a:pt x="15855" y="5082"/>
                  </a:lnTo>
                  <a:lnTo>
                    <a:pt x="15922" y="5023"/>
                  </a:lnTo>
                  <a:lnTo>
                    <a:pt x="15973" y="4955"/>
                  </a:lnTo>
                  <a:lnTo>
                    <a:pt x="16024" y="4879"/>
                  </a:lnTo>
                  <a:lnTo>
                    <a:pt x="16050" y="4794"/>
                  </a:lnTo>
                  <a:lnTo>
                    <a:pt x="16050" y="4794"/>
                  </a:lnTo>
                  <a:lnTo>
                    <a:pt x="16058" y="4743"/>
                  </a:lnTo>
                  <a:lnTo>
                    <a:pt x="16066" y="4692"/>
                  </a:lnTo>
                  <a:lnTo>
                    <a:pt x="16066" y="4633"/>
                  </a:lnTo>
                  <a:lnTo>
                    <a:pt x="16066" y="4582"/>
                  </a:lnTo>
                  <a:lnTo>
                    <a:pt x="16041" y="4489"/>
                  </a:lnTo>
                  <a:lnTo>
                    <a:pt x="15999" y="4396"/>
                  </a:lnTo>
                  <a:lnTo>
                    <a:pt x="15939" y="4311"/>
                  </a:lnTo>
                  <a:lnTo>
                    <a:pt x="15863" y="4243"/>
                  </a:lnTo>
                  <a:lnTo>
                    <a:pt x="15821" y="4209"/>
                  </a:lnTo>
                  <a:lnTo>
                    <a:pt x="15779" y="4184"/>
                  </a:lnTo>
                  <a:lnTo>
                    <a:pt x="15728" y="4167"/>
                  </a:lnTo>
                  <a:lnTo>
                    <a:pt x="15677" y="4150"/>
                  </a:lnTo>
                  <a:lnTo>
                    <a:pt x="14881" y="3938"/>
                  </a:lnTo>
                  <a:lnTo>
                    <a:pt x="15423" y="3396"/>
                  </a:lnTo>
                  <a:lnTo>
                    <a:pt x="15423" y="3396"/>
                  </a:lnTo>
                  <a:lnTo>
                    <a:pt x="15465" y="3354"/>
                  </a:lnTo>
                  <a:lnTo>
                    <a:pt x="15491" y="3312"/>
                  </a:lnTo>
                  <a:lnTo>
                    <a:pt x="15516" y="3261"/>
                  </a:lnTo>
                  <a:lnTo>
                    <a:pt x="15541" y="3219"/>
                  </a:lnTo>
                  <a:lnTo>
                    <a:pt x="15567" y="3117"/>
                  </a:lnTo>
                  <a:lnTo>
                    <a:pt x="15584" y="3015"/>
                  </a:lnTo>
                  <a:lnTo>
                    <a:pt x="15567" y="2914"/>
                  </a:lnTo>
                  <a:lnTo>
                    <a:pt x="15541" y="2820"/>
                  </a:lnTo>
                  <a:lnTo>
                    <a:pt x="15516" y="2770"/>
                  </a:lnTo>
                  <a:lnTo>
                    <a:pt x="15491" y="2727"/>
                  </a:lnTo>
                  <a:lnTo>
                    <a:pt x="15465" y="2685"/>
                  </a:lnTo>
                  <a:lnTo>
                    <a:pt x="15423" y="2643"/>
                  </a:lnTo>
                  <a:lnTo>
                    <a:pt x="15423" y="2643"/>
                  </a:lnTo>
                  <a:lnTo>
                    <a:pt x="15380" y="2609"/>
                  </a:lnTo>
                  <a:lnTo>
                    <a:pt x="15338" y="2575"/>
                  </a:lnTo>
                  <a:lnTo>
                    <a:pt x="15296" y="2549"/>
                  </a:lnTo>
                  <a:lnTo>
                    <a:pt x="15253" y="2524"/>
                  </a:lnTo>
                  <a:lnTo>
                    <a:pt x="15152" y="2499"/>
                  </a:lnTo>
                  <a:lnTo>
                    <a:pt x="15050" y="2490"/>
                  </a:lnTo>
                  <a:lnTo>
                    <a:pt x="14949" y="2499"/>
                  </a:lnTo>
                  <a:lnTo>
                    <a:pt x="14855" y="2524"/>
                  </a:lnTo>
                  <a:lnTo>
                    <a:pt x="14805" y="2549"/>
                  </a:lnTo>
                  <a:lnTo>
                    <a:pt x="14762" y="2575"/>
                  </a:lnTo>
                  <a:lnTo>
                    <a:pt x="14720" y="2609"/>
                  </a:lnTo>
                  <a:lnTo>
                    <a:pt x="14677" y="2643"/>
                  </a:lnTo>
                  <a:lnTo>
                    <a:pt x="14135" y="3185"/>
                  </a:lnTo>
                  <a:lnTo>
                    <a:pt x="13924" y="2389"/>
                  </a:lnTo>
                  <a:lnTo>
                    <a:pt x="13924" y="2389"/>
                  </a:lnTo>
                  <a:lnTo>
                    <a:pt x="13907" y="2338"/>
                  </a:lnTo>
                  <a:lnTo>
                    <a:pt x="13881" y="2295"/>
                  </a:lnTo>
                  <a:lnTo>
                    <a:pt x="13856" y="2245"/>
                  </a:lnTo>
                  <a:lnTo>
                    <a:pt x="13831" y="2202"/>
                  </a:lnTo>
                  <a:lnTo>
                    <a:pt x="13754" y="2126"/>
                  </a:lnTo>
                  <a:lnTo>
                    <a:pt x="13678" y="2067"/>
                  </a:lnTo>
                  <a:lnTo>
                    <a:pt x="13585" y="2033"/>
                  </a:lnTo>
                  <a:lnTo>
                    <a:pt x="13483" y="2007"/>
                  </a:lnTo>
                  <a:lnTo>
                    <a:pt x="13432" y="1999"/>
                  </a:lnTo>
                  <a:lnTo>
                    <a:pt x="13382" y="1999"/>
                  </a:lnTo>
                  <a:lnTo>
                    <a:pt x="13322" y="2007"/>
                  </a:lnTo>
                  <a:lnTo>
                    <a:pt x="13272" y="2016"/>
                  </a:lnTo>
                  <a:lnTo>
                    <a:pt x="13272" y="2016"/>
                  </a:lnTo>
                  <a:lnTo>
                    <a:pt x="13221" y="2033"/>
                  </a:lnTo>
                  <a:lnTo>
                    <a:pt x="13170" y="2058"/>
                  </a:lnTo>
                  <a:lnTo>
                    <a:pt x="13128" y="2084"/>
                  </a:lnTo>
                  <a:lnTo>
                    <a:pt x="13085" y="2109"/>
                  </a:lnTo>
                  <a:lnTo>
                    <a:pt x="13009" y="2185"/>
                  </a:lnTo>
                  <a:lnTo>
                    <a:pt x="12950" y="2261"/>
                  </a:lnTo>
                  <a:lnTo>
                    <a:pt x="12907" y="2355"/>
                  </a:lnTo>
                  <a:lnTo>
                    <a:pt x="12882" y="2456"/>
                  </a:lnTo>
                  <a:lnTo>
                    <a:pt x="12882" y="2507"/>
                  </a:lnTo>
                  <a:lnTo>
                    <a:pt x="12882" y="2558"/>
                  </a:lnTo>
                  <a:lnTo>
                    <a:pt x="12890" y="2617"/>
                  </a:lnTo>
                  <a:lnTo>
                    <a:pt x="12899" y="2668"/>
                  </a:lnTo>
                  <a:lnTo>
                    <a:pt x="13272" y="4049"/>
                  </a:lnTo>
                  <a:lnTo>
                    <a:pt x="11789" y="5531"/>
                  </a:lnTo>
                  <a:lnTo>
                    <a:pt x="11349" y="4421"/>
                  </a:lnTo>
                  <a:lnTo>
                    <a:pt x="11349" y="4421"/>
                  </a:lnTo>
                  <a:lnTo>
                    <a:pt x="11324" y="4370"/>
                  </a:lnTo>
                  <a:lnTo>
                    <a:pt x="11298" y="4328"/>
                  </a:lnTo>
                  <a:lnTo>
                    <a:pt x="11273" y="4286"/>
                  </a:lnTo>
                  <a:lnTo>
                    <a:pt x="11230" y="4243"/>
                  </a:lnTo>
                  <a:lnTo>
                    <a:pt x="11197" y="4209"/>
                  </a:lnTo>
                  <a:lnTo>
                    <a:pt x="11154" y="4176"/>
                  </a:lnTo>
                  <a:lnTo>
                    <a:pt x="11103" y="4150"/>
                  </a:lnTo>
                  <a:lnTo>
                    <a:pt x="11061" y="4125"/>
                  </a:lnTo>
                  <a:lnTo>
                    <a:pt x="11061" y="4125"/>
                  </a:lnTo>
                  <a:lnTo>
                    <a:pt x="11010" y="4108"/>
                  </a:lnTo>
                  <a:lnTo>
                    <a:pt x="10959" y="4099"/>
                  </a:lnTo>
                  <a:lnTo>
                    <a:pt x="10900" y="4091"/>
                  </a:lnTo>
                  <a:lnTo>
                    <a:pt x="10849" y="4082"/>
                  </a:lnTo>
                  <a:lnTo>
                    <a:pt x="10799" y="4091"/>
                  </a:lnTo>
                  <a:lnTo>
                    <a:pt x="10748" y="4099"/>
                  </a:lnTo>
                  <a:lnTo>
                    <a:pt x="10697" y="4108"/>
                  </a:lnTo>
                  <a:lnTo>
                    <a:pt x="10646" y="4133"/>
                  </a:lnTo>
                  <a:lnTo>
                    <a:pt x="9562" y="4608"/>
                  </a:lnTo>
                  <a:lnTo>
                    <a:pt x="9562" y="2516"/>
                  </a:lnTo>
                  <a:lnTo>
                    <a:pt x="10807" y="1796"/>
                  </a:lnTo>
                  <a:lnTo>
                    <a:pt x="10807" y="1796"/>
                  </a:lnTo>
                  <a:lnTo>
                    <a:pt x="10849" y="1770"/>
                  </a:lnTo>
                  <a:lnTo>
                    <a:pt x="10892" y="1736"/>
                  </a:lnTo>
                  <a:lnTo>
                    <a:pt x="10934" y="1703"/>
                  </a:lnTo>
                  <a:lnTo>
                    <a:pt x="10959" y="1660"/>
                  </a:lnTo>
                  <a:lnTo>
                    <a:pt x="11019" y="1575"/>
                  </a:lnTo>
                  <a:lnTo>
                    <a:pt x="11053" y="1474"/>
                  </a:lnTo>
                  <a:lnTo>
                    <a:pt x="11070" y="1381"/>
                  </a:lnTo>
                  <a:lnTo>
                    <a:pt x="11070" y="1279"/>
                  </a:lnTo>
                  <a:lnTo>
                    <a:pt x="11061" y="1228"/>
                  </a:lnTo>
                  <a:lnTo>
                    <a:pt x="11044" y="1177"/>
                  </a:lnTo>
                  <a:lnTo>
                    <a:pt x="11027" y="1127"/>
                  </a:lnTo>
                  <a:lnTo>
                    <a:pt x="11002" y="1076"/>
                  </a:lnTo>
                  <a:lnTo>
                    <a:pt x="11002" y="1076"/>
                  </a:lnTo>
                  <a:lnTo>
                    <a:pt x="10968" y="1033"/>
                  </a:lnTo>
                  <a:lnTo>
                    <a:pt x="10934" y="991"/>
                  </a:lnTo>
                  <a:lnTo>
                    <a:pt x="10900" y="949"/>
                  </a:lnTo>
                  <a:lnTo>
                    <a:pt x="10858" y="915"/>
                  </a:lnTo>
                  <a:lnTo>
                    <a:pt x="10773" y="864"/>
                  </a:lnTo>
                  <a:lnTo>
                    <a:pt x="10680" y="830"/>
                  </a:lnTo>
                  <a:lnTo>
                    <a:pt x="10578" y="813"/>
                  </a:lnTo>
                  <a:lnTo>
                    <a:pt x="10477" y="813"/>
                  </a:lnTo>
                  <a:lnTo>
                    <a:pt x="10426" y="822"/>
                  </a:lnTo>
                  <a:lnTo>
                    <a:pt x="10375" y="839"/>
                  </a:lnTo>
                  <a:lnTo>
                    <a:pt x="10324" y="856"/>
                  </a:lnTo>
                  <a:lnTo>
                    <a:pt x="10273" y="881"/>
                  </a:lnTo>
                  <a:lnTo>
                    <a:pt x="9562" y="1296"/>
                  </a:lnTo>
                  <a:lnTo>
                    <a:pt x="9562" y="525"/>
                  </a:lnTo>
                  <a:lnTo>
                    <a:pt x="9562" y="525"/>
                  </a:lnTo>
                  <a:lnTo>
                    <a:pt x="9562" y="474"/>
                  </a:lnTo>
                  <a:lnTo>
                    <a:pt x="9554" y="424"/>
                  </a:lnTo>
                  <a:lnTo>
                    <a:pt x="9545" y="373"/>
                  </a:lnTo>
                  <a:lnTo>
                    <a:pt x="9520" y="322"/>
                  </a:lnTo>
                  <a:lnTo>
                    <a:pt x="9477" y="229"/>
                  </a:lnTo>
                  <a:lnTo>
                    <a:pt x="9410" y="153"/>
                  </a:lnTo>
                  <a:lnTo>
                    <a:pt x="9333" y="85"/>
                  </a:lnTo>
                  <a:lnTo>
                    <a:pt x="9240" y="43"/>
                  </a:lnTo>
                  <a:lnTo>
                    <a:pt x="9189" y="17"/>
                  </a:lnTo>
                  <a:lnTo>
                    <a:pt x="9139" y="9"/>
                  </a:lnTo>
                  <a:lnTo>
                    <a:pt x="9088" y="0"/>
                  </a:lnTo>
                  <a:lnTo>
                    <a:pt x="9037" y="0"/>
                  </a:lnTo>
                  <a:lnTo>
                    <a:pt x="9037" y="0"/>
                  </a:lnTo>
                  <a:lnTo>
                    <a:pt x="8978" y="0"/>
                  </a:lnTo>
                  <a:lnTo>
                    <a:pt x="8927" y="9"/>
                  </a:lnTo>
                  <a:lnTo>
                    <a:pt x="8876" y="17"/>
                  </a:lnTo>
                  <a:lnTo>
                    <a:pt x="8825" y="43"/>
                  </a:lnTo>
                  <a:lnTo>
                    <a:pt x="8740" y="85"/>
                  </a:lnTo>
                  <a:lnTo>
                    <a:pt x="8664" y="153"/>
                  </a:lnTo>
                  <a:lnTo>
                    <a:pt x="8596" y="229"/>
                  </a:lnTo>
                  <a:lnTo>
                    <a:pt x="8546" y="322"/>
                  </a:lnTo>
                  <a:lnTo>
                    <a:pt x="8529" y="373"/>
                  </a:lnTo>
                  <a:lnTo>
                    <a:pt x="8520" y="424"/>
                  </a:lnTo>
                  <a:lnTo>
                    <a:pt x="8512" y="474"/>
                  </a:lnTo>
                  <a:lnTo>
                    <a:pt x="8503" y="525"/>
                  </a:lnTo>
                  <a:lnTo>
                    <a:pt x="8503" y="1296"/>
                  </a:lnTo>
                  <a:lnTo>
                    <a:pt x="7792" y="881"/>
                  </a:lnTo>
                  <a:lnTo>
                    <a:pt x="7792" y="881"/>
                  </a:lnTo>
                  <a:lnTo>
                    <a:pt x="7750" y="856"/>
                  </a:lnTo>
                  <a:lnTo>
                    <a:pt x="7699" y="839"/>
                  </a:lnTo>
                  <a:lnTo>
                    <a:pt x="7648" y="822"/>
                  </a:lnTo>
                  <a:lnTo>
                    <a:pt x="7597" y="813"/>
                  </a:lnTo>
                  <a:lnTo>
                    <a:pt x="7495" y="813"/>
                  </a:lnTo>
                  <a:lnTo>
                    <a:pt x="7394" y="830"/>
                  </a:lnTo>
                  <a:lnTo>
                    <a:pt x="7301" y="864"/>
                  </a:lnTo>
                  <a:lnTo>
                    <a:pt x="7207" y="915"/>
                  </a:lnTo>
                  <a:lnTo>
                    <a:pt x="7174" y="949"/>
                  </a:lnTo>
                  <a:lnTo>
                    <a:pt x="7131" y="991"/>
                  </a:lnTo>
                  <a:lnTo>
                    <a:pt x="7097" y="1033"/>
                  </a:lnTo>
                  <a:lnTo>
                    <a:pt x="7072" y="1076"/>
                  </a:lnTo>
                  <a:lnTo>
                    <a:pt x="7072" y="1076"/>
                  </a:lnTo>
                  <a:lnTo>
                    <a:pt x="7047" y="1127"/>
                  </a:lnTo>
                  <a:lnTo>
                    <a:pt x="7030" y="1177"/>
                  </a:lnTo>
                  <a:lnTo>
                    <a:pt x="7013" y="1228"/>
                  </a:lnTo>
                  <a:lnTo>
                    <a:pt x="7004" y="1279"/>
                  </a:lnTo>
                  <a:lnTo>
                    <a:pt x="7004" y="1381"/>
                  </a:lnTo>
                  <a:lnTo>
                    <a:pt x="7021" y="1474"/>
                  </a:lnTo>
                  <a:lnTo>
                    <a:pt x="7055" y="1575"/>
                  </a:lnTo>
                  <a:lnTo>
                    <a:pt x="7106" y="1660"/>
                  </a:lnTo>
                  <a:lnTo>
                    <a:pt x="7140" y="1703"/>
                  </a:lnTo>
                  <a:lnTo>
                    <a:pt x="7182" y="1736"/>
                  </a:lnTo>
                  <a:lnTo>
                    <a:pt x="7216" y="1770"/>
                  </a:lnTo>
                  <a:lnTo>
                    <a:pt x="7267" y="1796"/>
                  </a:lnTo>
                  <a:lnTo>
                    <a:pt x="8503" y="2516"/>
                  </a:lnTo>
                  <a:lnTo>
                    <a:pt x="8503" y="4608"/>
                  </a:lnTo>
                  <a:lnTo>
                    <a:pt x="7411" y="4133"/>
                  </a:lnTo>
                  <a:lnTo>
                    <a:pt x="7411" y="4133"/>
                  </a:lnTo>
                  <a:lnTo>
                    <a:pt x="7360" y="4116"/>
                  </a:lnTo>
                  <a:lnTo>
                    <a:pt x="7309" y="4099"/>
                  </a:lnTo>
                  <a:lnTo>
                    <a:pt x="7258" y="4091"/>
                  </a:lnTo>
                  <a:lnTo>
                    <a:pt x="7207" y="4091"/>
                  </a:lnTo>
                  <a:lnTo>
                    <a:pt x="7148" y="4091"/>
                  </a:lnTo>
                  <a:lnTo>
                    <a:pt x="7097" y="4099"/>
                  </a:lnTo>
                  <a:lnTo>
                    <a:pt x="7047" y="4116"/>
                  </a:lnTo>
                  <a:lnTo>
                    <a:pt x="6996" y="4133"/>
                  </a:lnTo>
                  <a:lnTo>
                    <a:pt x="6996" y="4133"/>
                  </a:lnTo>
                  <a:lnTo>
                    <a:pt x="6945" y="4159"/>
                  </a:lnTo>
                  <a:lnTo>
                    <a:pt x="6903" y="4184"/>
                  </a:lnTo>
                  <a:lnTo>
                    <a:pt x="6860" y="4218"/>
                  </a:lnTo>
                  <a:lnTo>
                    <a:pt x="6818" y="4252"/>
                  </a:lnTo>
                  <a:lnTo>
                    <a:pt x="6784" y="4294"/>
                  </a:lnTo>
                  <a:lnTo>
                    <a:pt x="6759" y="4336"/>
                  </a:lnTo>
                  <a:lnTo>
                    <a:pt x="6725" y="4379"/>
                  </a:lnTo>
                  <a:lnTo>
                    <a:pt x="6708" y="4430"/>
                  </a:lnTo>
                  <a:lnTo>
                    <a:pt x="6276" y="5531"/>
                  </a:lnTo>
                  <a:lnTo>
                    <a:pt x="4802" y="4049"/>
                  </a:lnTo>
                  <a:lnTo>
                    <a:pt x="5175" y="2668"/>
                  </a:lnTo>
                  <a:lnTo>
                    <a:pt x="5175" y="2668"/>
                  </a:lnTo>
                  <a:lnTo>
                    <a:pt x="5183" y="2617"/>
                  </a:lnTo>
                  <a:lnTo>
                    <a:pt x="5192" y="2558"/>
                  </a:lnTo>
                  <a:lnTo>
                    <a:pt x="5192" y="2507"/>
                  </a:lnTo>
                  <a:lnTo>
                    <a:pt x="5183" y="2456"/>
                  </a:lnTo>
                  <a:lnTo>
                    <a:pt x="5158" y="2355"/>
                  </a:lnTo>
                  <a:lnTo>
                    <a:pt x="5116" y="2261"/>
                  </a:lnTo>
                  <a:lnTo>
                    <a:pt x="5056" y="2185"/>
                  </a:lnTo>
                  <a:lnTo>
                    <a:pt x="4989" y="2109"/>
                  </a:lnTo>
                  <a:lnTo>
                    <a:pt x="4946" y="2084"/>
                  </a:lnTo>
                  <a:lnTo>
                    <a:pt x="4895" y="2058"/>
                  </a:lnTo>
                  <a:lnTo>
                    <a:pt x="4845" y="2033"/>
                  </a:lnTo>
                  <a:lnTo>
                    <a:pt x="4794" y="2016"/>
                  </a:lnTo>
                  <a:lnTo>
                    <a:pt x="4794" y="2016"/>
                  </a:lnTo>
                  <a:lnTo>
                    <a:pt x="4743" y="2007"/>
                  </a:lnTo>
                  <a:lnTo>
                    <a:pt x="4692" y="1999"/>
                  </a:lnTo>
                  <a:lnTo>
                    <a:pt x="4641" y="1999"/>
                  </a:lnTo>
                  <a:lnTo>
                    <a:pt x="4590" y="2007"/>
                  </a:lnTo>
                  <a:lnTo>
                    <a:pt x="4489" y="2033"/>
                  </a:lnTo>
                  <a:lnTo>
                    <a:pt x="4396" y="2067"/>
                  </a:lnTo>
                  <a:lnTo>
                    <a:pt x="4311" y="2126"/>
                  </a:lnTo>
                  <a:lnTo>
                    <a:pt x="4243" y="2202"/>
                  </a:lnTo>
                  <a:lnTo>
                    <a:pt x="4209" y="2245"/>
                  </a:lnTo>
                  <a:lnTo>
                    <a:pt x="4184" y="2295"/>
                  </a:lnTo>
                  <a:lnTo>
                    <a:pt x="4167" y="2338"/>
                  </a:lnTo>
                  <a:lnTo>
                    <a:pt x="4150" y="2389"/>
                  </a:lnTo>
                  <a:lnTo>
                    <a:pt x="3938" y="3185"/>
                  </a:lnTo>
                  <a:lnTo>
                    <a:pt x="3396" y="2643"/>
                  </a:lnTo>
                  <a:lnTo>
                    <a:pt x="3396" y="2643"/>
                  </a:lnTo>
                  <a:lnTo>
                    <a:pt x="3354" y="2609"/>
                  </a:lnTo>
                  <a:lnTo>
                    <a:pt x="3312" y="2575"/>
                  </a:lnTo>
                  <a:lnTo>
                    <a:pt x="3269" y="2549"/>
                  </a:lnTo>
                  <a:lnTo>
                    <a:pt x="3218" y="2524"/>
                  </a:lnTo>
                  <a:lnTo>
                    <a:pt x="3125" y="2499"/>
                  </a:lnTo>
                  <a:lnTo>
                    <a:pt x="3024" y="2490"/>
                  </a:lnTo>
                  <a:lnTo>
                    <a:pt x="2922" y="2499"/>
                  </a:lnTo>
                  <a:lnTo>
                    <a:pt x="2820" y="2524"/>
                  </a:lnTo>
                  <a:lnTo>
                    <a:pt x="2770" y="2549"/>
                  </a:lnTo>
                  <a:lnTo>
                    <a:pt x="2727" y="2575"/>
                  </a:lnTo>
                  <a:lnTo>
                    <a:pt x="2685" y="2609"/>
                  </a:lnTo>
                  <a:lnTo>
                    <a:pt x="2643" y="2643"/>
                  </a:lnTo>
                  <a:lnTo>
                    <a:pt x="2643" y="2643"/>
                  </a:lnTo>
                  <a:lnTo>
                    <a:pt x="2609" y="2685"/>
                  </a:lnTo>
                  <a:lnTo>
                    <a:pt x="2575" y="2727"/>
                  </a:lnTo>
                  <a:lnTo>
                    <a:pt x="2549" y="2770"/>
                  </a:lnTo>
                  <a:lnTo>
                    <a:pt x="2532" y="2820"/>
                  </a:lnTo>
                  <a:lnTo>
                    <a:pt x="2499" y="2914"/>
                  </a:lnTo>
                  <a:lnTo>
                    <a:pt x="2490" y="3015"/>
                  </a:lnTo>
                  <a:lnTo>
                    <a:pt x="2499" y="3117"/>
                  </a:lnTo>
                  <a:lnTo>
                    <a:pt x="2532" y="3219"/>
                  </a:lnTo>
                  <a:lnTo>
                    <a:pt x="2549" y="3261"/>
                  </a:lnTo>
                  <a:lnTo>
                    <a:pt x="2575" y="3312"/>
                  </a:lnTo>
                  <a:lnTo>
                    <a:pt x="2609" y="3354"/>
                  </a:lnTo>
                  <a:lnTo>
                    <a:pt x="2643" y="3396"/>
                  </a:lnTo>
                  <a:lnTo>
                    <a:pt x="3185" y="3938"/>
                  </a:lnTo>
                  <a:lnTo>
                    <a:pt x="2397" y="4150"/>
                  </a:lnTo>
                  <a:lnTo>
                    <a:pt x="2397" y="4150"/>
                  </a:lnTo>
                  <a:lnTo>
                    <a:pt x="2346" y="4167"/>
                  </a:lnTo>
                  <a:lnTo>
                    <a:pt x="2295" y="4184"/>
                  </a:lnTo>
                  <a:lnTo>
                    <a:pt x="2244" y="4209"/>
                  </a:lnTo>
                  <a:lnTo>
                    <a:pt x="2202" y="4243"/>
                  </a:lnTo>
                  <a:lnTo>
                    <a:pt x="2134" y="4311"/>
                  </a:lnTo>
                  <a:lnTo>
                    <a:pt x="2075" y="4396"/>
                  </a:lnTo>
                  <a:lnTo>
                    <a:pt x="2033" y="4489"/>
                  </a:lnTo>
                  <a:lnTo>
                    <a:pt x="2007" y="4582"/>
                  </a:lnTo>
                  <a:lnTo>
                    <a:pt x="1999" y="4641"/>
                  </a:lnTo>
                  <a:lnTo>
                    <a:pt x="1999" y="4692"/>
                  </a:lnTo>
                  <a:lnTo>
                    <a:pt x="2007" y="4743"/>
                  </a:lnTo>
                  <a:lnTo>
                    <a:pt x="2016" y="4794"/>
                  </a:lnTo>
                  <a:lnTo>
                    <a:pt x="2016" y="4794"/>
                  </a:lnTo>
                  <a:lnTo>
                    <a:pt x="2050" y="4879"/>
                  </a:lnTo>
                  <a:lnTo>
                    <a:pt x="2092" y="4955"/>
                  </a:lnTo>
                  <a:lnTo>
                    <a:pt x="2151" y="5023"/>
                  </a:lnTo>
                  <a:lnTo>
                    <a:pt x="2211" y="5082"/>
                  </a:lnTo>
                  <a:lnTo>
                    <a:pt x="2287" y="5124"/>
                  </a:lnTo>
                  <a:lnTo>
                    <a:pt x="2363" y="5158"/>
                  </a:lnTo>
                  <a:lnTo>
                    <a:pt x="2448" y="5183"/>
                  </a:lnTo>
                  <a:lnTo>
                    <a:pt x="2532" y="5192"/>
                  </a:lnTo>
                  <a:lnTo>
                    <a:pt x="2532" y="5192"/>
                  </a:lnTo>
                  <a:lnTo>
                    <a:pt x="2600" y="5183"/>
                  </a:lnTo>
                  <a:lnTo>
                    <a:pt x="2668" y="5167"/>
                  </a:lnTo>
                  <a:lnTo>
                    <a:pt x="4048" y="4802"/>
                  </a:lnTo>
                  <a:lnTo>
                    <a:pt x="5531" y="6284"/>
                  </a:lnTo>
                  <a:lnTo>
                    <a:pt x="4421" y="6716"/>
                  </a:lnTo>
                  <a:lnTo>
                    <a:pt x="4421" y="6716"/>
                  </a:lnTo>
                  <a:lnTo>
                    <a:pt x="4370" y="6742"/>
                  </a:lnTo>
                  <a:lnTo>
                    <a:pt x="4328" y="6767"/>
                  </a:lnTo>
                  <a:lnTo>
                    <a:pt x="4286" y="6801"/>
                  </a:lnTo>
                  <a:lnTo>
                    <a:pt x="4243" y="6835"/>
                  </a:lnTo>
                  <a:lnTo>
                    <a:pt x="4209" y="6877"/>
                  </a:lnTo>
                  <a:lnTo>
                    <a:pt x="4175" y="6920"/>
                  </a:lnTo>
                  <a:lnTo>
                    <a:pt x="4150" y="6962"/>
                  </a:lnTo>
                  <a:lnTo>
                    <a:pt x="4125" y="7013"/>
                  </a:lnTo>
                  <a:lnTo>
                    <a:pt x="4125" y="7013"/>
                  </a:lnTo>
                  <a:lnTo>
                    <a:pt x="4108" y="7064"/>
                  </a:lnTo>
                  <a:lnTo>
                    <a:pt x="4099" y="7114"/>
                  </a:lnTo>
                  <a:lnTo>
                    <a:pt x="4091" y="7165"/>
                  </a:lnTo>
                  <a:lnTo>
                    <a:pt x="4091" y="7216"/>
                  </a:lnTo>
                  <a:lnTo>
                    <a:pt x="4091" y="7267"/>
                  </a:lnTo>
                  <a:lnTo>
                    <a:pt x="4099" y="7326"/>
                  </a:lnTo>
                  <a:lnTo>
                    <a:pt x="4116" y="7377"/>
                  </a:lnTo>
                  <a:lnTo>
                    <a:pt x="4133" y="7428"/>
                  </a:lnTo>
                  <a:lnTo>
                    <a:pt x="4607" y="8503"/>
                  </a:lnTo>
                  <a:lnTo>
                    <a:pt x="2515" y="8503"/>
                  </a:lnTo>
                  <a:lnTo>
                    <a:pt x="1804" y="7267"/>
                  </a:lnTo>
                  <a:lnTo>
                    <a:pt x="1804" y="7267"/>
                  </a:lnTo>
                  <a:lnTo>
                    <a:pt x="1770" y="7216"/>
                  </a:lnTo>
                  <a:lnTo>
                    <a:pt x="1736" y="7174"/>
                  </a:lnTo>
                  <a:lnTo>
                    <a:pt x="1702" y="7140"/>
                  </a:lnTo>
                  <a:lnTo>
                    <a:pt x="1660" y="7106"/>
                  </a:lnTo>
                  <a:lnTo>
                    <a:pt x="1575" y="7055"/>
                  </a:lnTo>
                  <a:lnTo>
                    <a:pt x="1482" y="7013"/>
                  </a:lnTo>
                  <a:lnTo>
                    <a:pt x="1381" y="6996"/>
                  </a:lnTo>
                  <a:lnTo>
                    <a:pt x="1279" y="7004"/>
                  </a:lnTo>
                  <a:lnTo>
                    <a:pt x="1228" y="7013"/>
                  </a:lnTo>
                  <a:lnTo>
                    <a:pt x="1177" y="7021"/>
                  </a:lnTo>
                  <a:lnTo>
                    <a:pt x="1126" y="7047"/>
                  </a:lnTo>
                  <a:lnTo>
                    <a:pt x="1076" y="7072"/>
                  </a:lnTo>
                  <a:lnTo>
                    <a:pt x="1076" y="7072"/>
                  </a:lnTo>
                  <a:lnTo>
                    <a:pt x="1033" y="7098"/>
                  </a:lnTo>
                  <a:lnTo>
                    <a:pt x="991" y="7131"/>
                  </a:lnTo>
                  <a:lnTo>
                    <a:pt x="957" y="7165"/>
                  </a:lnTo>
                  <a:lnTo>
                    <a:pt x="923" y="7208"/>
                  </a:lnTo>
                  <a:lnTo>
                    <a:pt x="864" y="7292"/>
                  </a:lnTo>
                  <a:lnTo>
                    <a:pt x="830" y="7394"/>
                  </a:lnTo>
                  <a:lnTo>
                    <a:pt x="813" y="7487"/>
                  </a:lnTo>
                  <a:lnTo>
                    <a:pt x="813" y="7597"/>
                  </a:lnTo>
                  <a:lnTo>
                    <a:pt x="830" y="7648"/>
                  </a:lnTo>
                  <a:lnTo>
                    <a:pt x="839" y="7699"/>
                  </a:lnTo>
                  <a:lnTo>
                    <a:pt x="855" y="7741"/>
                  </a:lnTo>
                  <a:lnTo>
                    <a:pt x="881" y="7792"/>
                  </a:lnTo>
                  <a:lnTo>
                    <a:pt x="1296" y="8503"/>
                  </a:lnTo>
                  <a:lnTo>
                    <a:pt x="525" y="8503"/>
                  </a:lnTo>
                  <a:lnTo>
                    <a:pt x="525" y="8503"/>
                  </a:lnTo>
                  <a:lnTo>
                    <a:pt x="474" y="8503"/>
                  </a:lnTo>
                  <a:lnTo>
                    <a:pt x="424" y="8512"/>
                  </a:lnTo>
                  <a:lnTo>
                    <a:pt x="373" y="8529"/>
                  </a:lnTo>
                  <a:lnTo>
                    <a:pt x="322" y="8546"/>
                  </a:lnTo>
                  <a:lnTo>
                    <a:pt x="229" y="8597"/>
                  </a:lnTo>
                  <a:lnTo>
                    <a:pt x="153" y="8656"/>
                  </a:lnTo>
                  <a:lnTo>
                    <a:pt x="93" y="8741"/>
                  </a:lnTo>
                  <a:lnTo>
                    <a:pt x="42" y="8825"/>
                  </a:lnTo>
                  <a:lnTo>
                    <a:pt x="25" y="8876"/>
                  </a:lnTo>
                  <a:lnTo>
                    <a:pt x="9" y="8927"/>
                  </a:lnTo>
                  <a:lnTo>
                    <a:pt x="0" y="8978"/>
                  </a:lnTo>
                  <a:lnTo>
                    <a:pt x="0" y="9037"/>
                  </a:lnTo>
                  <a:lnTo>
                    <a:pt x="0" y="9037"/>
                  </a:lnTo>
                  <a:lnTo>
                    <a:pt x="0" y="9088"/>
                  </a:lnTo>
                  <a:lnTo>
                    <a:pt x="9" y="9139"/>
                  </a:lnTo>
                  <a:lnTo>
                    <a:pt x="25" y="9189"/>
                  </a:lnTo>
                  <a:lnTo>
                    <a:pt x="42" y="9240"/>
                  </a:lnTo>
                  <a:lnTo>
                    <a:pt x="93" y="9333"/>
                  </a:lnTo>
                  <a:lnTo>
                    <a:pt x="153" y="9410"/>
                  </a:lnTo>
                  <a:lnTo>
                    <a:pt x="229" y="9469"/>
                  </a:lnTo>
                  <a:lnTo>
                    <a:pt x="322" y="9520"/>
                  </a:lnTo>
                  <a:lnTo>
                    <a:pt x="373" y="9537"/>
                  </a:lnTo>
                  <a:lnTo>
                    <a:pt x="424" y="9554"/>
                  </a:lnTo>
                  <a:lnTo>
                    <a:pt x="474" y="9562"/>
                  </a:lnTo>
                  <a:lnTo>
                    <a:pt x="525" y="9562"/>
                  </a:lnTo>
                  <a:lnTo>
                    <a:pt x="1296" y="9562"/>
                  </a:lnTo>
                  <a:lnTo>
                    <a:pt x="881" y="10274"/>
                  </a:lnTo>
                  <a:lnTo>
                    <a:pt x="881" y="10274"/>
                  </a:lnTo>
                  <a:lnTo>
                    <a:pt x="855" y="10324"/>
                  </a:lnTo>
                  <a:lnTo>
                    <a:pt x="839" y="10375"/>
                  </a:lnTo>
                  <a:lnTo>
                    <a:pt x="830" y="10426"/>
                  </a:lnTo>
                  <a:lnTo>
                    <a:pt x="813" y="10477"/>
                  </a:lnTo>
                  <a:lnTo>
                    <a:pt x="813" y="10578"/>
                  </a:lnTo>
                  <a:lnTo>
                    <a:pt x="830" y="10680"/>
                  </a:lnTo>
                  <a:lnTo>
                    <a:pt x="864" y="10773"/>
                  </a:lnTo>
                  <a:lnTo>
                    <a:pt x="923" y="10858"/>
                  </a:lnTo>
                  <a:lnTo>
                    <a:pt x="957" y="10900"/>
                  </a:lnTo>
                  <a:lnTo>
                    <a:pt x="991" y="10934"/>
                  </a:lnTo>
                  <a:lnTo>
                    <a:pt x="1033" y="10968"/>
                  </a:lnTo>
                  <a:lnTo>
                    <a:pt x="1076" y="10993"/>
                  </a:lnTo>
                  <a:lnTo>
                    <a:pt x="1076" y="10993"/>
                  </a:lnTo>
                  <a:lnTo>
                    <a:pt x="1143" y="11027"/>
                  </a:lnTo>
                  <a:lnTo>
                    <a:pt x="1211" y="11053"/>
                  </a:lnTo>
                  <a:lnTo>
                    <a:pt x="1270" y="11061"/>
                  </a:lnTo>
                  <a:lnTo>
                    <a:pt x="1338" y="11070"/>
                  </a:lnTo>
                  <a:lnTo>
                    <a:pt x="1338" y="11070"/>
                  </a:lnTo>
                  <a:lnTo>
                    <a:pt x="1414" y="11061"/>
                  </a:lnTo>
                  <a:lnTo>
                    <a:pt x="1474" y="11053"/>
                  </a:lnTo>
                  <a:lnTo>
                    <a:pt x="1541" y="11027"/>
                  </a:lnTo>
                  <a:lnTo>
                    <a:pt x="1601" y="11002"/>
                  </a:lnTo>
                  <a:lnTo>
                    <a:pt x="1660" y="10960"/>
                  </a:lnTo>
                  <a:lnTo>
                    <a:pt x="1711" y="10917"/>
                  </a:lnTo>
                  <a:lnTo>
                    <a:pt x="1762" y="10866"/>
                  </a:lnTo>
                  <a:lnTo>
                    <a:pt x="1804" y="10807"/>
                  </a:lnTo>
                  <a:lnTo>
                    <a:pt x="2515" y="9562"/>
                  </a:lnTo>
                  <a:lnTo>
                    <a:pt x="4616" y="9562"/>
                  </a:lnTo>
                  <a:lnTo>
                    <a:pt x="4133" y="10655"/>
                  </a:lnTo>
                  <a:lnTo>
                    <a:pt x="4133" y="10655"/>
                  </a:lnTo>
                  <a:lnTo>
                    <a:pt x="4116" y="10705"/>
                  </a:lnTo>
                  <a:lnTo>
                    <a:pt x="4108" y="10756"/>
                  </a:lnTo>
                  <a:lnTo>
                    <a:pt x="4099" y="10816"/>
                  </a:lnTo>
                  <a:lnTo>
                    <a:pt x="4091" y="10866"/>
                  </a:lnTo>
                  <a:lnTo>
                    <a:pt x="4099" y="10917"/>
                  </a:lnTo>
                  <a:lnTo>
                    <a:pt x="4099" y="10968"/>
                  </a:lnTo>
                  <a:lnTo>
                    <a:pt x="4116" y="11019"/>
                  </a:lnTo>
                  <a:lnTo>
                    <a:pt x="4133" y="11070"/>
                  </a:lnTo>
                  <a:lnTo>
                    <a:pt x="4133" y="11070"/>
                  </a:lnTo>
                  <a:lnTo>
                    <a:pt x="4159" y="11120"/>
                  </a:lnTo>
                  <a:lnTo>
                    <a:pt x="4184" y="11163"/>
                  </a:lnTo>
                  <a:lnTo>
                    <a:pt x="4218" y="11205"/>
                  </a:lnTo>
                  <a:lnTo>
                    <a:pt x="4252" y="11248"/>
                  </a:lnTo>
                  <a:lnTo>
                    <a:pt x="4294" y="11281"/>
                  </a:lnTo>
                  <a:lnTo>
                    <a:pt x="4336" y="11315"/>
                  </a:lnTo>
                  <a:lnTo>
                    <a:pt x="4379" y="11341"/>
                  </a:lnTo>
                  <a:lnTo>
                    <a:pt x="4430" y="11366"/>
                  </a:lnTo>
                  <a:lnTo>
                    <a:pt x="5531" y="11790"/>
                  </a:lnTo>
                  <a:lnTo>
                    <a:pt x="4048" y="13272"/>
                  </a:lnTo>
                  <a:lnTo>
                    <a:pt x="2668" y="12899"/>
                  </a:lnTo>
                  <a:lnTo>
                    <a:pt x="2668" y="12899"/>
                  </a:lnTo>
                  <a:lnTo>
                    <a:pt x="2617" y="12882"/>
                  </a:lnTo>
                  <a:lnTo>
                    <a:pt x="2566" y="12882"/>
                  </a:lnTo>
                  <a:lnTo>
                    <a:pt x="2507" y="12882"/>
                  </a:lnTo>
                  <a:lnTo>
                    <a:pt x="2456" y="12882"/>
                  </a:lnTo>
                  <a:lnTo>
                    <a:pt x="2363" y="12908"/>
                  </a:lnTo>
                  <a:lnTo>
                    <a:pt x="2270" y="12950"/>
                  </a:lnTo>
                  <a:lnTo>
                    <a:pt x="2185" y="13009"/>
                  </a:lnTo>
                  <a:lnTo>
                    <a:pt x="2117" y="13085"/>
                  </a:lnTo>
                  <a:lnTo>
                    <a:pt x="2084" y="13128"/>
                  </a:lnTo>
                  <a:lnTo>
                    <a:pt x="2058" y="13170"/>
                  </a:lnTo>
                  <a:lnTo>
                    <a:pt x="2033" y="13221"/>
                  </a:lnTo>
                  <a:lnTo>
                    <a:pt x="2016" y="13272"/>
                  </a:lnTo>
                  <a:lnTo>
                    <a:pt x="2016" y="13272"/>
                  </a:lnTo>
                  <a:lnTo>
                    <a:pt x="2007" y="13323"/>
                  </a:lnTo>
                  <a:lnTo>
                    <a:pt x="1999" y="13373"/>
                  </a:lnTo>
                  <a:lnTo>
                    <a:pt x="1999" y="13433"/>
                  </a:lnTo>
                  <a:lnTo>
                    <a:pt x="2007" y="13483"/>
                  </a:lnTo>
                  <a:lnTo>
                    <a:pt x="2033" y="13577"/>
                  </a:lnTo>
                  <a:lnTo>
                    <a:pt x="2075" y="13670"/>
                  </a:lnTo>
                  <a:lnTo>
                    <a:pt x="2134" y="13754"/>
                  </a:lnTo>
                  <a:lnTo>
                    <a:pt x="2202" y="13822"/>
                  </a:lnTo>
                  <a:lnTo>
                    <a:pt x="2244" y="13856"/>
                  </a:lnTo>
                  <a:lnTo>
                    <a:pt x="2295" y="13882"/>
                  </a:lnTo>
                  <a:lnTo>
                    <a:pt x="2346" y="13907"/>
                  </a:lnTo>
                  <a:lnTo>
                    <a:pt x="2397" y="13924"/>
                  </a:lnTo>
                  <a:lnTo>
                    <a:pt x="3185" y="14136"/>
                  </a:lnTo>
                  <a:lnTo>
                    <a:pt x="2643" y="14678"/>
                  </a:lnTo>
                  <a:lnTo>
                    <a:pt x="2643" y="14678"/>
                  </a:lnTo>
                  <a:lnTo>
                    <a:pt x="2609" y="14712"/>
                  </a:lnTo>
                  <a:lnTo>
                    <a:pt x="2575" y="14754"/>
                  </a:lnTo>
                  <a:lnTo>
                    <a:pt x="2549" y="14805"/>
                  </a:lnTo>
                  <a:lnTo>
                    <a:pt x="2532" y="14847"/>
                  </a:lnTo>
                  <a:lnTo>
                    <a:pt x="2499" y="14949"/>
                  </a:lnTo>
                  <a:lnTo>
                    <a:pt x="2490" y="15050"/>
                  </a:lnTo>
                  <a:lnTo>
                    <a:pt x="2499" y="15152"/>
                  </a:lnTo>
                  <a:lnTo>
                    <a:pt x="2532" y="15245"/>
                  </a:lnTo>
                  <a:lnTo>
                    <a:pt x="2549" y="15296"/>
                  </a:lnTo>
                  <a:lnTo>
                    <a:pt x="2575" y="15338"/>
                  </a:lnTo>
                  <a:lnTo>
                    <a:pt x="2609" y="15381"/>
                  </a:lnTo>
                  <a:lnTo>
                    <a:pt x="2643" y="15423"/>
                  </a:lnTo>
                  <a:lnTo>
                    <a:pt x="2643" y="15423"/>
                  </a:lnTo>
                  <a:lnTo>
                    <a:pt x="2685" y="15457"/>
                  </a:lnTo>
                  <a:lnTo>
                    <a:pt x="2727" y="15491"/>
                  </a:lnTo>
                  <a:lnTo>
                    <a:pt x="2770" y="15516"/>
                  </a:lnTo>
                  <a:lnTo>
                    <a:pt x="2820" y="15542"/>
                  </a:lnTo>
                  <a:lnTo>
                    <a:pt x="2922" y="15567"/>
                  </a:lnTo>
                  <a:lnTo>
                    <a:pt x="3024" y="15575"/>
                  </a:lnTo>
                  <a:lnTo>
                    <a:pt x="3024" y="15575"/>
                  </a:lnTo>
                  <a:lnTo>
                    <a:pt x="3125" y="15567"/>
                  </a:lnTo>
                  <a:lnTo>
                    <a:pt x="3218" y="15542"/>
                  </a:lnTo>
                  <a:lnTo>
                    <a:pt x="3269" y="15516"/>
                  </a:lnTo>
                  <a:lnTo>
                    <a:pt x="3312" y="15491"/>
                  </a:lnTo>
                  <a:lnTo>
                    <a:pt x="3354" y="15457"/>
                  </a:lnTo>
                  <a:lnTo>
                    <a:pt x="3396" y="15423"/>
                  </a:lnTo>
                  <a:lnTo>
                    <a:pt x="3938" y="14881"/>
                  </a:lnTo>
                  <a:lnTo>
                    <a:pt x="4150" y="15677"/>
                  </a:lnTo>
                  <a:lnTo>
                    <a:pt x="4150" y="15677"/>
                  </a:lnTo>
                  <a:lnTo>
                    <a:pt x="4175" y="15762"/>
                  </a:lnTo>
                  <a:lnTo>
                    <a:pt x="4226" y="15838"/>
                  </a:lnTo>
                  <a:lnTo>
                    <a:pt x="4277" y="15906"/>
                  </a:lnTo>
                  <a:lnTo>
                    <a:pt x="4336" y="15957"/>
                  </a:lnTo>
                  <a:lnTo>
                    <a:pt x="4413" y="16007"/>
                  </a:lnTo>
                  <a:lnTo>
                    <a:pt x="4489" y="16041"/>
                  </a:lnTo>
                  <a:lnTo>
                    <a:pt x="4574" y="16058"/>
                  </a:lnTo>
                  <a:lnTo>
                    <a:pt x="4658" y="16067"/>
                  </a:lnTo>
                  <a:lnTo>
                    <a:pt x="4658" y="16067"/>
                  </a:lnTo>
                  <a:lnTo>
                    <a:pt x="4726" y="16067"/>
                  </a:lnTo>
                  <a:lnTo>
                    <a:pt x="4794" y="16050"/>
                  </a:lnTo>
                  <a:lnTo>
                    <a:pt x="4794" y="16050"/>
                  </a:lnTo>
                  <a:lnTo>
                    <a:pt x="4845" y="16033"/>
                  </a:lnTo>
                  <a:lnTo>
                    <a:pt x="4895" y="16007"/>
                  </a:lnTo>
                  <a:lnTo>
                    <a:pt x="4946" y="15982"/>
                  </a:lnTo>
                  <a:lnTo>
                    <a:pt x="4989" y="15957"/>
                  </a:lnTo>
                  <a:lnTo>
                    <a:pt x="5056" y="15889"/>
                  </a:lnTo>
                  <a:lnTo>
                    <a:pt x="5116" y="15804"/>
                  </a:lnTo>
                  <a:lnTo>
                    <a:pt x="5158" y="15711"/>
                  </a:lnTo>
                  <a:lnTo>
                    <a:pt x="5183" y="15609"/>
                  </a:lnTo>
                  <a:lnTo>
                    <a:pt x="5192" y="15558"/>
                  </a:lnTo>
                  <a:lnTo>
                    <a:pt x="5192" y="15508"/>
                  </a:lnTo>
                  <a:lnTo>
                    <a:pt x="5183" y="15457"/>
                  </a:lnTo>
                  <a:lnTo>
                    <a:pt x="5175" y="15398"/>
                  </a:lnTo>
                  <a:lnTo>
                    <a:pt x="4802" y="14017"/>
                  </a:lnTo>
                  <a:lnTo>
                    <a:pt x="6284" y="12535"/>
                  </a:lnTo>
                  <a:lnTo>
                    <a:pt x="6725" y="13644"/>
                  </a:lnTo>
                  <a:lnTo>
                    <a:pt x="6725" y="13644"/>
                  </a:lnTo>
                  <a:lnTo>
                    <a:pt x="6742" y="13695"/>
                  </a:lnTo>
                  <a:lnTo>
                    <a:pt x="6767" y="13738"/>
                  </a:lnTo>
                  <a:lnTo>
                    <a:pt x="6801" y="13780"/>
                  </a:lnTo>
                  <a:lnTo>
                    <a:pt x="6835" y="13822"/>
                  </a:lnTo>
                  <a:lnTo>
                    <a:pt x="6877" y="13856"/>
                  </a:lnTo>
                  <a:lnTo>
                    <a:pt x="6920" y="13890"/>
                  </a:lnTo>
                  <a:lnTo>
                    <a:pt x="6962" y="13915"/>
                  </a:lnTo>
                  <a:lnTo>
                    <a:pt x="7013" y="13941"/>
                  </a:lnTo>
                  <a:lnTo>
                    <a:pt x="7013" y="13941"/>
                  </a:lnTo>
                  <a:lnTo>
                    <a:pt x="7064" y="13958"/>
                  </a:lnTo>
                  <a:lnTo>
                    <a:pt x="7114" y="13975"/>
                  </a:lnTo>
                  <a:lnTo>
                    <a:pt x="7216" y="13983"/>
                  </a:lnTo>
                  <a:lnTo>
                    <a:pt x="7216" y="13983"/>
                  </a:lnTo>
                  <a:lnTo>
                    <a:pt x="7267" y="13975"/>
                  </a:lnTo>
                  <a:lnTo>
                    <a:pt x="7318" y="13966"/>
                  </a:lnTo>
                  <a:lnTo>
                    <a:pt x="7377" y="13958"/>
                  </a:lnTo>
                  <a:lnTo>
                    <a:pt x="7428" y="13932"/>
                  </a:lnTo>
                  <a:lnTo>
                    <a:pt x="8503" y="13458"/>
                  </a:lnTo>
                  <a:lnTo>
                    <a:pt x="8503" y="15550"/>
                  </a:lnTo>
                  <a:lnTo>
                    <a:pt x="7267" y="16270"/>
                  </a:lnTo>
                  <a:lnTo>
                    <a:pt x="7267" y="16270"/>
                  </a:lnTo>
                  <a:lnTo>
                    <a:pt x="7216" y="16295"/>
                  </a:lnTo>
                  <a:lnTo>
                    <a:pt x="7182" y="16329"/>
                  </a:lnTo>
                  <a:lnTo>
                    <a:pt x="7140" y="16363"/>
                  </a:lnTo>
                  <a:lnTo>
                    <a:pt x="7106" y="16405"/>
                  </a:lnTo>
                  <a:lnTo>
                    <a:pt x="7055" y="16490"/>
                  </a:lnTo>
                  <a:lnTo>
                    <a:pt x="7021" y="16592"/>
                  </a:lnTo>
                  <a:lnTo>
                    <a:pt x="7004" y="16693"/>
                  </a:lnTo>
                  <a:lnTo>
                    <a:pt x="7004" y="16795"/>
                  </a:lnTo>
                  <a:lnTo>
                    <a:pt x="7013" y="16846"/>
                  </a:lnTo>
                  <a:lnTo>
                    <a:pt x="7030" y="16897"/>
                  </a:lnTo>
                  <a:lnTo>
                    <a:pt x="7047" y="16939"/>
                  </a:lnTo>
                  <a:lnTo>
                    <a:pt x="7072" y="16990"/>
                  </a:lnTo>
                  <a:lnTo>
                    <a:pt x="7072" y="16990"/>
                  </a:lnTo>
                  <a:lnTo>
                    <a:pt x="7114" y="17049"/>
                  </a:lnTo>
                  <a:lnTo>
                    <a:pt x="7157" y="17100"/>
                  </a:lnTo>
                  <a:lnTo>
                    <a:pt x="7207" y="17151"/>
                  </a:lnTo>
                  <a:lnTo>
                    <a:pt x="7267" y="17185"/>
                  </a:lnTo>
                  <a:lnTo>
                    <a:pt x="7335" y="17218"/>
                  </a:lnTo>
                  <a:lnTo>
                    <a:pt x="7394" y="17235"/>
                  </a:lnTo>
                  <a:lnTo>
                    <a:pt x="7462" y="17252"/>
                  </a:lnTo>
                  <a:lnTo>
                    <a:pt x="7529" y="17252"/>
                  </a:lnTo>
                  <a:lnTo>
                    <a:pt x="7529" y="17252"/>
                  </a:lnTo>
                  <a:lnTo>
                    <a:pt x="7597" y="17252"/>
                  </a:lnTo>
                  <a:lnTo>
                    <a:pt x="7665" y="17235"/>
                  </a:lnTo>
                  <a:lnTo>
                    <a:pt x="7733" y="17218"/>
                  </a:lnTo>
                  <a:lnTo>
                    <a:pt x="7792" y="17185"/>
                  </a:lnTo>
                  <a:lnTo>
                    <a:pt x="8503" y="16778"/>
                  </a:lnTo>
                  <a:lnTo>
                    <a:pt x="8503" y="17540"/>
                  </a:lnTo>
                  <a:lnTo>
                    <a:pt x="8503" y="17540"/>
                  </a:lnTo>
                  <a:lnTo>
                    <a:pt x="8512" y="17591"/>
                  </a:lnTo>
                  <a:lnTo>
                    <a:pt x="8520" y="17650"/>
                  </a:lnTo>
                  <a:lnTo>
                    <a:pt x="8529" y="17701"/>
                  </a:lnTo>
                  <a:lnTo>
                    <a:pt x="8546" y="17744"/>
                  </a:lnTo>
                  <a:lnTo>
                    <a:pt x="8596" y="17837"/>
                  </a:lnTo>
                  <a:lnTo>
                    <a:pt x="8664" y="17913"/>
                  </a:lnTo>
                  <a:lnTo>
                    <a:pt x="8740" y="17981"/>
                  </a:lnTo>
                  <a:lnTo>
                    <a:pt x="8825" y="18032"/>
                  </a:lnTo>
                  <a:lnTo>
                    <a:pt x="8876" y="18048"/>
                  </a:lnTo>
                  <a:lnTo>
                    <a:pt x="8927" y="18057"/>
                  </a:lnTo>
                  <a:lnTo>
                    <a:pt x="8978" y="18065"/>
                  </a:lnTo>
                  <a:lnTo>
                    <a:pt x="9037" y="18074"/>
                  </a:lnTo>
                  <a:lnTo>
                    <a:pt x="9037" y="18074"/>
                  </a:lnTo>
                  <a:lnTo>
                    <a:pt x="9088" y="18065"/>
                  </a:lnTo>
                  <a:lnTo>
                    <a:pt x="9139" y="18057"/>
                  </a:lnTo>
                  <a:lnTo>
                    <a:pt x="9189" y="18048"/>
                  </a:lnTo>
                  <a:lnTo>
                    <a:pt x="9240" y="18032"/>
                  </a:lnTo>
                  <a:lnTo>
                    <a:pt x="9333" y="17981"/>
                  </a:lnTo>
                  <a:lnTo>
                    <a:pt x="9410" y="17913"/>
                  </a:lnTo>
                  <a:lnTo>
                    <a:pt x="9477" y="17837"/>
                  </a:lnTo>
                  <a:lnTo>
                    <a:pt x="9520" y="17744"/>
                  </a:lnTo>
                  <a:lnTo>
                    <a:pt x="9545" y="17701"/>
                  </a:lnTo>
                  <a:lnTo>
                    <a:pt x="9554" y="17650"/>
                  </a:lnTo>
                  <a:lnTo>
                    <a:pt x="9562" y="17591"/>
                  </a:lnTo>
                  <a:lnTo>
                    <a:pt x="9562" y="17540"/>
                  </a:lnTo>
                  <a:lnTo>
                    <a:pt x="9562" y="16778"/>
                  </a:lnTo>
                  <a:lnTo>
                    <a:pt x="10273" y="17185"/>
                  </a:lnTo>
                  <a:lnTo>
                    <a:pt x="10273" y="17185"/>
                  </a:lnTo>
                  <a:lnTo>
                    <a:pt x="10341" y="17218"/>
                  </a:lnTo>
                  <a:lnTo>
                    <a:pt x="10409" y="17235"/>
                  </a:lnTo>
                  <a:lnTo>
                    <a:pt x="10477" y="17252"/>
                  </a:lnTo>
                  <a:lnTo>
                    <a:pt x="10544" y="17252"/>
                  </a:lnTo>
                  <a:lnTo>
                    <a:pt x="10544" y="17252"/>
                  </a:lnTo>
                  <a:lnTo>
                    <a:pt x="10612" y="17252"/>
                  </a:lnTo>
                  <a:lnTo>
                    <a:pt x="10671" y="17235"/>
                  </a:lnTo>
                  <a:lnTo>
                    <a:pt x="10739" y="17218"/>
                  </a:lnTo>
                  <a:lnTo>
                    <a:pt x="10799" y="17185"/>
                  </a:lnTo>
                  <a:lnTo>
                    <a:pt x="10858" y="17151"/>
                  </a:lnTo>
                  <a:lnTo>
                    <a:pt x="10909" y="17100"/>
                  </a:lnTo>
                  <a:lnTo>
                    <a:pt x="10959" y="17049"/>
                  </a:lnTo>
                  <a:lnTo>
                    <a:pt x="11002" y="16990"/>
                  </a:lnTo>
                  <a:lnTo>
                    <a:pt x="11002" y="16990"/>
                  </a:lnTo>
                  <a:lnTo>
                    <a:pt x="11027" y="16939"/>
                  </a:lnTo>
                  <a:lnTo>
                    <a:pt x="11044" y="16897"/>
                  </a:lnTo>
                  <a:lnTo>
                    <a:pt x="11061" y="16846"/>
                  </a:lnTo>
                  <a:lnTo>
                    <a:pt x="11070" y="16795"/>
                  </a:lnTo>
                  <a:lnTo>
                    <a:pt x="11070" y="16693"/>
                  </a:lnTo>
                  <a:lnTo>
                    <a:pt x="11053" y="16592"/>
                  </a:lnTo>
                  <a:lnTo>
                    <a:pt x="11019" y="16490"/>
                  </a:lnTo>
                  <a:lnTo>
                    <a:pt x="10959" y="16405"/>
                  </a:lnTo>
                  <a:lnTo>
                    <a:pt x="10934" y="16363"/>
                  </a:lnTo>
                  <a:lnTo>
                    <a:pt x="10892" y="16329"/>
                  </a:lnTo>
                  <a:lnTo>
                    <a:pt x="10849" y="16295"/>
                  </a:lnTo>
                  <a:lnTo>
                    <a:pt x="10807" y="16270"/>
                  </a:lnTo>
                  <a:lnTo>
                    <a:pt x="9562" y="15550"/>
                  </a:lnTo>
                  <a:lnTo>
                    <a:pt x="9562" y="13458"/>
                  </a:lnTo>
                  <a:lnTo>
                    <a:pt x="10663" y="13932"/>
                  </a:lnTo>
                  <a:lnTo>
                    <a:pt x="10663" y="13932"/>
                  </a:lnTo>
                  <a:lnTo>
                    <a:pt x="10714" y="13949"/>
                  </a:lnTo>
                  <a:lnTo>
                    <a:pt x="10765" y="13966"/>
                  </a:lnTo>
                  <a:lnTo>
                    <a:pt x="10815" y="13975"/>
                  </a:lnTo>
                  <a:lnTo>
                    <a:pt x="10866" y="13975"/>
                  </a:lnTo>
                  <a:lnTo>
                    <a:pt x="10917" y="13975"/>
                  </a:lnTo>
                  <a:lnTo>
                    <a:pt x="10976" y="13966"/>
                  </a:lnTo>
                  <a:lnTo>
                    <a:pt x="11027" y="13949"/>
                  </a:lnTo>
                  <a:lnTo>
                    <a:pt x="11078" y="13932"/>
                  </a:lnTo>
                  <a:lnTo>
                    <a:pt x="11078" y="13932"/>
                  </a:lnTo>
                  <a:lnTo>
                    <a:pt x="11120" y="13915"/>
                  </a:lnTo>
                  <a:lnTo>
                    <a:pt x="11171" y="13882"/>
                  </a:lnTo>
                  <a:lnTo>
                    <a:pt x="11214" y="13848"/>
                  </a:lnTo>
                  <a:lnTo>
                    <a:pt x="11247" y="13814"/>
                  </a:lnTo>
                  <a:lnTo>
                    <a:pt x="11281" y="13780"/>
                  </a:lnTo>
                  <a:lnTo>
                    <a:pt x="11315" y="13729"/>
                  </a:lnTo>
                  <a:lnTo>
                    <a:pt x="11341" y="13687"/>
                  </a:lnTo>
                  <a:lnTo>
                    <a:pt x="11366" y="13636"/>
                  </a:lnTo>
                  <a:lnTo>
                    <a:pt x="11789" y="12535"/>
                  </a:lnTo>
                  <a:lnTo>
                    <a:pt x="13272" y="14017"/>
                  </a:lnTo>
                  <a:lnTo>
                    <a:pt x="12899" y="15398"/>
                  </a:lnTo>
                  <a:lnTo>
                    <a:pt x="12899" y="15398"/>
                  </a:lnTo>
                  <a:lnTo>
                    <a:pt x="12890" y="15457"/>
                  </a:lnTo>
                  <a:lnTo>
                    <a:pt x="12882" y="15508"/>
                  </a:lnTo>
                  <a:lnTo>
                    <a:pt x="12882" y="15558"/>
                  </a:lnTo>
                  <a:lnTo>
                    <a:pt x="12882" y="15609"/>
                  </a:lnTo>
                  <a:lnTo>
                    <a:pt x="12907" y="15711"/>
                  </a:lnTo>
                  <a:lnTo>
                    <a:pt x="12950" y="15804"/>
                  </a:lnTo>
                  <a:lnTo>
                    <a:pt x="13009" y="15889"/>
                  </a:lnTo>
                  <a:lnTo>
                    <a:pt x="13085" y="15957"/>
                  </a:lnTo>
                  <a:lnTo>
                    <a:pt x="13128" y="15982"/>
                  </a:lnTo>
                  <a:lnTo>
                    <a:pt x="13170" y="16007"/>
                  </a:lnTo>
                  <a:lnTo>
                    <a:pt x="13221" y="16033"/>
                  </a:lnTo>
                  <a:lnTo>
                    <a:pt x="13272" y="16050"/>
                  </a:lnTo>
                  <a:lnTo>
                    <a:pt x="13272" y="16050"/>
                  </a:lnTo>
                  <a:lnTo>
                    <a:pt x="13339" y="16067"/>
                  </a:lnTo>
                  <a:lnTo>
                    <a:pt x="13407" y="16067"/>
                  </a:lnTo>
                  <a:lnTo>
                    <a:pt x="13407" y="16067"/>
                  </a:lnTo>
                  <a:lnTo>
                    <a:pt x="13500" y="16058"/>
                  </a:lnTo>
                  <a:lnTo>
                    <a:pt x="13576" y="16041"/>
                  </a:lnTo>
                  <a:lnTo>
                    <a:pt x="13661" y="16007"/>
                  </a:lnTo>
                  <a:lnTo>
                    <a:pt x="13729" y="15957"/>
                  </a:lnTo>
                  <a:lnTo>
                    <a:pt x="13797" y="15906"/>
                  </a:lnTo>
                  <a:lnTo>
                    <a:pt x="13847" y="15838"/>
                  </a:lnTo>
                  <a:lnTo>
                    <a:pt x="13890" y="15762"/>
                  </a:lnTo>
                  <a:lnTo>
                    <a:pt x="13924" y="15677"/>
                  </a:lnTo>
                  <a:lnTo>
                    <a:pt x="14135" y="14881"/>
                  </a:lnTo>
                  <a:lnTo>
                    <a:pt x="14677" y="15423"/>
                  </a:lnTo>
                  <a:lnTo>
                    <a:pt x="14677" y="15423"/>
                  </a:lnTo>
                  <a:lnTo>
                    <a:pt x="14720" y="15457"/>
                  </a:lnTo>
                  <a:lnTo>
                    <a:pt x="14762" y="15491"/>
                  </a:lnTo>
                  <a:lnTo>
                    <a:pt x="14805" y="15516"/>
                  </a:lnTo>
                  <a:lnTo>
                    <a:pt x="14855" y="15542"/>
                  </a:lnTo>
                  <a:lnTo>
                    <a:pt x="14949" y="15567"/>
                  </a:lnTo>
                  <a:lnTo>
                    <a:pt x="15050" y="15575"/>
                  </a:lnTo>
                  <a:lnTo>
                    <a:pt x="15050" y="15575"/>
                  </a:lnTo>
                  <a:lnTo>
                    <a:pt x="15152" y="15567"/>
                  </a:lnTo>
                  <a:lnTo>
                    <a:pt x="15253" y="15542"/>
                  </a:lnTo>
                  <a:lnTo>
                    <a:pt x="15296" y="15516"/>
                  </a:lnTo>
                  <a:lnTo>
                    <a:pt x="15338" y="15491"/>
                  </a:lnTo>
                  <a:lnTo>
                    <a:pt x="15389" y="15457"/>
                  </a:lnTo>
                  <a:lnTo>
                    <a:pt x="15423" y="15423"/>
                  </a:lnTo>
                  <a:lnTo>
                    <a:pt x="15423" y="15423"/>
                  </a:lnTo>
                  <a:lnTo>
                    <a:pt x="15465" y="15381"/>
                  </a:lnTo>
                  <a:lnTo>
                    <a:pt x="15491" y="15338"/>
                  </a:lnTo>
                  <a:lnTo>
                    <a:pt x="15516" y="15296"/>
                  </a:lnTo>
                  <a:lnTo>
                    <a:pt x="15541" y="15245"/>
                  </a:lnTo>
                  <a:lnTo>
                    <a:pt x="15567" y="15152"/>
                  </a:lnTo>
                  <a:lnTo>
                    <a:pt x="15584" y="15050"/>
                  </a:lnTo>
                  <a:lnTo>
                    <a:pt x="15567" y="14949"/>
                  </a:lnTo>
                  <a:lnTo>
                    <a:pt x="15541" y="14847"/>
                  </a:lnTo>
                  <a:lnTo>
                    <a:pt x="15516" y="14805"/>
                  </a:lnTo>
                  <a:lnTo>
                    <a:pt x="15491" y="14754"/>
                  </a:lnTo>
                  <a:lnTo>
                    <a:pt x="15465" y="14712"/>
                  </a:lnTo>
                  <a:lnTo>
                    <a:pt x="15423" y="14678"/>
                  </a:lnTo>
                  <a:lnTo>
                    <a:pt x="14881" y="14136"/>
                  </a:lnTo>
                  <a:lnTo>
                    <a:pt x="15677" y="13924"/>
                  </a:lnTo>
                  <a:lnTo>
                    <a:pt x="15677" y="13924"/>
                  </a:lnTo>
                  <a:lnTo>
                    <a:pt x="15728" y="13907"/>
                  </a:lnTo>
                  <a:lnTo>
                    <a:pt x="15779" y="13882"/>
                  </a:lnTo>
                  <a:lnTo>
                    <a:pt x="15821" y="13856"/>
                  </a:lnTo>
                  <a:lnTo>
                    <a:pt x="15863" y="13822"/>
                  </a:lnTo>
                  <a:lnTo>
                    <a:pt x="15939" y="13754"/>
                  </a:lnTo>
                  <a:lnTo>
                    <a:pt x="15999" y="13670"/>
                  </a:lnTo>
                  <a:lnTo>
                    <a:pt x="16041" y="13577"/>
                  </a:lnTo>
                  <a:lnTo>
                    <a:pt x="16066" y="13483"/>
                  </a:lnTo>
                  <a:lnTo>
                    <a:pt x="16066" y="13433"/>
                  </a:lnTo>
                  <a:lnTo>
                    <a:pt x="16066" y="13373"/>
                  </a:lnTo>
                  <a:lnTo>
                    <a:pt x="16058" y="13323"/>
                  </a:lnTo>
                  <a:lnTo>
                    <a:pt x="16050" y="13272"/>
                  </a:lnTo>
                  <a:lnTo>
                    <a:pt x="16050" y="13272"/>
                  </a:lnTo>
                  <a:lnTo>
                    <a:pt x="16033" y="13221"/>
                  </a:lnTo>
                  <a:lnTo>
                    <a:pt x="16016" y="13170"/>
                  </a:lnTo>
                  <a:lnTo>
                    <a:pt x="15990" y="13128"/>
                  </a:lnTo>
                  <a:lnTo>
                    <a:pt x="15956" y="13085"/>
                  </a:lnTo>
                  <a:lnTo>
                    <a:pt x="15889" y="13009"/>
                  </a:lnTo>
                  <a:lnTo>
                    <a:pt x="15804" y="12950"/>
                  </a:lnTo>
                  <a:lnTo>
                    <a:pt x="15711" y="12908"/>
                  </a:lnTo>
                  <a:lnTo>
                    <a:pt x="15609" y="12882"/>
                  </a:lnTo>
                  <a:lnTo>
                    <a:pt x="15558" y="12882"/>
                  </a:lnTo>
                  <a:lnTo>
                    <a:pt x="15507" y="12882"/>
                  </a:lnTo>
                  <a:lnTo>
                    <a:pt x="15457" y="12882"/>
                  </a:lnTo>
                  <a:lnTo>
                    <a:pt x="15406" y="12899"/>
                  </a:lnTo>
                  <a:lnTo>
                    <a:pt x="14017" y="13272"/>
                  </a:lnTo>
                  <a:lnTo>
                    <a:pt x="12535" y="11790"/>
                  </a:lnTo>
                  <a:lnTo>
                    <a:pt x="13644" y="11349"/>
                  </a:lnTo>
                  <a:lnTo>
                    <a:pt x="13644" y="11349"/>
                  </a:lnTo>
                  <a:lnTo>
                    <a:pt x="13695" y="11324"/>
                  </a:lnTo>
                  <a:lnTo>
                    <a:pt x="13746" y="11298"/>
                  </a:lnTo>
                  <a:lnTo>
                    <a:pt x="13788" y="11264"/>
                  </a:lnTo>
                  <a:lnTo>
                    <a:pt x="13822" y="11231"/>
                  </a:lnTo>
                  <a:lnTo>
                    <a:pt x="13864" y="11197"/>
                  </a:lnTo>
                  <a:lnTo>
                    <a:pt x="13890" y="11154"/>
                  </a:lnTo>
                  <a:lnTo>
                    <a:pt x="13924" y="11104"/>
                  </a:lnTo>
                  <a:lnTo>
                    <a:pt x="13941" y="11053"/>
                  </a:lnTo>
                  <a:lnTo>
                    <a:pt x="13941" y="11053"/>
                  </a:lnTo>
                  <a:lnTo>
                    <a:pt x="13958" y="11002"/>
                  </a:lnTo>
                  <a:lnTo>
                    <a:pt x="13975" y="10951"/>
                  </a:lnTo>
                  <a:lnTo>
                    <a:pt x="13983" y="10900"/>
                  </a:lnTo>
                  <a:lnTo>
                    <a:pt x="13983" y="10849"/>
                  </a:lnTo>
                  <a:lnTo>
                    <a:pt x="13983" y="10799"/>
                  </a:lnTo>
                  <a:lnTo>
                    <a:pt x="13975" y="10748"/>
                  </a:lnTo>
                  <a:lnTo>
                    <a:pt x="13958" y="10689"/>
                  </a:lnTo>
                  <a:lnTo>
                    <a:pt x="13941" y="10646"/>
                  </a:lnTo>
                  <a:lnTo>
                    <a:pt x="13466" y="9562"/>
                  </a:lnTo>
                  <a:lnTo>
                    <a:pt x="15550" y="9562"/>
                  </a:lnTo>
                  <a:lnTo>
                    <a:pt x="16270" y="10807"/>
                  </a:lnTo>
                  <a:lnTo>
                    <a:pt x="16270" y="10807"/>
                  </a:lnTo>
                  <a:lnTo>
                    <a:pt x="16312" y="10866"/>
                  </a:lnTo>
                  <a:lnTo>
                    <a:pt x="16354" y="10917"/>
                  </a:lnTo>
                  <a:lnTo>
                    <a:pt x="16405" y="10960"/>
                  </a:lnTo>
                  <a:lnTo>
                    <a:pt x="16465" y="11002"/>
                  </a:lnTo>
                  <a:lnTo>
                    <a:pt x="16532" y="11027"/>
                  </a:lnTo>
                  <a:lnTo>
                    <a:pt x="16592" y="11053"/>
                  </a:lnTo>
                  <a:lnTo>
                    <a:pt x="16659" y="11061"/>
                  </a:lnTo>
                  <a:lnTo>
                    <a:pt x="16727" y="11070"/>
                  </a:lnTo>
                  <a:lnTo>
                    <a:pt x="16727" y="11070"/>
                  </a:lnTo>
                  <a:lnTo>
                    <a:pt x="16795" y="11061"/>
                  </a:lnTo>
                  <a:lnTo>
                    <a:pt x="16863" y="11053"/>
                  </a:lnTo>
                  <a:lnTo>
                    <a:pt x="16930" y="11027"/>
                  </a:lnTo>
                  <a:lnTo>
                    <a:pt x="16990" y="10993"/>
                  </a:lnTo>
                  <a:lnTo>
                    <a:pt x="16990" y="10993"/>
                  </a:lnTo>
                  <a:lnTo>
                    <a:pt x="17040" y="10968"/>
                  </a:lnTo>
                  <a:lnTo>
                    <a:pt x="17083" y="10934"/>
                  </a:lnTo>
                  <a:lnTo>
                    <a:pt x="17117" y="10900"/>
                  </a:lnTo>
                  <a:lnTo>
                    <a:pt x="17151" y="10858"/>
                  </a:lnTo>
                  <a:lnTo>
                    <a:pt x="17201" y="10773"/>
                  </a:lnTo>
                  <a:lnTo>
                    <a:pt x="17235" y="10680"/>
                  </a:lnTo>
                  <a:lnTo>
                    <a:pt x="17252" y="10578"/>
                  </a:lnTo>
                  <a:lnTo>
                    <a:pt x="17252" y="10477"/>
                  </a:lnTo>
                  <a:lnTo>
                    <a:pt x="17244" y="10426"/>
                  </a:lnTo>
                  <a:lnTo>
                    <a:pt x="17227" y="10375"/>
                  </a:lnTo>
                  <a:lnTo>
                    <a:pt x="17210" y="10324"/>
                  </a:lnTo>
                  <a:lnTo>
                    <a:pt x="17184" y="10274"/>
                  </a:lnTo>
                  <a:lnTo>
                    <a:pt x="16778" y="9562"/>
                  </a:lnTo>
                  <a:lnTo>
                    <a:pt x="17540" y="9562"/>
                  </a:lnTo>
                  <a:lnTo>
                    <a:pt x="17540" y="9562"/>
                  </a:lnTo>
                  <a:lnTo>
                    <a:pt x="17599" y="9562"/>
                  </a:lnTo>
                  <a:lnTo>
                    <a:pt x="17650" y="9554"/>
                  </a:lnTo>
                  <a:lnTo>
                    <a:pt x="17701" y="9537"/>
                  </a:lnTo>
                  <a:lnTo>
                    <a:pt x="17752" y="9520"/>
                  </a:lnTo>
                  <a:lnTo>
                    <a:pt x="17837" y="9469"/>
                  </a:lnTo>
                  <a:lnTo>
                    <a:pt x="17913" y="9410"/>
                  </a:lnTo>
                  <a:lnTo>
                    <a:pt x="17981" y="9333"/>
                  </a:lnTo>
                  <a:lnTo>
                    <a:pt x="18031" y="9240"/>
                  </a:lnTo>
                  <a:lnTo>
                    <a:pt x="18048" y="9189"/>
                  </a:lnTo>
                  <a:lnTo>
                    <a:pt x="18057" y="9139"/>
                  </a:lnTo>
                  <a:lnTo>
                    <a:pt x="18065" y="9088"/>
                  </a:lnTo>
                  <a:lnTo>
                    <a:pt x="18074" y="9037"/>
                  </a:lnTo>
                  <a:lnTo>
                    <a:pt x="18074" y="9037"/>
                  </a:lnTo>
                  <a:lnTo>
                    <a:pt x="18065" y="8978"/>
                  </a:lnTo>
                  <a:lnTo>
                    <a:pt x="18057" y="8927"/>
                  </a:lnTo>
                  <a:lnTo>
                    <a:pt x="18048" y="8876"/>
                  </a:lnTo>
                  <a:lnTo>
                    <a:pt x="18031" y="8825"/>
                  </a:lnTo>
                  <a:lnTo>
                    <a:pt x="17981" y="8741"/>
                  </a:lnTo>
                  <a:lnTo>
                    <a:pt x="17913" y="8656"/>
                  </a:lnTo>
                  <a:lnTo>
                    <a:pt x="17837" y="8597"/>
                  </a:lnTo>
                  <a:lnTo>
                    <a:pt x="17752" y="8546"/>
                  </a:lnTo>
                  <a:lnTo>
                    <a:pt x="17701" y="8529"/>
                  </a:lnTo>
                  <a:lnTo>
                    <a:pt x="17650" y="8512"/>
                  </a:lnTo>
                  <a:lnTo>
                    <a:pt x="17599" y="8503"/>
                  </a:lnTo>
                  <a:lnTo>
                    <a:pt x="17540" y="8503"/>
                  </a:lnTo>
                  <a:lnTo>
                    <a:pt x="17540" y="850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5803;p34"/>
            <p:cNvSpPr/>
            <p:nvPr/>
          </p:nvSpPr>
          <p:spPr>
            <a:xfrm>
              <a:off x="8368113" y="1181023"/>
              <a:ext cx="60775" cy="35175"/>
            </a:xfrm>
            <a:custGeom>
              <a:avLst/>
              <a:gdLst/>
              <a:ahLst/>
              <a:cxnLst/>
              <a:rect l="l" t="t" r="r" b="b"/>
              <a:pathLst>
                <a:path w="2431" h="1407" fill="none" extrusionOk="0">
                  <a:moveTo>
                    <a:pt x="1025" y="1"/>
                  </a:moveTo>
                  <a:lnTo>
                    <a:pt x="2431" y="1406"/>
                  </a:lnTo>
                  <a:lnTo>
                    <a:pt x="441" y="1406"/>
                  </a:lnTo>
                  <a:lnTo>
                    <a:pt x="0" y="407"/>
                  </a:lnTo>
                  <a:lnTo>
                    <a:pt x="1025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5804;p34"/>
            <p:cNvSpPr/>
            <p:nvPr/>
          </p:nvSpPr>
          <p:spPr>
            <a:xfrm>
              <a:off x="8368113" y="1242648"/>
              <a:ext cx="60775" cy="35175"/>
            </a:xfrm>
            <a:custGeom>
              <a:avLst/>
              <a:gdLst/>
              <a:ahLst/>
              <a:cxnLst/>
              <a:rect l="l" t="t" r="r" b="b"/>
              <a:pathLst>
                <a:path w="2431" h="1407" fill="none" extrusionOk="0">
                  <a:moveTo>
                    <a:pt x="1025" y="1406"/>
                  </a:moveTo>
                  <a:lnTo>
                    <a:pt x="0" y="1016"/>
                  </a:lnTo>
                  <a:lnTo>
                    <a:pt x="441" y="0"/>
                  </a:lnTo>
                  <a:lnTo>
                    <a:pt x="2431" y="0"/>
                  </a:lnTo>
                  <a:lnTo>
                    <a:pt x="1025" y="140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5805;p34"/>
            <p:cNvSpPr/>
            <p:nvPr/>
          </p:nvSpPr>
          <p:spPr>
            <a:xfrm>
              <a:off x="8412363" y="1261473"/>
              <a:ext cx="35175" cy="60800"/>
            </a:xfrm>
            <a:custGeom>
              <a:avLst/>
              <a:gdLst/>
              <a:ahLst/>
              <a:cxnLst/>
              <a:rect l="l" t="t" r="r" b="b"/>
              <a:pathLst>
                <a:path w="1407" h="2432" fill="none" extrusionOk="0">
                  <a:moveTo>
                    <a:pt x="1406" y="1991"/>
                  </a:moveTo>
                  <a:lnTo>
                    <a:pt x="407" y="2432"/>
                  </a:lnTo>
                  <a:lnTo>
                    <a:pt x="0" y="1407"/>
                  </a:lnTo>
                  <a:lnTo>
                    <a:pt x="1406" y="1"/>
                  </a:lnTo>
                  <a:lnTo>
                    <a:pt x="1406" y="199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5806;p34"/>
            <p:cNvSpPr/>
            <p:nvPr/>
          </p:nvSpPr>
          <p:spPr>
            <a:xfrm>
              <a:off x="8412363" y="1136773"/>
              <a:ext cx="35175" cy="60800"/>
            </a:xfrm>
            <a:custGeom>
              <a:avLst/>
              <a:gdLst/>
              <a:ahLst/>
              <a:cxnLst/>
              <a:rect l="l" t="t" r="r" b="b"/>
              <a:pathLst>
                <a:path w="1407" h="2432" fill="none" extrusionOk="0">
                  <a:moveTo>
                    <a:pt x="1406" y="2431"/>
                  </a:moveTo>
                  <a:lnTo>
                    <a:pt x="0" y="1017"/>
                  </a:lnTo>
                  <a:lnTo>
                    <a:pt x="398" y="0"/>
                  </a:lnTo>
                  <a:lnTo>
                    <a:pt x="1406" y="441"/>
                  </a:lnTo>
                  <a:lnTo>
                    <a:pt x="1406" y="243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5807;p34"/>
            <p:cNvSpPr/>
            <p:nvPr/>
          </p:nvSpPr>
          <p:spPr>
            <a:xfrm>
              <a:off x="8492813" y="1181023"/>
              <a:ext cx="60800" cy="35175"/>
            </a:xfrm>
            <a:custGeom>
              <a:avLst/>
              <a:gdLst/>
              <a:ahLst/>
              <a:cxnLst/>
              <a:rect l="l" t="t" r="r" b="b"/>
              <a:pathLst>
                <a:path w="2432" h="1407" fill="none" extrusionOk="0">
                  <a:moveTo>
                    <a:pt x="1407" y="1"/>
                  </a:moveTo>
                  <a:lnTo>
                    <a:pt x="2431" y="399"/>
                  </a:lnTo>
                  <a:lnTo>
                    <a:pt x="1991" y="1406"/>
                  </a:lnTo>
                  <a:lnTo>
                    <a:pt x="1" y="1406"/>
                  </a:lnTo>
                  <a:lnTo>
                    <a:pt x="1407" y="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5808;p34"/>
            <p:cNvSpPr/>
            <p:nvPr/>
          </p:nvSpPr>
          <p:spPr>
            <a:xfrm>
              <a:off x="8473963" y="1136548"/>
              <a:ext cx="35175" cy="61025"/>
            </a:xfrm>
            <a:custGeom>
              <a:avLst/>
              <a:gdLst/>
              <a:ahLst/>
              <a:cxnLst/>
              <a:rect l="l" t="t" r="r" b="b"/>
              <a:pathLst>
                <a:path w="1407" h="2441" fill="none" extrusionOk="0">
                  <a:moveTo>
                    <a:pt x="1" y="441"/>
                  </a:moveTo>
                  <a:lnTo>
                    <a:pt x="1009" y="1"/>
                  </a:lnTo>
                  <a:lnTo>
                    <a:pt x="1407" y="1034"/>
                  </a:lnTo>
                  <a:lnTo>
                    <a:pt x="1" y="2440"/>
                  </a:lnTo>
                  <a:lnTo>
                    <a:pt x="1" y="44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5809;p34"/>
            <p:cNvSpPr/>
            <p:nvPr/>
          </p:nvSpPr>
          <p:spPr>
            <a:xfrm>
              <a:off x="8473963" y="1261473"/>
              <a:ext cx="35400" cy="60600"/>
            </a:xfrm>
            <a:custGeom>
              <a:avLst/>
              <a:gdLst/>
              <a:ahLst/>
              <a:cxnLst/>
              <a:rect l="l" t="t" r="r" b="b"/>
              <a:pathLst>
                <a:path w="1416" h="2424" fill="none" extrusionOk="0">
                  <a:moveTo>
                    <a:pt x="1017" y="2423"/>
                  </a:moveTo>
                  <a:lnTo>
                    <a:pt x="1" y="1983"/>
                  </a:lnTo>
                  <a:lnTo>
                    <a:pt x="1" y="1"/>
                  </a:lnTo>
                  <a:lnTo>
                    <a:pt x="1415" y="1407"/>
                  </a:lnTo>
                  <a:lnTo>
                    <a:pt x="1017" y="2423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5810;p34"/>
            <p:cNvSpPr/>
            <p:nvPr/>
          </p:nvSpPr>
          <p:spPr>
            <a:xfrm>
              <a:off x="8492813" y="1242648"/>
              <a:ext cx="60800" cy="35175"/>
            </a:xfrm>
            <a:custGeom>
              <a:avLst/>
              <a:gdLst/>
              <a:ahLst/>
              <a:cxnLst/>
              <a:rect l="l" t="t" r="r" b="b"/>
              <a:pathLst>
                <a:path w="2432" h="1407" fill="none" extrusionOk="0">
                  <a:moveTo>
                    <a:pt x="1407" y="1406"/>
                  </a:moveTo>
                  <a:lnTo>
                    <a:pt x="1" y="0"/>
                  </a:lnTo>
                  <a:lnTo>
                    <a:pt x="1991" y="0"/>
                  </a:lnTo>
                  <a:lnTo>
                    <a:pt x="2431" y="1000"/>
                  </a:lnTo>
                  <a:lnTo>
                    <a:pt x="1407" y="1406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5811;p34"/>
            <p:cNvSpPr/>
            <p:nvPr/>
          </p:nvSpPr>
          <p:spPr>
            <a:xfrm>
              <a:off x="8527963" y="127779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" name="Google Shape;5816;p34"/>
          <p:cNvGrpSpPr/>
          <p:nvPr/>
        </p:nvGrpSpPr>
        <p:grpSpPr>
          <a:xfrm>
            <a:off x="4662255" y="924292"/>
            <a:ext cx="3031191" cy="853048"/>
            <a:chOff x="5055473" y="899973"/>
            <a:chExt cx="2877109" cy="853048"/>
          </a:xfrm>
        </p:grpSpPr>
        <p:sp>
          <p:nvSpPr>
            <p:cNvPr id="8" name="Google Shape;5817;p34"/>
            <p:cNvSpPr txBox="1"/>
            <p:nvPr/>
          </p:nvSpPr>
          <p:spPr>
            <a:xfrm>
              <a:off x="6347557" y="899973"/>
              <a:ext cx="15849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dk1"/>
                  </a:solidFill>
                  <a:latin typeface="Fira Sans Extra Condensed" panose="020B0503050000020004"/>
                  <a:sym typeface="Fira Sans Extra Condensed" panose="020B0503050000020004"/>
                </a:rPr>
                <a:t>Snow</a:t>
              </a:r>
              <a:endParaRPr lang="en-US"/>
            </a:p>
          </p:txBody>
        </p:sp>
        <p:sp>
          <p:nvSpPr>
            <p:cNvPr id="9" name="Google Shape;5818;p34"/>
            <p:cNvSpPr txBox="1"/>
            <p:nvPr/>
          </p:nvSpPr>
          <p:spPr>
            <a:xfrm>
              <a:off x="6347682" y="1238221"/>
              <a:ext cx="15849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algn="r"/>
              <a:r>
                <a:rPr lang="en-GB" sz="1100">
                  <a:solidFill>
                    <a:schemeClr val="dk1"/>
                  </a:solidFill>
                  <a:latin typeface="Fira Sans" panose="020B0503050000020004"/>
                  <a:ea typeface="Roboto" panose="02000000000000000000"/>
                  <a:sym typeface="Roboto" panose="02000000000000000000"/>
                </a:rPr>
                <a:t>Probability of snow</a:t>
              </a:r>
              <a:endParaRPr lang="en-US" sz="1100">
                <a:solidFill>
                  <a:schemeClr val="dk1"/>
                </a:solidFill>
                <a:latin typeface="Fira Sans" panose="020B0503050000020004"/>
              </a:endParaRPr>
            </a:p>
          </p:txBody>
        </p:sp>
        <p:sp>
          <p:nvSpPr>
            <p:cNvPr id="10" name="Google Shape;5819;p34"/>
            <p:cNvSpPr txBox="1"/>
            <p:nvPr/>
          </p:nvSpPr>
          <p:spPr>
            <a:xfrm>
              <a:off x="5055473" y="1021836"/>
              <a:ext cx="1556971" cy="60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90204"/>
                <a:defRPr sz="1400" b="0" i="0" u="none" strike="noStrike" cap="none">
                  <a:solidFill>
                    <a:srgbClr val="000000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9pPr>
            </a:lstStyle>
            <a:p>
              <a:pPr algn="r"/>
              <a:r>
                <a:rPr lang="en-GB" sz="2800" b="1">
                  <a:solidFill>
                    <a:schemeClr val="accent6"/>
                  </a:solidFill>
                  <a:latin typeface="Fira Sans Extra Condensed" panose="020B0503050000020004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Accuracy: 93.18%</a:t>
              </a:r>
              <a:endParaRPr lang="en-US" sz="2800" b="1">
                <a:solidFill>
                  <a:schemeClr val="accent6"/>
                </a:solidFill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</a:endParaRPr>
            </a:p>
          </p:txBody>
        </p:sp>
      </p:grpSp>
      <p:sp>
        <p:nvSpPr>
          <p:cNvPr id="7" name="Google Shape;5822;p34"/>
          <p:cNvSpPr/>
          <p:nvPr/>
        </p:nvSpPr>
        <p:spPr>
          <a:xfrm>
            <a:off x="5022844" y="1815167"/>
            <a:ext cx="2571000" cy="1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5823;p34"/>
          <p:cNvSpPr/>
          <p:nvPr/>
        </p:nvSpPr>
        <p:spPr>
          <a:xfrm>
            <a:off x="5164455" y="1816172"/>
            <a:ext cx="2427465" cy="165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5730" y="2369671"/>
            <a:ext cx="3472773" cy="235779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62" y="1162904"/>
            <a:ext cx="3602476" cy="35634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eather Forecast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1719"/>
      </a:accent1>
      <a:accent2>
        <a:srgbClr val="F4603C"/>
      </a:accent2>
      <a:accent3>
        <a:srgbClr val="F5D239"/>
      </a:accent3>
      <a:accent4>
        <a:srgbClr val="56C7B8"/>
      </a:accent4>
      <a:accent5>
        <a:srgbClr val="3A98A7"/>
      </a:accent5>
      <a:accent6>
        <a:srgbClr val="1D689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3267</Words>
  <Application>WPS 演示</Application>
  <PresentationFormat>On-screen Show (16:9)</PresentationFormat>
  <Paragraphs>362</Paragraphs>
  <Slides>13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6" baseType="lpstr">
      <vt:lpstr>Arial</vt:lpstr>
      <vt:lpstr>方正书宋_GBK</vt:lpstr>
      <vt:lpstr>Wingdings</vt:lpstr>
      <vt:lpstr>Arial</vt:lpstr>
      <vt:lpstr>Fira Sans Extra Condensed</vt:lpstr>
      <vt:lpstr>Roboto</vt:lpstr>
      <vt:lpstr>Fira Sans Extra Condensed SemiBold</vt:lpstr>
      <vt:lpstr>Proxima Nova Semibold</vt:lpstr>
      <vt:lpstr>Thonburi</vt:lpstr>
      <vt:lpstr/>
      <vt:lpstr>Helvetica Neue</vt:lpstr>
      <vt:lpstr>Helvetica Neue Light</vt:lpstr>
      <vt:lpstr>Fira Sans</vt:lpstr>
      <vt:lpstr>Arial,Sans-Serif</vt:lpstr>
      <vt:lpstr>Calibri</vt:lpstr>
      <vt:lpstr>微软雅黑</vt:lpstr>
      <vt:lpstr>汉仪旗黑</vt:lpstr>
      <vt:lpstr>宋体</vt:lpstr>
      <vt:lpstr>Arial Unicode MS</vt:lpstr>
      <vt:lpstr>汉仪书宋二KW</vt:lpstr>
      <vt:lpstr>Wingdings</vt:lpstr>
      <vt:lpstr>宋体-简</vt:lpstr>
      <vt:lpstr>Weather Forecast Infographics by Slidesgo</vt:lpstr>
      <vt:lpstr>Predicting Weather in New York City</vt:lpstr>
      <vt:lpstr>Agenda</vt:lpstr>
      <vt:lpstr>Real Time Weather Forecasting</vt:lpstr>
      <vt:lpstr>Sample of Wundergrounds API Data</vt:lpstr>
      <vt:lpstr>Variables Used In Predicting</vt:lpstr>
      <vt:lpstr>Model – Time Series</vt:lpstr>
      <vt:lpstr>PowerPoint 演示文稿</vt:lpstr>
      <vt:lpstr>Model - Logistic Regression</vt:lpstr>
      <vt:lpstr>Model – Logisitic Regression</vt:lpstr>
      <vt:lpstr>Implementation</vt:lpstr>
      <vt:lpstr>Demo</vt:lpstr>
      <vt:lpstr>Summary and Next Steps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Rain in New York City</dc:title>
  <dc:creator/>
  <cp:lastModifiedBy>crystal</cp:lastModifiedBy>
  <cp:revision>2</cp:revision>
  <dcterms:created xsi:type="dcterms:W3CDTF">2022-03-17T03:31:50Z</dcterms:created>
  <dcterms:modified xsi:type="dcterms:W3CDTF">2022-03-17T03:31:50Z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